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.xml" ContentType="application/vnd.openxmlformats-officedocument.presentationml.tags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3.xml" ContentType="application/vnd.openxmlformats-officedocument.theme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2.xml" ContentType="application/vnd.openxmlformats-officedocument.presentationml.tags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4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5.xml" ContentType="application/vnd.openxmlformats-officedocument.theme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3.xml" ContentType="application/vnd.openxmlformats-officedocument.presentationml.tags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6.xml" ContentType="application/vnd.openxmlformats-officedocument.theme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theme/theme7.xml" ContentType="application/vnd.openxmlformats-officedocument.theme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theme/theme8.xml" ContentType="application/vnd.openxmlformats-officedocument.theme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5" r:id="rId2"/>
    <p:sldMasterId id="2147483784" r:id="rId3"/>
    <p:sldMasterId id="2147483833" r:id="rId4"/>
    <p:sldMasterId id="2147483880" r:id="rId5"/>
    <p:sldMasterId id="2147484003" r:id="rId6"/>
    <p:sldMasterId id="2147484029" r:id="rId7"/>
    <p:sldMasterId id="2147484083" r:id="rId8"/>
    <p:sldMasterId id="2147484131" r:id="rId9"/>
  </p:sldMasterIdLst>
  <p:notesMasterIdLst>
    <p:notesMasterId r:id="rId30"/>
  </p:notesMasterIdLst>
  <p:handoutMasterIdLst>
    <p:handoutMasterId r:id="rId31"/>
  </p:handoutMasterIdLst>
  <p:sldIdLst>
    <p:sldId id="2180" r:id="rId10"/>
    <p:sldId id="2147309414" r:id="rId11"/>
    <p:sldId id="2147309418" r:id="rId12"/>
    <p:sldId id="2147309417" r:id="rId13"/>
    <p:sldId id="2147309416" r:id="rId14"/>
    <p:sldId id="2147309419" r:id="rId15"/>
    <p:sldId id="2147309420" r:id="rId16"/>
    <p:sldId id="2147309415" r:id="rId17"/>
    <p:sldId id="2147309421" r:id="rId18"/>
    <p:sldId id="2147309422" r:id="rId19"/>
    <p:sldId id="2147309423" r:id="rId20"/>
    <p:sldId id="2147309424" r:id="rId21"/>
    <p:sldId id="2147309425" r:id="rId22"/>
    <p:sldId id="2147309426" r:id="rId23"/>
    <p:sldId id="2147309427" r:id="rId24"/>
    <p:sldId id="2147309428" r:id="rId25"/>
    <p:sldId id="2147309429" r:id="rId26"/>
    <p:sldId id="2147309430" r:id="rId27"/>
    <p:sldId id="2147309431" r:id="rId28"/>
    <p:sldId id="214730943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763A"/>
    <a:srgbClr val="749288"/>
    <a:srgbClr val="558C6F"/>
    <a:srgbClr val="548B70"/>
    <a:srgbClr val="69AB15"/>
    <a:srgbClr val="F57C16"/>
    <a:srgbClr val="FCD4B2"/>
    <a:srgbClr val="E059E0"/>
    <a:srgbClr val="799EFD"/>
    <a:srgbClr val="4A9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72365-EF9E-4138-8518-AA857EE1D70F}" v="1847" dt="2021-08-30T14:03:49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4" autoAdjust="0"/>
    <p:restoredTop sz="93987" autoAdjust="0"/>
  </p:normalViewPr>
  <p:slideViewPr>
    <p:cSldViewPr snapToGrid="0">
      <p:cViewPr varScale="1">
        <p:scale>
          <a:sx n="121" d="100"/>
          <a:sy n="121" d="100"/>
        </p:scale>
        <p:origin x="88" y="6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06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microsoft.com/office/2015/10/relationships/revisionInfo" Target="revisionInfo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5376E8F-A318-4EA4-878F-9F94D49729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B40B53-9999-4CE2-8F11-EDDDA27F8E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BBF36-E087-4669-9E02-3BA4579A358A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DD52B0-3B95-4CDF-8CD9-38354584D4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ECB6DC-DC10-4937-A9B0-D1D117A0E6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C06F4-6B0A-46E5-BC81-66DDE944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35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5A684-DD2F-4BDE-ABE5-0A8D7858A089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67BC2-5B1B-4BD1-B08B-2408250948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2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67BC2-5B1B-4BD1-B08B-24082509482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69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line" TargetMode="External"/><Relationship Id="rId2" Type="http://schemas.openxmlformats.org/officeDocument/2006/relationships/hyperlink" Target="http://www.ciscolive.com/us" TargetMode="External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7.xml"/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8.xml"/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9.xml"/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6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3.svg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line" TargetMode="External"/><Relationship Id="rId2" Type="http://schemas.openxmlformats.org/officeDocument/2006/relationships/hyperlink" Target="http://www.ciscolive.com/us" TargetMode="External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9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9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9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9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9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9.xml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5.png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8.tiff"/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5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9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line" TargetMode="External"/><Relationship Id="rId2" Type="http://schemas.openxmlformats.org/officeDocument/2006/relationships/hyperlink" Target="http://www.ciscolive.com/us" TargetMode="Externa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tif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5.xml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6.xml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">
            <a:extLst>
              <a:ext uri="{FF2B5EF4-FFF2-40B4-BE49-F238E27FC236}">
                <a16:creationId xmlns:a16="http://schemas.microsoft.com/office/drawing/2014/main" id="{4558BFC1-2779-497B-9964-275329B0CC1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149146-C86E-4773-BC1A-B3FCDA13351E}"/>
              </a:ext>
            </a:extLst>
          </p:cNvPr>
          <p:cNvGrpSpPr/>
          <p:nvPr userDrawn="1"/>
        </p:nvGrpSpPr>
        <p:grpSpPr>
          <a:xfrm>
            <a:off x="0" y="2145408"/>
            <a:ext cx="12192000" cy="4712593"/>
            <a:chOff x="0" y="1609055"/>
            <a:chExt cx="9144000" cy="353444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219F8C-8797-1A47-B693-5FCE8BB57F7F}"/>
                </a:ext>
              </a:extLst>
            </p:cNvPr>
            <p:cNvSpPr/>
            <p:nvPr/>
          </p:nvSpPr>
          <p:spPr bwMode="auto">
            <a:xfrm>
              <a:off x="0" y="2583181"/>
              <a:ext cx="9144000" cy="256031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marL="0" marR="0" lvl="0" indent="0" algn="ctr" defTabSz="685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Arial" pitchFamily="-107" charset="0"/>
                <a:cs typeface="CiscoSansTT Light" panose="020B0503020201020303" pitchFamily="34" charset="0"/>
                <a:sym typeface="Arial" pitchFamily="-107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829F815-BAFB-5141-A80A-A20D013AC0DC}"/>
                </a:ext>
              </a:extLst>
            </p:cNvPr>
            <p:cNvSpPr txBox="1"/>
            <p:nvPr/>
          </p:nvSpPr>
          <p:spPr>
            <a:xfrm>
              <a:off x="4235249" y="4932984"/>
              <a:ext cx="673502" cy="19240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CiscoSansTT Light" panose="020B0503020201020303" pitchFamily="34" charset="0"/>
                  <a:ea typeface="ＭＳ Ｐゴシック" charset="0"/>
                  <a:cs typeface="CiscoSansTT Light" panose="020B0503020201020303" pitchFamily="34" charset="0"/>
                </a:rPr>
                <a:t>#</a:t>
              </a:r>
              <a:r>
                <a:rPr kumimoji="0" lang="en-US" sz="1067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CiscoSansTT Light" panose="020B0503020201020303" pitchFamily="34" charset="0"/>
                  <a:ea typeface="ＭＳ Ｐゴシック" charset="0"/>
                  <a:cs typeface="CiscoSansTT Light" panose="020B0503020201020303" pitchFamily="34" charset="0"/>
                </a:rPr>
                <a:t>CiscoLiveLA</a:t>
              </a:r>
              <a:endPara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endParaRPr>
            </a:p>
          </p:txBody>
        </p:sp>
        <p:sp>
          <p:nvSpPr>
            <p:cNvPr id="50" name="Freeform 1">
              <a:extLst>
                <a:ext uri="{FF2B5EF4-FFF2-40B4-BE49-F238E27FC236}">
                  <a16:creationId xmlns:a16="http://schemas.microsoft.com/office/drawing/2014/main" id="{F4F43553-6303-43B1-97FB-5EA5E37FF8B7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1874520" y="2810642"/>
              <a:ext cx="5394960" cy="660063"/>
            </a:xfrm>
            <a:custGeom>
              <a:avLst/>
              <a:gdLst>
                <a:gd name="T0" fmla="*/ 99 w 16004"/>
                <a:gd name="T1" fmla="*/ 1915 h 1959"/>
                <a:gd name="T2" fmla="*/ 0 w 16004"/>
                <a:gd name="T3" fmla="*/ 0 h 1959"/>
                <a:gd name="T4" fmla="*/ 2650 w 16004"/>
                <a:gd name="T5" fmla="*/ 0 h 1959"/>
                <a:gd name="T6" fmla="*/ 2545 w 16004"/>
                <a:gd name="T7" fmla="*/ 1915 h 1959"/>
                <a:gd name="T8" fmla="*/ 1309 w 16004"/>
                <a:gd name="T9" fmla="*/ 1915 h 1959"/>
                <a:gd name="T10" fmla="*/ 1213 w 16004"/>
                <a:gd name="T11" fmla="*/ 0 h 1959"/>
                <a:gd name="T12" fmla="*/ 2560 w 16004"/>
                <a:gd name="T13" fmla="*/ 1766 h 1959"/>
                <a:gd name="T14" fmla="*/ 2650 w 16004"/>
                <a:gd name="T15" fmla="*/ 0 h 1959"/>
                <a:gd name="T16" fmla="*/ 4129 w 16004"/>
                <a:gd name="T17" fmla="*/ 88 h 1959"/>
                <a:gd name="T18" fmla="*/ 4030 w 16004"/>
                <a:gd name="T19" fmla="*/ 1915 h 1959"/>
                <a:gd name="T20" fmla="*/ 3384 w 16004"/>
                <a:gd name="T21" fmla="*/ 88 h 1959"/>
                <a:gd name="T22" fmla="*/ 4775 w 16004"/>
                <a:gd name="T23" fmla="*/ 0 h 1959"/>
                <a:gd name="T24" fmla="*/ 5441 w 16004"/>
                <a:gd name="T25" fmla="*/ 1292 h 1959"/>
                <a:gd name="T26" fmla="*/ 5537 w 16004"/>
                <a:gd name="T27" fmla="*/ 0 h 1959"/>
                <a:gd name="T28" fmla="*/ 6161 w 16004"/>
                <a:gd name="T29" fmla="*/ 1870 h 1959"/>
                <a:gd name="T30" fmla="*/ 6784 w 16004"/>
                <a:gd name="T31" fmla="*/ 0 h 1959"/>
                <a:gd name="T32" fmla="*/ 6880 w 16004"/>
                <a:gd name="T33" fmla="*/ 1292 h 1959"/>
                <a:gd name="T34" fmla="*/ 5441 w 16004"/>
                <a:gd name="T35" fmla="*/ 1292 h 1959"/>
                <a:gd name="T36" fmla="*/ 8081 w 16004"/>
                <a:gd name="T37" fmla="*/ 1915 h 1959"/>
                <a:gd name="T38" fmla="*/ 7984 w 16004"/>
                <a:gd name="T39" fmla="*/ 0 h 1959"/>
                <a:gd name="T40" fmla="*/ 9775 w 16004"/>
                <a:gd name="T41" fmla="*/ 88 h 1959"/>
                <a:gd name="T42" fmla="*/ 9676 w 16004"/>
                <a:gd name="T43" fmla="*/ 1915 h 1959"/>
                <a:gd name="T44" fmla="*/ 9030 w 16004"/>
                <a:gd name="T45" fmla="*/ 88 h 1959"/>
                <a:gd name="T46" fmla="*/ 10421 w 16004"/>
                <a:gd name="T47" fmla="*/ 0 h 1959"/>
                <a:gd name="T48" fmla="*/ 9775 w 16004"/>
                <a:gd name="T49" fmla="*/ 88 h 1959"/>
                <a:gd name="T50" fmla="*/ 11465 w 16004"/>
                <a:gd name="T51" fmla="*/ 1915 h 1959"/>
                <a:gd name="T52" fmla="*/ 11366 w 16004"/>
                <a:gd name="T53" fmla="*/ 0 h 1959"/>
                <a:gd name="T54" fmla="*/ 12484 w 16004"/>
                <a:gd name="T55" fmla="*/ 0 h 1959"/>
                <a:gd name="T56" fmla="*/ 13878 w 16004"/>
                <a:gd name="T57" fmla="*/ 0 h 1959"/>
                <a:gd name="T58" fmla="*/ 13249 w 16004"/>
                <a:gd name="T59" fmla="*/ 1915 h 1959"/>
                <a:gd name="T60" fmla="*/ 12379 w 16004"/>
                <a:gd name="T61" fmla="*/ 0 h 1959"/>
                <a:gd name="T62" fmla="*/ 15924 w 16004"/>
                <a:gd name="T63" fmla="*/ 984 h 1959"/>
                <a:gd name="T64" fmla="*/ 14993 w 16004"/>
                <a:gd name="T65" fmla="*/ 1828 h 1959"/>
                <a:gd name="T66" fmla="*/ 16003 w 16004"/>
                <a:gd name="T67" fmla="*/ 1915 h 1959"/>
                <a:gd name="T68" fmla="*/ 14897 w 16004"/>
                <a:gd name="T69" fmla="*/ 0 h 1959"/>
                <a:gd name="T70" fmla="*/ 16003 w 16004"/>
                <a:gd name="T71" fmla="*/ 88 h 1959"/>
                <a:gd name="T72" fmla="*/ 14993 w 16004"/>
                <a:gd name="T73" fmla="*/ 898 h 1959"/>
                <a:gd name="T74" fmla="*/ 15924 w 16004"/>
                <a:gd name="T75" fmla="*/ 984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04" h="1959">
                  <a:moveTo>
                    <a:pt x="99" y="0"/>
                  </a:moveTo>
                  <a:lnTo>
                    <a:pt x="99" y="1915"/>
                  </a:lnTo>
                  <a:lnTo>
                    <a:pt x="0" y="1915"/>
                  </a:lnTo>
                  <a:lnTo>
                    <a:pt x="0" y="0"/>
                  </a:lnTo>
                  <a:lnTo>
                    <a:pt x="99" y="0"/>
                  </a:lnTo>
                  <a:close/>
                  <a:moveTo>
                    <a:pt x="2650" y="0"/>
                  </a:moveTo>
                  <a:lnTo>
                    <a:pt x="2650" y="1915"/>
                  </a:lnTo>
                  <a:lnTo>
                    <a:pt x="2545" y="1915"/>
                  </a:lnTo>
                  <a:lnTo>
                    <a:pt x="1309" y="139"/>
                  </a:lnTo>
                  <a:lnTo>
                    <a:pt x="1309" y="1915"/>
                  </a:lnTo>
                  <a:lnTo>
                    <a:pt x="1213" y="1915"/>
                  </a:lnTo>
                  <a:lnTo>
                    <a:pt x="1213" y="0"/>
                  </a:lnTo>
                  <a:lnTo>
                    <a:pt x="1324" y="0"/>
                  </a:lnTo>
                  <a:lnTo>
                    <a:pt x="2560" y="1766"/>
                  </a:lnTo>
                  <a:lnTo>
                    <a:pt x="2560" y="0"/>
                  </a:lnTo>
                  <a:lnTo>
                    <a:pt x="2650" y="0"/>
                  </a:lnTo>
                  <a:close/>
                  <a:moveTo>
                    <a:pt x="4775" y="88"/>
                  </a:moveTo>
                  <a:lnTo>
                    <a:pt x="4129" y="88"/>
                  </a:lnTo>
                  <a:lnTo>
                    <a:pt x="4129" y="1915"/>
                  </a:lnTo>
                  <a:lnTo>
                    <a:pt x="4030" y="1915"/>
                  </a:lnTo>
                  <a:lnTo>
                    <a:pt x="4030" y="88"/>
                  </a:lnTo>
                  <a:lnTo>
                    <a:pt x="3384" y="88"/>
                  </a:lnTo>
                  <a:lnTo>
                    <a:pt x="3384" y="0"/>
                  </a:lnTo>
                  <a:lnTo>
                    <a:pt x="4775" y="0"/>
                  </a:lnTo>
                  <a:lnTo>
                    <a:pt x="4775" y="88"/>
                  </a:lnTo>
                  <a:close/>
                  <a:moveTo>
                    <a:pt x="5441" y="1292"/>
                  </a:moveTo>
                  <a:lnTo>
                    <a:pt x="5441" y="0"/>
                  </a:lnTo>
                  <a:lnTo>
                    <a:pt x="5537" y="0"/>
                  </a:lnTo>
                  <a:lnTo>
                    <a:pt x="5537" y="1295"/>
                  </a:lnTo>
                  <a:cubicBezTo>
                    <a:pt x="5537" y="1633"/>
                    <a:pt x="5805" y="1870"/>
                    <a:pt x="6161" y="1870"/>
                  </a:cubicBezTo>
                  <a:cubicBezTo>
                    <a:pt x="6513" y="1870"/>
                    <a:pt x="6784" y="1633"/>
                    <a:pt x="6784" y="1295"/>
                  </a:cubicBezTo>
                  <a:lnTo>
                    <a:pt x="6784" y="0"/>
                  </a:lnTo>
                  <a:lnTo>
                    <a:pt x="6880" y="0"/>
                  </a:lnTo>
                  <a:lnTo>
                    <a:pt x="6880" y="1292"/>
                  </a:lnTo>
                  <a:cubicBezTo>
                    <a:pt x="6880" y="1647"/>
                    <a:pt x="6615" y="1958"/>
                    <a:pt x="6161" y="1958"/>
                  </a:cubicBezTo>
                  <a:cubicBezTo>
                    <a:pt x="5701" y="1958"/>
                    <a:pt x="5441" y="1647"/>
                    <a:pt x="5441" y="1292"/>
                  </a:cubicBezTo>
                  <a:close/>
                  <a:moveTo>
                    <a:pt x="8081" y="0"/>
                  </a:moveTo>
                  <a:lnTo>
                    <a:pt x="8081" y="1915"/>
                  </a:lnTo>
                  <a:lnTo>
                    <a:pt x="7984" y="1915"/>
                  </a:lnTo>
                  <a:lnTo>
                    <a:pt x="7984" y="0"/>
                  </a:lnTo>
                  <a:lnTo>
                    <a:pt x="8081" y="0"/>
                  </a:lnTo>
                  <a:close/>
                  <a:moveTo>
                    <a:pt x="9775" y="88"/>
                  </a:moveTo>
                  <a:lnTo>
                    <a:pt x="9775" y="1915"/>
                  </a:lnTo>
                  <a:lnTo>
                    <a:pt x="9676" y="1915"/>
                  </a:lnTo>
                  <a:lnTo>
                    <a:pt x="9676" y="88"/>
                  </a:lnTo>
                  <a:lnTo>
                    <a:pt x="9030" y="88"/>
                  </a:lnTo>
                  <a:lnTo>
                    <a:pt x="9030" y="0"/>
                  </a:lnTo>
                  <a:lnTo>
                    <a:pt x="10421" y="0"/>
                  </a:lnTo>
                  <a:lnTo>
                    <a:pt x="10421" y="88"/>
                  </a:lnTo>
                  <a:lnTo>
                    <a:pt x="9775" y="88"/>
                  </a:lnTo>
                  <a:close/>
                  <a:moveTo>
                    <a:pt x="11465" y="0"/>
                  </a:moveTo>
                  <a:lnTo>
                    <a:pt x="11465" y="1915"/>
                  </a:lnTo>
                  <a:lnTo>
                    <a:pt x="11366" y="1915"/>
                  </a:lnTo>
                  <a:lnTo>
                    <a:pt x="11366" y="0"/>
                  </a:lnTo>
                  <a:lnTo>
                    <a:pt x="11465" y="0"/>
                  </a:lnTo>
                  <a:close/>
                  <a:moveTo>
                    <a:pt x="12484" y="0"/>
                  </a:moveTo>
                  <a:lnTo>
                    <a:pt x="13175" y="1839"/>
                  </a:lnTo>
                  <a:lnTo>
                    <a:pt x="13878" y="0"/>
                  </a:lnTo>
                  <a:lnTo>
                    <a:pt x="13974" y="0"/>
                  </a:lnTo>
                  <a:lnTo>
                    <a:pt x="13249" y="1915"/>
                  </a:lnTo>
                  <a:lnTo>
                    <a:pt x="13102" y="1915"/>
                  </a:lnTo>
                  <a:lnTo>
                    <a:pt x="12379" y="0"/>
                  </a:lnTo>
                  <a:lnTo>
                    <a:pt x="12484" y="0"/>
                  </a:lnTo>
                  <a:close/>
                  <a:moveTo>
                    <a:pt x="15924" y="984"/>
                  </a:moveTo>
                  <a:lnTo>
                    <a:pt x="14993" y="984"/>
                  </a:lnTo>
                  <a:lnTo>
                    <a:pt x="14993" y="1828"/>
                  </a:lnTo>
                  <a:lnTo>
                    <a:pt x="16003" y="1828"/>
                  </a:lnTo>
                  <a:lnTo>
                    <a:pt x="16003" y="1915"/>
                  </a:lnTo>
                  <a:lnTo>
                    <a:pt x="14897" y="1915"/>
                  </a:lnTo>
                  <a:lnTo>
                    <a:pt x="14897" y="0"/>
                  </a:lnTo>
                  <a:lnTo>
                    <a:pt x="16003" y="0"/>
                  </a:lnTo>
                  <a:lnTo>
                    <a:pt x="16003" y="88"/>
                  </a:lnTo>
                  <a:lnTo>
                    <a:pt x="14993" y="88"/>
                  </a:lnTo>
                  <a:lnTo>
                    <a:pt x="14993" y="898"/>
                  </a:lnTo>
                  <a:lnTo>
                    <a:pt x="15924" y="898"/>
                  </a:lnTo>
                  <a:lnTo>
                    <a:pt x="15924" y="9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8F19B59-BFCC-450C-9FF4-4E4522F4EFF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63524" y="1609055"/>
              <a:ext cx="7616952" cy="774452"/>
              <a:chOff x="749808" y="629105"/>
              <a:chExt cx="7644384" cy="777240"/>
            </a:xfrm>
          </p:grpSpPr>
          <p:sp>
            <p:nvSpPr>
              <p:cNvPr id="52" name="Freeform 1">
                <a:extLst>
                  <a:ext uri="{FF2B5EF4-FFF2-40B4-BE49-F238E27FC236}">
                    <a16:creationId xmlns:a16="http://schemas.microsoft.com/office/drawing/2014/main" id="{AC3D722C-B950-47FB-9BA9-6A10F81421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9808" y="645967"/>
                <a:ext cx="248324" cy="737305"/>
              </a:xfrm>
              <a:custGeom>
                <a:avLst/>
                <a:gdLst>
                  <a:gd name="T0" fmla="*/ 683 w 713"/>
                  <a:gd name="T1" fmla="*/ 516 h 2119"/>
                  <a:gd name="T2" fmla="*/ 593 w 713"/>
                  <a:gd name="T3" fmla="*/ 474 h 2119"/>
                  <a:gd name="T4" fmla="*/ 593 w 713"/>
                  <a:gd name="T5" fmla="*/ 237 h 2119"/>
                  <a:gd name="T6" fmla="*/ 593 w 713"/>
                  <a:gd name="T7" fmla="*/ 0 h 2119"/>
                  <a:gd name="T8" fmla="*/ 356 w 713"/>
                  <a:gd name="T9" fmla="*/ 237 h 2119"/>
                  <a:gd name="T10" fmla="*/ 237 w 713"/>
                  <a:gd name="T11" fmla="*/ 118 h 2119"/>
                  <a:gd name="T12" fmla="*/ 0 w 713"/>
                  <a:gd name="T13" fmla="*/ 118 h 2119"/>
                  <a:gd name="T14" fmla="*/ 237 w 713"/>
                  <a:gd name="T15" fmla="*/ 355 h 2119"/>
                  <a:gd name="T16" fmla="*/ 119 w 713"/>
                  <a:gd name="T17" fmla="*/ 474 h 2119"/>
                  <a:gd name="T18" fmla="*/ 3 w 713"/>
                  <a:gd name="T19" fmla="*/ 567 h 2119"/>
                  <a:gd name="T20" fmla="*/ 0 w 713"/>
                  <a:gd name="T21" fmla="*/ 589 h 2119"/>
                  <a:gd name="T22" fmla="*/ 6 w 713"/>
                  <a:gd name="T23" fmla="*/ 623 h 2119"/>
                  <a:gd name="T24" fmla="*/ 119 w 713"/>
                  <a:gd name="T25" fmla="*/ 705 h 2119"/>
                  <a:gd name="T26" fmla="*/ 119 w 713"/>
                  <a:gd name="T27" fmla="*/ 942 h 2119"/>
                  <a:gd name="T28" fmla="*/ 29 w 713"/>
                  <a:gd name="T29" fmla="*/ 984 h 2119"/>
                  <a:gd name="T30" fmla="*/ 0 w 713"/>
                  <a:gd name="T31" fmla="*/ 1058 h 2119"/>
                  <a:gd name="T32" fmla="*/ 0 w 713"/>
                  <a:gd name="T33" fmla="*/ 1058 h 2119"/>
                  <a:gd name="T34" fmla="*/ 119 w 713"/>
                  <a:gd name="T35" fmla="*/ 1172 h 2119"/>
                  <a:gd name="T36" fmla="*/ 237 w 713"/>
                  <a:gd name="T37" fmla="*/ 1291 h 2119"/>
                  <a:gd name="T38" fmla="*/ 74 w 713"/>
                  <a:gd name="T39" fmla="*/ 1418 h 2119"/>
                  <a:gd name="T40" fmla="*/ 37 w 713"/>
                  <a:gd name="T41" fmla="*/ 1443 h 2119"/>
                  <a:gd name="T42" fmla="*/ 3 w 713"/>
                  <a:gd name="T43" fmla="*/ 1528 h 2119"/>
                  <a:gd name="T44" fmla="*/ 12 w 713"/>
                  <a:gd name="T45" fmla="*/ 1573 h 2119"/>
                  <a:gd name="T46" fmla="*/ 54 w 713"/>
                  <a:gd name="T47" fmla="*/ 1624 h 2119"/>
                  <a:gd name="T48" fmla="*/ 237 w 713"/>
                  <a:gd name="T49" fmla="*/ 1762 h 2119"/>
                  <a:gd name="T50" fmla="*/ 0 w 713"/>
                  <a:gd name="T51" fmla="*/ 1999 h 2119"/>
                  <a:gd name="T52" fmla="*/ 237 w 713"/>
                  <a:gd name="T53" fmla="*/ 1999 h 2119"/>
                  <a:gd name="T54" fmla="*/ 356 w 713"/>
                  <a:gd name="T55" fmla="*/ 1881 h 2119"/>
                  <a:gd name="T56" fmla="*/ 474 w 713"/>
                  <a:gd name="T57" fmla="*/ 1999 h 2119"/>
                  <a:gd name="T58" fmla="*/ 712 w 713"/>
                  <a:gd name="T59" fmla="*/ 1999 h 2119"/>
                  <a:gd name="T60" fmla="*/ 474 w 713"/>
                  <a:gd name="T61" fmla="*/ 1762 h 2119"/>
                  <a:gd name="T62" fmla="*/ 658 w 713"/>
                  <a:gd name="T63" fmla="*/ 1624 h 2119"/>
                  <a:gd name="T64" fmla="*/ 700 w 713"/>
                  <a:gd name="T65" fmla="*/ 1573 h 2119"/>
                  <a:gd name="T66" fmla="*/ 709 w 713"/>
                  <a:gd name="T67" fmla="*/ 1528 h 2119"/>
                  <a:gd name="T68" fmla="*/ 675 w 713"/>
                  <a:gd name="T69" fmla="*/ 1443 h 2119"/>
                  <a:gd name="T70" fmla="*/ 638 w 713"/>
                  <a:gd name="T71" fmla="*/ 1418 h 2119"/>
                  <a:gd name="T72" fmla="*/ 474 w 713"/>
                  <a:gd name="T73" fmla="*/ 1291 h 2119"/>
                  <a:gd name="T74" fmla="*/ 593 w 713"/>
                  <a:gd name="T75" fmla="*/ 1172 h 2119"/>
                  <a:gd name="T76" fmla="*/ 712 w 713"/>
                  <a:gd name="T77" fmla="*/ 1058 h 2119"/>
                  <a:gd name="T78" fmla="*/ 712 w 713"/>
                  <a:gd name="T79" fmla="*/ 1058 h 2119"/>
                  <a:gd name="T80" fmla="*/ 683 w 713"/>
                  <a:gd name="T81" fmla="*/ 984 h 2119"/>
                  <a:gd name="T82" fmla="*/ 593 w 713"/>
                  <a:gd name="T83" fmla="*/ 942 h 2119"/>
                  <a:gd name="T84" fmla="*/ 593 w 713"/>
                  <a:gd name="T85" fmla="*/ 705 h 2119"/>
                  <a:gd name="T86" fmla="*/ 706 w 713"/>
                  <a:gd name="T87" fmla="*/ 623 h 2119"/>
                  <a:gd name="T88" fmla="*/ 712 w 713"/>
                  <a:gd name="T89" fmla="*/ 589 h 2119"/>
                  <a:gd name="T90" fmla="*/ 709 w 713"/>
                  <a:gd name="T91" fmla="*/ 567 h 2119"/>
                  <a:gd name="T92" fmla="*/ 477 w 713"/>
                  <a:gd name="T93" fmla="*/ 1534 h 2119"/>
                  <a:gd name="T94" fmla="*/ 240 w 713"/>
                  <a:gd name="T95" fmla="*/ 1534 h 2119"/>
                  <a:gd name="T96" fmla="*/ 359 w 713"/>
                  <a:gd name="T97" fmla="*/ 1415 h 2119"/>
                  <a:gd name="T98" fmla="*/ 477 w 713"/>
                  <a:gd name="T99" fmla="*/ 1063 h 2119"/>
                  <a:gd name="T100" fmla="*/ 359 w 713"/>
                  <a:gd name="T101" fmla="*/ 1181 h 2119"/>
                  <a:gd name="T102" fmla="*/ 240 w 713"/>
                  <a:gd name="T103" fmla="*/ 1063 h 2119"/>
                  <a:gd name="T104" fmla="*/ 477 w 713"/>
                  <a:gd name="T105" fmla="*/ 1063 h 2119"/>
                  <a:gd name="T106" fmla="*/ 240 w 713"/>
                  <a:gd name="T107" fmla="*/ 589 h 2119"/>
                  <a:gd name="T108" fmla="*/ 359 w 713"/>
                  <a:gd name="T109" fmla="*/ 471 h 2119"/>
                  <a:gd name="T110" fmla="*/ 477 w 713"/>
                  <a:gd name="T111" fmla="*/ 589 h 2119"/>
                  <a:gd name="T112" fmla="*/ 477 w 713"/>
                  <a:gd name="T113" fmla="*/ 589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3" h="2119">
                    <a:moveTo>
                      <a:pt x="709" y="567"/>
                    </a:moveTo>
                    <a:cubicBezTo>
                      <a:pt x="706" y="547"/>
                      <a:pt x="697" y="530"/>
                      <a:pt x="683" y="516"/>
                    </a:cubicBezTo>
                    <a:cubicBezTo>
                      <a:pt x="661" y="491"/>
                      <a:pt x="630" y="474"/>
                      <a:pt x="593" y="474"/>
                    </a:cubicBezTo>
                    <a:lnTo>
                      <a:pt x="593" y="474"/>
                    </a:lnTo>
                    <a:cubicBezTo>
                      <a:pt x="528" y="474"/>
                      <a:pt x="474" y="420"/>
                      <a:pt x="474" y="355"/>
                    </a:cubicBezTo>
                    <a:cubicBezTo>
                      <a:pt x="474" y="290"/>
                      <a:pt x="528" y="237"/>
                      <a:pt x="593" y="237"/>
                    </a:cubicBezTo>
                    <a:cubicBezTo>
                      <a:pt x="658" y="237"/>
                      <a:pt x="712" y="183"/>
                      <a:pt x="712" y="118"/>
                    </a:cubicBezTo>
                    <a:cubicBezTo>
                      <a:pt x="712" y="53"/>
                      <a:pt x="658" y="0"/>
                      <a:pt x="593" y="0"/>
                    </a:cubicBezTo>
                    <a:cubicBezTo>
                      <a:pt x="528" y="0"/>
                      <a:pt x="474" y="53"/>
                      <a:pt x="474" y="118"/>
                    </a:cubicBezTo>
                    <a:cubicBezTo>
                      <a:pt x="474" y="183"/>
                      <a:pt x="421" y="237"/>
                      <a:pt x="356" y="237"/>
                    </a:cubicBezTo>
                    <a:cubicBezTo>
                      <a:pt x="291" y="237"/>
                      <a:pt x="237" y="183"/>
                      <a:pt x="237" y="118"/>
                    </a:cubicBezTo>
                    <a:lnTo>
                      <a:pt x="237" y="118"/>
                    </a:lnTo>
                    <a:cubicBezTo>
                      <a:pt x="237" y="53"/>
                      <a:pt x="184" y="0"/>
                      <a:pt x="119" y="0"/>
                    </a:cubicBezTo>
                    <a:cubicBezTo>
                      <a:pt x="54" y="0"/>
                      <a:pt x="0" y="53"/>
                      <a:pt x="0" y="118"/>
                    </a:cubicBezTo>
                    <a:cubicBezTo>
                      <a:pt x="0" y="183"/>
                      <a:pt x="54" y="237"/>
                      <a:pt x="119" y="237"/>
                    </a:cubicBezTo>
                    <a:cubicBezTo>
                      <a:pt x="184" y="237"/>
                      <a:pt x="237" y="290"/>
                      <a:pt x="237" y="355"/>
                    </a:cubicBezTo>
                    <a:cubicBezTo>
                      <a:pt x="237" y="420"/>
                      <a:pt x="184" y="474"/>
                      <a:pt x="119" y="474"/>
                    </a:cubicBezTo>
                    <a:lnTo>
                      <a:pt x="119" y="474"/>
                    </a:lnTo>
                    <a:cubicBezTo>
                      <a:pt x="82" y="474"/>
                      <a:pt x="48" y="491"/>
                      <a:pt x="29" y="516"/>
                    </a:cubicBezTo>
                    <a:cubicBezTo>
                      <a:pt x="17" y="530"/>
                      <a:pt x="9" y="547"/>
                      <a:pt x="3" y="567"/>
                    </a:cubicBezTo>
                    <a:cubicBezTo>
                      <a:pt x="0" y="575"/>
                      <a:pt x="0" y="584"/>
                      <a:pt x="0" y="589"/>
                    </a:cubicBezTo>
                    <a:lnTo>
                      <a:pt x="0" y="589"/>
                    </a:lnTo>
                    <a:lnTo>
                      <a:pt x="0" y="589"/>
                    </a:lnTo>
                    <a:cubicBezTo>
                      <a:pt x="0" y="601"/>
                      <a:pt x="3" y="615"/>
                      <a:pt x="6" y="623"/>
                    </a:cubicBezTo>
                    <a:cubicBezTo>
                      <a:pt x="20" y="671"/>
                      <a:pt x="65" y="705"/>
                      <a:pt x="119" y="705"/>
                    </a:cubicBezTo>
                    <a:lnTo>
                      <a:pt x="119" y="705"/>
                    </a:lnTo>
                    <a:cubicBezTo>
                      <a:pt x="184" y="705"/>
                      <a:pt x="237" y="759"/>
                      <a:pt x="237" y="824"/>
                    </a:cubicBezTo>
                    <a:cubicBezTo>
                      <a:pt x="237" y="888"/>
                      <a:pt x="184" y="942"/>
                      <a:pt x="119" y="942"/>
                    </a:cubicBezTo>
                    <a:lnTo>
                      <a:pt x="119" y="942"/>
                    </a:lnTo>
                    <a:cubicBezTo>
                      <a:pt x="82" y="942"/>
                      <a:pt x="48" y="959"/>
                      <a:pt x="29" y="984"/>
                    </a:cubicBezTo>
                    <a:cubicBezTo>
                      <a:pt x="17" y="998"/>
                      <a:pt x="9" y="1015"/>
                      <a:pt x="3" y="1035"/>
                    </a:cubicBezTo>
                    <a:cubicBezTo>
                      <a:pt x="0" y="1044"/>
                      <a:pt x="0" y="1052"/>
                      <a:pt x="0" y="1058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69"/>
                      <a:pt x="3" y="1082"/>
                      <a:pt x="6" y="1091"/>
                    </a:cubicBezTo>
                    <a:cubicBezTo>
                      <a:pt x="20" y="1139"/>
                      <a:pt x="65" y="1172"/>
                      <a:pt x="119" y="1172"/>
                    </a:cubicBezTo>
                    <a:lnTo>
                      <a:pt x="119" y="1172"/>
                    </a:lnTo>
                    <a:cubicBezTo>
                      <a:pt x="184" y="1172"/>
                      <a:pt x="237" y="1226"/>
                      <a:pt x="237" y="1291"/>
                    </a:cubicBezTo>
                    <a:cubicBezTo>
                      <a:pt x="237" y="1356"/>
                      <a:pt x="184" y="1409"/>
                      <a:pt x="119" y="1409"/>
                    </a:cubicBezTo>
                    <a:cubicBezTo>
                      <a:pt x="102" y="1409"/>
                      <a:pt x="88" y="1412"/>
                      <a:pt x="74" y="1418"/>
                    </a:cubicBezTo>
                    <a:cubicBezTo>
                      <a:pt x="68" y="1421"/>
                      <a:pt x="60" y="1424"/>
                      <a:pt x="54" y="1429"/>
                    </a:cubicBezTo>
                    <a:cubicBezTo>
                      <a:pt x="48" y="1435"/>
                      <a:pt x="43" y="1438"/>
                      <a:pt x="37" y="1443"/>
                    </a:cubicBezTo>
                    <a:cubicBezTo>
                      <a:pt x="14" y="1466"/>
                      <a:pt x="3" y="1494"/>
                      <a:pt x="3" y="1528"/>
                    </a:cubicBezTo>
                    <a:lnTo>
                      <a:pt x="3" y="1528"/>
                    </a:lnTo>
                    <a:lnTo>
                      <a:pt x="3" y="1528"/>
                    </a:lnTo>
                    <a:cubicBezTo>
                      <a:pt x="3" y="1545"/>
                      <a:pt x="6" y="1559"/>
                      <a:pt x="12" y="1573"/>
                    </a:cubicBezTo>
                    <a:cubicBezTo>
                      <a:pt x="17" y="1587"/>
                      <a:pt x="26" y="1601"/>
                      <a:pt x="37" y="1610"/>
                    </a:cubicBezTo>
                    <a:cubicBezTo>
                      <a:pt x="43" y="1615"/>
                      <a:pt x="48" y="1621"/>
                      <a:pt x="54" y="1624"/>
                    </a:cubicBezTo>
                    <a:cubicBezTo>
                      <a:pt x="74" y="1638"/>
                      <a:pt x="96" y="1644"/>
                      <a:pt x="119" y="1644"/>
                    </a:cubicBezTo>
                    <a:cubicBezTo>
                      <a:pt x="184" y="1644"/>
                      <a:pt x="237" y="1697"/>
                      <a:pt x="237" y="1762"/>
                    </a:cubicBezTo>
                    <a:cubicBezTo>
                      <a:pt x="237" y="1827"/>
                      <a:pt x="184" y="1881"/>
                      <a:pt x="119" y="1881"/>
                    </a:cubicBezTo>
                    <a:cubicBezTo>
                      <a:pt x="54" y="1881"/>
                      <a:pt x="0" y="1934"/>
                      <a:pt x="0" y="1999"/>
                    </a:cubicBezTo>
                    <a:cubicBezTo>
                      <a:pt x="0" y="2064"/>
                      <a:pt x="54" y="2118"/>
                      <a:pt x="119" y="2118"/>
                    </a:cubicBezTo>
                    <a:cubicBezTo>
                      <a:pt x="184" y="2118"/>
                      <a:pt x="237" y="2064"/>
                      <a:pt x="237" y="1999"/>
                    </a:cubicBezTo>
                    <a:lnTo>
                      <a:pt x="237" y="1999"/>
                    </a:lnTo>
                    <a:cubicBezTo>
                      <a:pt x="237" y="1934"/>
                      <a:pt x="291" y="1881"/>
                      <a:pt x="356" y="1881"/>
                    </a:cubicBezTo>
                    <a:cubicBezTo>
                      <a:pt x="421" y="1881"/>
                      <a:pt x="474" y="1934"/>
                      <a:pt x="474" y="1999"/>
                    </a:cubicBezTo>
                    <a:lnTo>
                      <a:pt x="474" y="1999"/>
                    </a:lnTo>
                    <a:cubicBezTo>
                      <a:pt x="474" y="2064"/>
                      <a:pt x="528" y="2118"/>
                      <a:pt x="593" y="2118"/>
                    </a:cubicBezTo>
                    <a:cubicBezTo>
                      <a:pt x="658" y="2118"/>
                      <a:pt x="712" y="2064"/>
                      <a:pt x="712" y="1999"/>
                    </a:cubicBezTo>
                    <a:cubicBezTo>
                      <a:pt x="712" y="1934"/>
                      <a:pt x="658" y="1881"/>
                      <a:pt x="593" y="1881"/>
                    </a:cubicBezTo>
                    <a:cubicBezTo>
                      <a:pt x="528" y="1881"/>
                      <a:pt x="474" y="1827"/>
                      <a:pt x="474" y="1762"/>
                    </a:cubicBezTo>
                    <a:cubicBezTo>
                      <a:pt x="474" y="1697"/>
                      <a:pt x="528" y="1644"/>
                      <a:pt x="593" y="1644"/>
                    </a:cubicBezTo>
                    <a:cubicBezTo>
                      <a:pt x="618" y="1644"/>
                      <a:pt x="641" y="1635"/>
                      <a:pt x="658" y="1624"/>
                    </a:cubicBezTo>
                    <a:cubicBezTo>
                      <a:pt x="664" y="1618"/>
                      <a:pt x="669" y="1616"/>
                      <a:pt x="675" y="1610"/>
                    </a:cubicBezTo>
                    <a:cubicBezTo>
                      <a:pt x="686" y="1600"/>
                      <a:pt x="694" y="1587"/>
                      <a:pt x="700" y="1573"/>
                    </a:cubicBezTo>
                    <a:cubicBezTo>
                      <a:pt x="705" y="1559"/>
                      <a:pt x="709" y="1542"/>
                      <a:pt x="709" y="1528"/>
                    </a:cubicBezTo>
                    <a:lnTo>
                      <a:pt x="709" y="1528"/>
                    </a:lnTo>
                    <a:lnTo>
                      <a:pt x="709" y="1528"/>
                    </a:lnTo>
                    <a:cubicBezTo>
                      <a:pt x="709" y="1494"/>
                      <a:pt x="695" y="1466"/>
                      <a:pt x="675" y="1443"/>
                    </a:cubicBezTo>
                    <a:cubicBezTo>
                      <a:pt x="669" y="1438"/>
                      <a:pt x="664" y="1432"/>
                      <a:pt x="658" y="1429"/>
                    </a:cubicBezTo>
                    <a:cubicBezTo>
                      <a:pt x="652" y="1424"/>
                      <a:pt x="644" y="1421"/>
                      <a:pt x="638" y="1418"/>
                    </a:cubicBezTo>
                    <a:cubicBezTo>
                      <a:pt x="624" y="1412"/>
                      <a:pt x="610" y="1409"/>
                      <a:pt x="593" y="1409"/>
                    </a:cubicBezTo>
                    <a:cubicBezTo>
                      <a:pt x="528" y="1409"/>
                      <a:pt x="474" y="1356"/>
                      <a:pt x="474" y="1291"/>
                    </a:cubicBezTo>
                    <a:cubicBezTo>
                      <a:pt x="474" y="1226"/>
                      <a:pt x="528" y="1172"/>
                      <a:pt x="593" y="1172"/>
                    </a:cubicBezTo>
                    <a:lnTo>
                      <a:pt x="593" y="1172"/>
                    </a:lnTo>
                    <a:cubicBezTo>
                      <a:pt x="647" y="1172"/>
                      <a:pt x="692" y="1139"/>
                      <a:pt x="706" y="1091"/>
                    </a:cubicBezTo>
                    <a:cubicBezTo>
                      <a:pt x="709" y="1079"/>
                      <a:pt x="712" y="1069"/>
                      <a:pt x="712" y="1058"/>
                    </a:cubicBezTo>
                    <a:lnTo>
                      <a:pt x="712" y="1058"/>
                    </a:lnTo>
                    <a:lnTo>
                      <a:pt x="712" y="1058"/>
                    </a:lnTo>
                    <a:cubicBezTo>
                      <a:pt x="712" y="1049"/>
                      <a:pt x="712" y="1041"/>
                      <a:pt x="709" y="1035"/>
                    </a:cubicBezTo>
                    <a:cubicBezTo>
                      <a:pt x="706" y="1015"/>
                      <a:pt x="697" y="998"/>
                      <a:pt x="683" y="984"/>
                    </a:cubicBezTo>
                    <a:cubicBezTo>
                      <a:pt x="661" y="959"/>
                      <a:pt x="630" y="942"/>
                      <a:pt x="593" y="942"/>
                    </a:cubicBezTo>
                    <a:lnTo>
                      <a:pt x="593" y="942"/>
                    </a:lnTo>
                    <a:cubicBezTo>
                      <a:pt x="528" y="942"/>
                      <a:pt x="474" y="888"/>
                      <a:pt x="474" y="824"/>
                    </a:cubicBezTo>
                    <a:cubicBezTo>
                      <a:pt x="474" y="759"/>
                      <a:pt x="528" y="705"/>
                      <a:pt x="593" y="705"/>
                    </a:cubicBezTo>
                    <a:lnTo>
                      <a:pt x="593" y="705"/>
                    </a:lnTo>
                    <a:cubicBezTo>
                      <a:pt x="647" y="705"/>
                      <a:pt x="692" y="671"/>
                      <a:pt x="706" y="623"/>
                    </a:cubicBezTo>
                    <a:cubicBezTo>
                      <a:pt x="709" y="612"/>
                      <a:pt x="712" y="601"/>
                      <a:pt x="712" y="589"/>
                    </a:cubicBezTo>
                    <a:lnTo>
                      <a:pt x="712" y="589"/>
                    </a:lnTo>
                    <a:lnTo>
                      <a:pt x="712" y="589"/>
                    </a:lnTo>
                    <a:cubicBezTo>
                      <a:pt x="712" y="581"/>
                      <a:pt x="712" y="572"/>
                      <a:pt x="709" y="567"/>
                    </a:cubicBezTo>
                    <a:close/>
                    <a:moveTo>
                      <a:pt x="477" y="1534"/>
                    </a:moveTo>
                    <a:lnTo>
                      <a:pt x="477" y="1534"/>
                    </a:lnTo>
                    <a:cubicBezTo>
                      <a:pt x="477" y="1599"/>
                      <a:pt x="424" y="1652"/>
                      <a:pt x="359" y="1652"/>
                    </a:cubicBezTo>
                    <a:cubicBezTo>
                      <a:pt x="294" y="1652"/>
                      <a:pt x="240" y="1599"/>
                      <a:pt x="240" y="1534"/>
                    </a:cubicBezTo>
                    <a:lnTo>
                      <a:pt x="240" y="1534"/>
                    </a:lnTo>
                    <a:cubicBezTo>
                      <a:pt x="240" y="1469"/>
                      <a:pt x="294" y="1415"/>
                      <a:pt x="359" y="1415"/>
                    </a:cubicBezTo>
                    <a:cubicBezTo>
                      <a:pt x="424" y="1415"/>
                      <a:pt x="477" y="1469"/>
                      <a:pt x="477" y="1534"/>
                    </a:cubicBezTo>
                    <a:close/>
                    <a:moveTo>
                      <a:pt x="477" y="1063"/>
                    </a:moveTo>
                    <a:lnTo>
                      <a:pt x="477" y="1063"/>
                    </a:lnTo>
                    <a:cubicBezTo>
                      <a:pt x="477" y="1127"/>
                      <a:pt x="424" y="1181"/>
                      <a:pt x="359" y="1181"/>
                    </a:cubicBezTo>
                    <a:cubicBezTo>
                      <a:pt x="294" y="1181"/>
                      <a:pt x="240" y="1127"/>
                      <a:pt x="240" y="1063"/>
                    </a:cubicBezTo>
                    <a:lnTo>
                      <a:pt x="240" y="1063"/>
                    </a:lnTo>
                    <a:cubicBezTo>
                      <a:pt x="240" y="998"/>
                      <a:pt x="294" y="945"/>
                      <a:pt x="359" y="945"/>
                    </a:cubicBezTo>
                    <a:cubicBezTo>
                      <a:pt x="424" y="945"/>
                      <a:pt x="477" y="996"/>
                      <a:pt x="477" y="1063"/>
                    </a:cubicBezTo>
                    <a:close/>
                    <a:moveTo>
                      <a:pt x="359" y="708"/>
                    </a:moveTo>
                    <a:cubicBezTo>
                      <a:pt x="294" y="708"/>
                      <a:pt x="240" y="654"/>
                      <a:pt x="240" y="589"/>
                    </a:cubicBezTo>
                    <a:lnTo>
                      <a:pt x="240" y="589"/>
                    </a:lnTo>
                    <a:cubicBezTo>
                      <a:pt x="240" y="524"/>
                      <a:pt x="294" y="471"/>
                      <a:pt x="359" y="471"/>
                    </a:cubicBezTo>
                    <a:cubicBezTo>
                      <a:pt x="424" y="471"/>
                      <a:pt x="477" y="524"/>
                      <a:pt x="477" y="589"/>
                    </a:cubicBezTo>
                    <a:lnTo>
                      <a:pt x="477" y="589"/>
                    </a:lnTo>
                    <a:lnTo>
                      <a:pt x="477" y="589"/>
                    </a:lnTo>
                    <a:lnTo>
                      <a:pt x="477" y="589"/>
                    </a:lnTo>
                    <a:cubicBezTo>
                      <a:pt x="477" y="654"/>
                      <a:pt x="424" y="708"/>
                      <a:pt x="359" y="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3" name="Freeform 2">
                <a:extLst>
                  <a:ext uri="{FF2B5EF4-FFF2-40B4-BE49-F238E27FC236}">
                    <a16:creationId xmlns:a16="http://schemas.microsoft.com/office/drawing/2014/main" id="{7270C72A-0752-4F48-A75A-2727FC43E7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06301" y="635236"/>
                <a:ext cx="787891" cy="761832"/>
              </a:xfrm>
              <a:custGeom>
                <a:avLst/>
                <a:gdLst>
                  <a:gd name="T0" fmla="*/ 130 w 2267"/>
                  <a:gd name="T1" fmla="*/ 283 h 2193"/>
                  <a:gd name="T2" fmla="*/ 155 w 2267"/>
                  <a:gd name="T3" fmla="*/ 37 h 2193"/>
                  <a:gd name="T4" fmla="*/ 395 w 2267"/>
                  <a:gd name="T5" fmla="*/ 34 h 2193"/>
                  <a:gd name="T6" fmla="*/ 813 w 2267"/>
                  <a:gd name="T7" fmla="*/ 46 h 2193"/>
                  <a:gd name="T8" fmla="*/ 1211 w 2267"/>
                  <a:gd name="T9" fmla="*/ 122 h 2193"/>
                  <a:gd name="T10" fmla="*/ 1442 w 2267"/>
                  <a:gd name="T11" fmla="*/ 119 h 2193"/>
                  <a:gd name="T12" fmla="*/ 1735 w 2267"/>
                  <a:gd name="T13" fmla="*/ 57 h 2193"/>
                  <a:gd name="T14" fmla="*/ 1860 w 2267"/>
                  <a:gd name="T15" fmla="*/ 57 h 2193"/>
                  <a:gd name="T16" fmla="*/ 2040 w 2267"/>
                  <a:gd name="T17" fmla="*/ 37 h 2193"/>
                  <a:gd name="T18" fmla="*/ 2266 w 2267"/>
                  <a:gd name="T19" fmla="*/ 274 h 2193"/>
                  <a:gd name="T20" fmla="*/ 2029 w 2267"/>
                  <a:gd name="T21" fmla="*/ 302 h 2193"/>
                  <a:gd name="T22" fmla="*/ 1752 w 2267"/>
                  <a:gd name="T23" fmla="*/ 365 h 2193"/>
                  <a:gd name="T24" fmla="*/ 1566 w 2267"/>
                  <a:gd name="T25" fmla="*/ 308 h 2193"/>
                  <a:gd name="T26" fmla="*/ 1357 w 2267"/>
                  <a:gd name="T27" fmla="*/ 350 h 2193"/>
                  <a:gd name="T28" fmla="*/ 979 w 2267"/>
                  <a:gd name="T29" fmla="*/ 390 h 2193"/>
                  <a:gd name="T30" fmla="*/ 641 w 2267"/>
                  <a:gd name="T31" fmla="*/ 333 h 2193"/>
                  <a:gd name="T32" fmla="*/ 395 w 2267"/>
                  <a:gd name="T33" fmla="*/ 319 h 2193"/>
                  <a:gd name="T34" fmla="*/ 392 w 2267"/>
                  <a:gd name="T35" fmla="*/ 517 h 2193"/>
                  <a:gd name="T36" fmla="*/ 305 w 2267"/>
                  <a:gd name="T37" fmla="*/ 870 h 2193"/>
                  <a:gd name="T38" fmla="*/ 511 w 2267"/>
                  <a:gd name="T39" fmla="*/ 878 h 2193"/>
                  <a:gd name="T40" fmla="*/ 700 w 2267"/>
                  <a:gd name="T41" fmla="*/ 887 h 2193"/>
                  <a:gd name="T42" fmla="*/ 976 w 2267"/>
                  <a:gd name="T43" fmla="*/ 878 h 2193"/>
                  <a:gd name="T44" fmla="*/ 1323 w 2267"/>
                  <a:gd name="T45" fmla="*/ 963 h 2193"/>
                  <a:gd name="T46" fmla="*/ 1558 w 2267"/>
                  <a:gd name="T47" fmla="*/ 966 h 2193"/>
                  <a:gd name="T48" fmla="*/ 1682 w 2267"/>
                  <a:gd name="T49" fmla="*/ 1117 h 2193"/>
                  <a:gd name="T50" fmla="*/ 1448 w 2267"/>
                  <a:gd name="T51" fmla="*/ 1148 h 2193"/>
                  <a:gd name="T52" fmla="*/ 1326 w 2267"/>
                  <a:gd name="T53" fmla="*/ 1227 h 2193"/>
                  <a:gd name="T54" fmla="*/ 1213 w 2267"/>
                  <a:gd name="T55" fmla="*/ 1142 h 2193"/>
                  <a:gd name="T56" fmla="*/ 708 w 2267"/>
                  <a:gd name="T57" fmla="*/ 1193 h 2193"/>
                  <a:gd name="T58" fmla="*/ 547 w 2267"/>
                  <a:gd name="T59" fmla="*/ 1190 h 2193"/>
                  <a:gd name="T60" fmla="*/ 296 w 2267"/>
                  <a:gd name="T61" fmla="*/ 1334 h 2193"/>
                  <a:gd name="T62" fmla="*/ 398 w 2267"/>
                  <a:gd name="T63" fmla="*/ 1695 h 2193"/>
                  <a:gd name="T64" fmla="*/ 626 w 2267"/>
                  <a:gd name="T65" fmla="*/ 1885 h 2193"/>
                  <a:gd name="T66" fmla="*/ 773 w 2267"/>
                  <a:gd name="T67" fmla="*/ 1811 h 2193"/>
                  <a:gd name="T68" fmla="*/ 982 w 2267"/>
                  <a:gd name="T69" fmla="*/ 1806 h 2193"/>
                  <a:gd name="T70" fmla="*/ 1174 w 2267"/>
                  <a:gd name="T71" fmla="*/ 1811 h 2193"/>
                  <a:gd name="T72" fmla="*/ 1326 w 2267"/>
                  <a:gd name="T73" fmla="*/ 1882 h 2193"/>
                  <a:gd name="T74" fmla="*/ 1916 w 2267"/>
                  <a:gd name="T75" fmla="*/ 1806 h 2193"/>
                  <a:gd name="T76" fmla="*/ 2207 w 2267"/>
                  <a:gd name="T77" fmla="*/ 1822 h 2193"/>
                  <a:gd name="T78" fmla="*/ 2150 w 2267"/>
                  <a:gd name="T79" fmla="*/ 2043 h 2193"/>
                  <a:gd name="T80" fmla="*/ 1798 w 2267"/>
                  <a:gd name="T81" fmla="*/ 2155 h 2193"/>
                  <a:gd name="T82" fmla="*/ 1323 w 2267"/>
                  <a:gd name="T83" fmla="*/ 2155 h 2193"/>
                  <a:gd name="T84" fmla="*/ 976 w 2267"/>
                  <a:gd name="T85" fmla="*/ 2074 h 2193"/>
                  <a:gd name="T86" fmla="*/ 739 w 2267"/>
                  <a:gd name="T87" fmla="*/ 2076 h 2193"/>
                  <a:gd name="T88" fmla="*/ 443 w 2267"/>
                  <a:gd name="T89" fmla="*/ 2144 h 2193"/>
                  <a:gd name="T90" fmla="*/ 254 w 2267"/>
                  <a:gd name="T91" fmla="*/ 2107 h 2193"/>
                  <a:gd name="T92" fmla="*/ 107 w 2267"/>
                  <a:gd name="T93" fmla="*/ 1935 h 2193"/>
                  <a:gd name="T94" fmla="*/ 96 w 2267"/>
                  <a:gd name="T95" fmla="*/ 1676 h 2193"/>
                  <a:gd name="T96" fmla="*/ 37 w 2267"/>
                  <a:gd name="T97" fmla="*/ 1594 h 2193"/>
                  <a:gd name="T98" fmla="*/ 65 w 2267"/>
                  <a:gd name="T99" fmla="*/ 1498 h 2193"/>
                  <a:gd name="T100" fmla="*/ 104 w 2267"/>
                  <a:gd name="T101" fmla="*/ 1230 h 2193"/>
                  <a:gd name="T102" fmla="*/ 39 w 2267"/>
                  <a:gd name="T103" fmla="*/ 1145 h 2193"/>
                  <a:gd name="T104" fmla="*/ 62 w 2267"/>
                  <a:gd name="T105" fmla="*/ 1039 h 2193"/>
                  <a:gd name="T106" fmla="*/ 87 w 2267"/>
                  <a:gd name="T107" fmla="*/ 974 h 2193"/>
                  <a:gd name="T108" fmla="*/ 39 w 2267"/>
                  <a:gd name="T109" fmla="*/ 856 h 2193"/>
                  <a:gd name="T110" fmla="*/ 130 w 2267"/>
                  <a:gd name="T111" fmla="*/ 760 h 2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7" h="2193">
                    <a:moveTo>
                      <a:pt x="135" y="511"/>
                    </a:moveTo>
                    <a:cubicBezTo>
                      <a:pt x="73" y="483"/>
                      <a:pt x="37" y="444"/>
                      <a:pt x="45" y="376"/>
                    </a:cubicBezTo>
                    <a:cubicBezTo>
                      <a:pt x="54" y="325"/>
                      <a:pt x="82" y="297"/>
                      <a:pt x="130" y="283"/>
                    </a:cubicBezTo>
                    <a:cubicBezTo>
                      <a:pt x="130" y="271"/>
                      <a:pt x="121" y="269"/>
                      <a:pt x="113" y="266"/>
                    </a:cubicBezTo>
                    <a:cubicBezTo>
                      <a:pt x="45" y="238"/>
                      <a:pt x="34" y="181"/>
                      <a:pt x="45" y="130"/>
                    </a:cubicBezTo>
                    <a:cubicBezTo>
                      <a:pt x="56" y="74"/>
                      <a:pt x="96" y="43"/>
                      <a:pt x="155" y="37"/>
                    </a:cubicBezTo>
                    <a:cubicBezTo>
                      <a:pt x="195" y="34"/>
                      <a:pt x="228" y="54"/>
                      <a:pt x="254" y="85"/>
                    </a:cubicBezTo>
                    <a:cubicBezTo>
                      <a:pt x="262" y="96"/>
                      <a:pt x="268" y="108"/>
                      <a:pt x="276" y="122"/>
                    </a:cubicBezTo>
                    <a:cubicBezTo>
                      <a:pt x="299" y="68"/>
                      <a:pt x="339" y="34"/>
                      <a:pt x="395" y="34"/>
                    </a:cubicBezTo>
                    <a:cubicBezTo>
                      <a:pt x="449" y="34"/>
                      <a:pt x="488" y="65"/>
                      <a:pt x="508" y="122"/>
                    </a:cubicBezTo>
                    <a:cubicBezTo>
                      <a:pt x="562" y="15"/>
                      <a:pt x="677" y="0"/>
                      <a:pt x="745" y="116"/>
                    </a:cubicBezTo>
                    <a:cubicBezTo>
                      <a:pt x="765" y="88"/>
                      <a:pt x="782" y="57"/>
                      <a:pt x="813" y="46"/>
                    </a:cubicBezTo>
                    <a:cubicBezTo>
                      <a:pt x="847" y="32"/>
                      <a:pt x="878" y="32"/>
                      <a:pt x="909" y="46"/>
                    </a:cubicBezTo>
                    <a:cubicBezTo>
                      <a:pt x="940" y="60"/>
                      <a:pt x="959" y="88"/>
                      <a:pt x="976" y="119"/>
                    </a:cubicBezTo>
                    <a:cubicBezTo>
                      <a:pt x="1038" y="0"/>
                      <a:pt x="1163" y="15"/>
                      <a:pt x="1211" y="122"/>
                    </a:cubicBezTo>
                    <a:cubicBezTo>
                      <a:pt x="1228" y="91"/>
                      <a:pt x="1244" y="65"/>
                      <a:pt x="1275" y="48"/>
                    </a:cubicBezTo>
                    <a:cubicBezTo>
                      <a:pt x="1309" y="32"/>
                      <a:pt x="1343" y="32"/>
                      <a:pt x="1377" y="46"/>
                    </a:cubicBezTo>
                    <a:cubicBezTo>
                      <a:pt x="1408" y="60"/>
                      <a:pt x="1428" y="85"/>
                      <a:pt x="1442" y="119"/>
                    </a:cubicBezTo>
                    <a:cubicBezTo>
                      <a:pt x="1507" y="9"/>
                      <a:pt x="1614" y="9"/>
                      <a:pt x="1679" y="116"/>
                    </a:cubicBezTo>
                    <a:cubicBezTo>
                      <a:pt x="1688" y="105"/>
                      <a:pt x="1696" y="91"/>
                      <a:pt x="1704" y="82"/>
                    </a:cubicBezTo>
                    <a:cubicBezTo>
                      <a:pt x="1713" y="74"/>
                      <a:pt x="1724" y="63"/>
                      <a:pt x="1735" y="57"/>
                    </a:cubicBezTo>
                    <a:cubicBezTo>
                      <a:pt x="1750" y="48"/>
                      <a:pt x="1764" y="43"/>
                      <a:pt x="1778" y="40"/>
                    </a:cubicBezTo>
                    <a:cubicBezTo>
                      <a:pt x="1789" y="37"/>
                      <a:pt x="1803" y="37"/>
                      <a:pt x="1817" y="40"/>
                    </a:cubicBezTo>
                    <a:cubicBezTo>
                      <a:pt x="1831" y="43"/>
                      <a:pt x="1846" y="48"/>
                      <a:pt x="1860" y="57"/>
                    </a:cubicBezTo>
                    <a:cubicBezTo>
                      <a:pt x="1871" y="63"/>
                      <a:pt x="1882" y="74"/>
                      <a:pt x="1888" y="82"/>
                    </a:cubicBezTo>
                    <a:cubicBezTo>
                      <a:pt x="1896" y="94"/>
                      <a:pt x="1905" y="108"/>
                      <a:pt x="1913" y="122"/>
                    </a:cubicBezTo>
                    <a:cubicBezTo>
                      <a:pt x="1939" y="65"/>
                      <a:pt x="1981" y="29"/>
                      <a:pt x="2040" y="37"/>
                    </a:cubicBezTo>
                    <a:cubicBezTo>
                      <a:pt x="2102" y="46"/>
                      <a:pt x="2139" y="85"/>
                      <a:pt x="2148" y="150"/>
                    </a:cubicBezTo>
                    <a:cubicBezTo>
                      <a:pt x="2162" y="156"/>
                      <a:pt x="2176" y="159"/>
                      <a:pt x="2190" y="164"/>
                    </a:cubicBezTo>
                    <a:cubicBezTo>
                      <a:pt x="2235" y="184"/>
                      <a:pt x="2266" y="226"/>
                      <a:pt x="2266" y="274"/>
                    </a:cubicBezTo>
                    <a:cubicBezTo>
                      <a:pt x="2263" y="322"/>
                      <a:pt x="2241" y="362"/>
                      <a:pt x="2195" y="381"/>
                    </a:cubicBezTo>
                    <a:cubicBezTo>
                      <a:pt x="2150" y="401"/>
                      <a:pt x="2091" y="393"/>
                      <a:pt x="2054" y="345"/>
                    </a:cubicBezTo>
                    <a:cubicBezTo>
                      <a:pt x="2046" y="333"/>
                      <a:pt x="2037" y="319"/>
                      <a:pt x="2029" y="302"/>
                    </a:cubicBezTo>
                    <a:cubicBezTo>
                      <a:pt x="2004" y="356"/>
                      <a:pt x="1970" y="390"/>
                      <a:pt x="1910" y="390"/>
                    </a:cubicBezTo>
                    <a:cubicBezTo>
                      <a:pt x="1854" y="390"/>
                      <a:pt x="1817" y="359"/>
                      <a:pt x="1798" y="308"/>
                    </a:cubicBezTo>
                    <a:cubicBezTo>
                      <a:pt x="1783" y="328"/>
                      <a:pt x="1769" y="348"/>
                      <a:pt x="1752" y="365"/>
                    </a:cubicBezTo>
                    <a:cubicBezTo>
                      <a:pt x="1733" y="381"/>
                      <a:pt x="1711" y="390"/>
                      <a:pt x="1685" y="390"/>
                    </a:cubicBezTo>
                    <a:cubicBezTo>
                      <a:pt x="1660" y="390"/>
                      <a:pt x="1634" y="384"/>
                      <a:pt x="1614" y="370"/>
                    </a:cubicBezTo>
                    <a:cubicBezTo>
                      <a:pt x="1592" y="356"/>
                      <a:pt x="1577" y="336"/>
                      <a:pt x="1566" y="308"/>
                    </a:cubicBezTo>
                    <a:cubicBezTo>
                      <a:pt x="1558" y="322"/>
                      <a:pt x="1549" y="331"/>
                      <a:pt x="1541" y="342"/>
                    </a:cubicBezTo>
                    <a:cubicBezTo>
                      <a:pt x="1515" y="376"/>
                      <a:pt x="1482" y="393"/>
                      <a:pt x="1436" y="390"/>
                    </a:cubicBezTo>
                    <a:cubicBezTo>
                      <a:pt x="1405" y="387"/>
                      <a:pt x="1377" y="376"/>
                      <a:pt x="1357" y="350"/>
                    </a:cubicBezTo>
                    <a:cubicBezTo>
                      <a:pt x="1346" y="339"/>
                      <a:pt x="1338" y="325"/>
                      <a:pt x="1326" y="311"/>
                    </a:cubicBezTo>
                    <a:cubicBezTo>
                      <a:pt x="1256" y="435"/>
                      <a:pt x="1129" y="398"/>
                      <a:pt x="1092" y="302"/>
                    </a:cubicBezTo>
                    <a:cubicBezTo>
                      <a:pt x="1069" y="353"/>
                      <a:pt x="1036" y="387"/>
                      <a:pt x="979" y="390"/>
                    </a:cubicBezTo>
                    <a:cubicBezTo>
                      <a:pt x="923" y="390"/>
                      <a:pt x="886" y="365"/>
                      <a:pt x="861" y="308"/>
                    </a:cubicBezTo>
                    <a:cubicBezTo>
                      <a:pt x="855" y="317"/>
                      <a:pt x="847" y="325"/>
                      <a:pt x="844" y="331"/>
                    </a:cubicBezTo>
                    <a:cubicBezTo>
                      <a:pt x="807" y="401"/>
                      <a:pt x="694" y="415"/>
                      <a:pt x="641" y="333"/>
                    </a:cubicBezTo>
                    <a:cubicBezTo>
                      <a:pt x="635" y="328"/>
                      <a:pt x="632" y="319"/>
                      <a:pt x="626" y="308"/>
                    </a:cubicBezTo>
                    <a:cubicBezTo>
                      <a:pt x="598" y="353"/>
                      <a:pt x="567" y="387"/>
                      <a:pt x="511" y="390"/>
                    </a:cubicBezTo>
                    <a:cubicBezTo>
                      <a:pt x="457" y="390"/>
                      <a:pt x="423" y="362"/>
                      <a:pt x="395" y="319"/>
                    </a:cubicBezTo>
                    <a:cubicBezTo>
                      <a:pt x="381" y="336"/>
                      <a:pt x="370" y="353"/>
                      <a:pt x="355" y="367"/>
                    </a:cubicBezTo>
                    <a:cubicBezTo>
                      <a:pt x="341" y="381"/>
                      <a:pt x="324" y="387"/>
                      <a:pt x="302" y="401"/>
                    </a:cubicBezTo>
                    <a:cubicBezTo>
                      <a:pt x="355" y="424"/>
                      <a:pt x="389" y="458"/>
                      <a:pt x="392" y="517"/>
                    </a:cubicBezTo>
                    <a:cubicBezTo>
                      <a:pt x="392" y="576"/>
                      <a:pt x="358" y="610"/>
                      <a:pt x="299" y="635"/>
                    </a:cubicBezTo>
                    <a:cubicBezTo>
                      <a:pt x="358" y="658"/>
                      <a:pt x="392" y="695"/>
                      <a:pt x="392" y="757"/>
                    </a:cubicBezTo>
                    <a:cubicBezTo>
                      <a:pt x="392" y="793"/>
                      <a:pt x="381" y="836"/>
                      <a:pt x="305" y="870"/>
                    </a:cubicBezTo>
                    <a:cubicBezTo>
                      <a:pt x="322" y="881"/>
                      <a:pt x="341" y="889"/>
                      <a:pt x="355" y="904"/>
                    </a:cubicBezTo>
                    <a:cubicBezTo>
                      <a:pt x="370" y="918"/>
                      <a:pt x="381" y="935"/>
                      <a:pt x="392" y="949"/>
                    </a:cubicBezTo>
                    <a:cubicBezTo>
                      <a:pt x="443" y="895"/>
                      <a:pt x="474" y="875"/>
                      <a:pt x="511" y="878"/>
                    </a:cubicBezTo>
                    <a:cubicBezTo>
                      <a:pt x="562" y="884"/>
                      <a:pt x="598" y="906"/>
                      <a:pt x="621" y="960"/>
                    </a:cubicBezTo>
                    <a:cubicBezTo>
                      <a:pt x="629" y="951"/>
                      <a:pt x="635" y="946"/>
                      <a:pt x="638" y="940"/>
                    </a:cubicBezTo>
                    <a:cubicBezTo>
                      <a:pt x="652" y="915"/>
                      <a:pt x="674" y="895"/>
                      <a:pt x="700" y="887"/>
                    </a:cubicBezTo>
                    <a:cubicBezTo>
                      <a:pt x="762" y="864"/>
                      <a:pt x="815" y="895"/>
                      <a:pt x="841" y="932"/>
                    </a:cubicBezTo>
                    <a:cubicBezTo>
                      <a:pt x="847" y="940"/>
                      <a:pt x="852" y="951"/>
                      <a:pt x="861" y="963"/>
                    </a:cubicBezTo>
                    <a:cubicBezTo>
                      <a:pt x="883" y="906"/>
                      <a:pt x="923" y="878"/>
                      <a:pt x="976" y="878"/>
                    </a:cubicBezTo>
                    <a:cubicBezTo>
                      <a:pt x="1033" y="878"/>
                      <a:pt x="1069" y="909"/>
                      <a:pt x="1092" y="968"/>
                    </a:cubicBezTo>
                    <a:cubicBezTo>
                      <a:pt x="1115" y="915"/>
                      <a:pt x="1151" y="881"/>
                      <a:pt x="1205" y="878"/>
                    </a:cubicBezTo>
                    <a:cubicBezTo>
                      <a:pt x="1259" y="878"/>
                      <a:pt x="1301" y="904"/>
                      <a:pt x="1323" y="963"/>
                    </a:cubicBezTo>
                    <a:cubicBezTo>
                      <a:pt x="1332" y="951"/>
                      <a:pt x="1338" y="943"/>
                      <a:pt x="1343" y="935"/>
                    </a:cubicBezTo>
                    <a:cubicBezTo>
                      <a:pt x="1369" y="895"/>
                      <a:pt x="1408" y="875"/>
                      <a:pt x="1456" y="881"/>
                    </a:cubicBezTo>
                    <a:cubicBezTo>
                      <a:pt x="1507" y="887"/>
                      <a:pt x="1544" y="915"/>
                      <a:pt x="1558" y="966"/>
                    </a:cubicBezTo>
                    <a:cubicBezTo>
                      <a:pt x="1561" y="974"/>
                      <a:pt x="1561" y="983"/>
                      <a:pt x="1563" y="991"/>
                    </a:cubicBezTo>
                    <a:cubicBezTo>
                      <a:pt x="1580" y="997"/>
                      <a:pt x="1597" y="1002"/>
                      <a:pt x="1614" y="1008"/>
                    </a:cubicBezTo>
                    <a:cubicBezTo>
                      <a:pt x="1659" y="1030"/>
                      <a:pt x="1682" y="1067"/>
                      <a:pt x="1682" y="1117"/>
                    </a:cubicBezTo>
                    <a:cubicBezTo>
                      <a:pt x="1679" y="1165"/>
                      <a:pt x="1656" y="1199"/>
                      <a:pt x="1611" y="1219"/>
                    </a:cubicBezTo>
                    <a:cubicBezTo>
                      <a:pt x="1575" y="1235"/>
                      <a:pt x="1513" y="1235"/>
                      <a:pt x="1476" y="1188"/>
                    </a:cubicBezTo>
                    <a:cubicBezTo>
                      <a:pt x="1467" y="1176"/>
                      <a:pt x="1459" y="1162"/>
                      <a:pt x="1448" y="1148"/>
                    </a:cubicBezTo>
                    <a:cubicBezTo>
                      <a:pt x="1436" y="1162"/>
                      <a:pt x="1431" y="1177"/>
                      <a:pt x="1419" y="1188"/>
                    </a:cubicBezTo>
                    <a:cubicBezTo>
                      <a:pt x="1408" y="1200"/>
                      <a:pt x="1394" y="1207"/>
                      <a:pt x="1380" y="1219"/>
                    </a:cubicBezTo>
                    <a:cubicBezTo>
                      <a:pt x="1363" y="1230"/>
                      <a:pt x="1346" y="1227"/>
                      <a:pt x="1326" y="1227"/>
                    </a:cubicBezTo>
                    <a:cubicBezTo>
                      <a:pt x="1309" y="1227"/>
                      <a:pt x="1292" y="1225"/>
                      <a:pt x="1278" y="1216"/>
                    </a:cubicBezTo>
                    <a:cubicBezTo>
                      <a:pt x="1264" y="1208"/>
                      <a:pt x="1250" y="1197"/>
                      <a:pt x="1239" y="1185"/>
                    </a:cubicBezTo>
                    <a:cubicBezTo>
                      <a:pt x="1228" y="1174"/>
                      <a:pt x="1222" y="1159"/>
                      <a:pt x="1213" y="1142"/>
                    </a:cubicBezTo>
                    <a:cubicBezTo>
                      <a:pt x="1168" y="1250"/>
                      <a:pt x="1036" y="1258"/>
                      <a:pt x="982" y="1148"/>
                    </a:cubicBezTo>
                    <a:cubicBezTo>
                      <a:pt x="909" y="1258"/>
                      <a:pt x="810" y="1247"/>
                      <a:pt x="745" y="1148"/>
                    </a:cubicBezTo>
                    <a:cubicBezTo>
                      <a:pt x="734" y="1162"/>
                      <a:pt x="722" y="1179"/>
                      <a:pt x="708" y="1193"/>
                    </a:cubicBezTo>
                    <a:cubicBezTo>
                      <a:pt x="694" y="1207"/>
                      <a:pt x="677" y="1219"/>
                      <a:pt x="657" y="1221"/>
                    </a:cubicBezTo>
                    <a:cubicBezTo>
                      <a:pt x="638" y="1224"/>
                      <a:pt x="615" y="1224"/>
                      <a:pt x="598" y="1219"/>
                    </a:cubicBezTo>
                    <a:cubicBezTo>
                      <a:pt x="578" y="1213"/>
                      <a:pt x="562" y="1202"/>
                      <a:pt x="547" y="1190"/>
                    </a:cubicBezTo>
                    <a:cubicBezTo>
                      <a:pt x="533" y="1176"/>
                      <a:pt x="525" y="1159"/>
                      <a:pt x="511" y="1140"/>
                    </a:cubicBezTo>
                    <a:cubicBezTo>
                      <a:pt x="494" y="1193"/>
                      <a:pt x="457" y="1219"/>
                      <a:pt x="401" y="1227"/>
                    </a:cubicBezTo>
                    <a:cubicBezTo>
                      <a:pt x="389" y="1278"/>
                      <a:pt x="364" y="1320"/>
                      <a:pt x="296" y="1334"/>
                    </a:cubicBezTo>
                    <a:cubicBezTo>
                      <a:pt x="361" y="1357"/>
                      <a:pt x="395" y="1394"/>
                      <a:pt x="398" y="1453"/>
                    </a:cubicBezTo>
                    <a:cubicBezTo>
                      <a:pt x="398" y="1512"/>
                      <a:pt x="364" y="1549"/>
                      <a:pt x="308" y="1571"/>
                    </a:cubicBezTo>
                    <a:cubicBezTo>
                      <a:pt x="364" y="1597"/>
                      <a:pt x="401" y="1633"/>
                      <a:pt x="398" y="1695"/>
                    </a:cubicBezTo>
                    <a:cubicBezTo>
                      <a:pt x="395" y="1752"/>
                      <a:pt x="364" y="1786"/>
                      <a:pt x="310" y="1806"/>
                    </a:cubicBezTo>
                    <a:cubicBezTo>
                      <a:pt x="347" y="1825"/>
                      <a:pt x="378" y="1848"/>
                      <a:pt x="392" y="1887"/>
                    </a:cubicBezTo>
                    <a:cubicBezTo>
                      <a:pt x="451" y="1777"/>
                      <a:pt x="570" y="1783"/>
                      <a:pt x="626" y="1885"/>
                    </a:cubicBezTo>
                    <a:cubicBezTo>
                      <a:pt x="638" y="1868"/>
                      <a:pt x="649" y="1853"/>
                      <a:pt x="663" y="1839"/>
                    </a:cubicBezTo>
                    <a:cubicBezTo>
                      <a:pt x="677" y="1825"/>
                      <a:pt x="694" y="1814"/>
                      <a:pt x="714" y="1811"/>
                    </a:cubicBezTo>
                    <a:cubicBezTo>
                      <a:pt x="734" y="1808"/>
                      <a:pt x="753" y="1808"/>
                      <a:pt x="773" y="1811"/>
                    </a:cubicBezTo>
                    <a:cubicBezTo>
                      <a:pt x="793" y="1817"/>
                      <a:pt x="810" y="1828"/>
                      <a:pt x="824" y="1839"/>
                    </a:cubicBezTo>
                    <a:cubicBezTo>
                      <a:pt x="838" y="1853"/>
                      <a:pt x="847" y="1870"/>
                      <a:pt x="861" y="1887"/>
                    </a:cubicBezTo>
                    <a:cubicBezTo>
                      <a:pt x="883" y="1834"/>
                      <a:pt x="923" y="1803"/>
                      <a:pt x="982" y="1806"/>
                    </a:cubicBezTo>
                    <a:cubicBezTo>
                      <a:pt x="1033" y="1808"/>
                      <a:pt x="1061" y="1831"/>
                      <a:pt x="1092" y="1890"/>
                    </a:cubicBezTo>
                    <a:cubicBezTo>
                      <a:pt x="1103" y="1873"/>
                      <a:pt x="1112" y="1856"/>
                      <a:pt x="1123" y="1842"/>
                    </a:cubicBezTo>
                    <a:cubicBezTo>
                      <a:pt x="1137" y="1828"/>
                      <a:pt x="1154" y="1817"/>
                      <a:pt x="1174" y="1811"/>
                    </a:cubicBezTo>
                    <a:cubicBezTo>
                      <a:pt x="1194" y="1806"/>
                      <a:pt x="1216" y="1808"/>
                      <a:pt x="1239" y="1808"/>
                    </a:cubicBezTo>
                    <a:cubicBezTo>
                      <a:pt x="1259" y="1811"/>
                      <a:pt x="1278" y="1822"/>
                      <a:pt x="1290" y="1837"/>
                    </a:cubicBezTo>
                    <a:cubicBezTo>
                      <a:pt x="1304" y="1851"/>
                      <a:pt x="1312" y="1868"/>
                      <a:pt x="1326" y="1882"/>
                    </a:cubicBezTo>
                    <a:cubicBezTo>
                      <a:pt x="1380" y="1789"/>
                      <a:pt x="1487" y="1766"/>
                      <a:pt x="1563" y="1882"/>
                    </a:cubicBezTo>
                    <a:cubicBezTo>
                      <a:pt x="1600" y="1791"/>
                      <a:pt x="1730" y="1763"/>
                      <a:pt x="1798" y="1887"/>
                    </a:cubicBezTo>
                    <a:cubicBezTo>
                      <a:pt x="1820" y="1834"/>
                      <a:pt x="1857" y="1803"/>
                      <a:pt x="1916" y="1806"/>
                    </a:cubicBezTo>
                    <a:cubicBezTo>
                      <a:pt x="1973" y="1806"/>
                      <a:pt x="2004" y="1839"/>
                      <a:pt x="2026" y="1890"/>
                    </a:cubicBezTo>
                    <a:cubicBezTo>
                      <a:pt x="2032" y="1882"/>
                      <a:pt x="2037" y="1873"/>
                      <a:pt x="2043" y="1868"/>
                    </a:cubicBezTo>
                    <a:cubicBezTo>
                      <a:pt x="2083" y="1808"/>
                      <a:pt x="2150" y="1789"/>
                      <a:pt x="2207" y="1822"/>
                    </a:cubicBezTo>
                    <a:cubicBezTo>
                      <a:pt x="2246" y="1845"/>
                      <a:pt x="2266" y="1882"/>
                      <a:pt x="2266" y="1927"/>
                    </a:cubicBezTo>
                    <a:cubicBezTo>
                      <a:pt x="2263" y="1975"/>
                      <a:pt x="2238" y="2009"/>
                      <a:pt x="2195" y="2028"/>
                    </a:cubicBezTo>
                    <a:cubicBezTo>
                      <a:pt x="2181" y="2034"/>
                      <a:pt x="2167" y="2037"/>
                      <a:pt x="2150" y="2043"/>
                    </a:cubicBezTo>
                    <a:cubicBezTo>
                      <a:pt x="2139" y="2099"/>
                      <a:pt x="2111" y="2144"/>
                      <a:pt x="2046" y="2153"/>
                    </a:cubicBezTo>
                    <a:cubicBezTo>
                      <a:pt x="1984" y="2158"/>
                      <a:pt x="1950" y="2138"/>
                      <a:pt x="1913" y="2071"/>
                    </a:cubicBezTo>
                    <a:cubicBezTo>
                      <a:pt x="1891" y="2119"/>
                      <a:pt x="1857" y="2153"/>
                      <a:pt x="1798" y="2155"/>
                    </a:cubicBezTo>
                    <a:cubicBezTo>
                      <a:pt x="1741" y="2158"/>
                      <a:pt x="1707" y="2124"/>
                      <a:pt x="1679" y="2079"/>
                    </a:cubicBezTo>
                    <a:cubicBezTo>
                      <a:pt x="1603" y="2192"/>
                      <a:pt x="1498" y="2175"/>
                      <a:pt x="1439" y="2076"/>
                    </a:cubicBezTo>
                    <a:cubicBezTo>
                      <a:pt x="1414" y="2124"/>
                      <a:pt x="1380" y="2158"/>
                      <a:pt x="1323" y="2155"/>
                    </a:cubicBezTo>
                    <a:cubicBezTo>
                      <a:pt x="1267" y="2153"/>
                      <a:pt x="1230" y="2124"/>
                      <a:pt x="1208" y="2068"/>
                    </a:cubicBezTo>
                    <a:cubicBezTo>
                      <a:pt x="1185" y="2119"/>
                      <a:pt x="1152" y="2153"/>
                      <a:pt x="1095" y="2155"/>
                    </a:cubicBezTo>
                    <a:cubicBezTo>
                      <a:pt x="1039" y="2158"/>
                      <a:pt x="1002" y="2127"/>
                      <a:pt x="976" y="2074"/>
                    </a:cubicBezTo>
                    <a:cubicBezTo>
                      <a:pt x="968" y="2085"/>
                      <a:pt x="962" y="2093"/>
                      <a:pt x="957" y="2102"/>
                    </a:cubicBezTo>
                    <a:cubicBezTo>
                      <a:pt x="920" y="2170"/>
                      <a:pt x="807" y="2175"/>
                      <a:pt x="762" y="2107"/>
                    </a:cubicBezTo>
                    <a:cubicBezTo>
                      <a:pt x="756" y="2099"/>
                      <a:pt x="748" y="2088"/>
                      <a:pt x="739" y="2076"/>
                    </a:cubicBezTo>
                    <a:cubicBezTo>
                      <a:pt x="714" y="2127"/>
                      <a:pt x="677" y="2158"/>
                      <a:pt x="621" y="2155"/>
                    </a:cubicBezTo>
                    <a:cubicBezTo>
                      <a:pt x="567" y="2153"/>
                      <a:pt x="530" y="2124"/>
                      <a:pt x="508" y="2071"/>
                    </a:cubicBezTo>
                    <a:cubicBezTo>
                      <a:pt x="491" y="2102"/>
                      <a:pt x="474" y="2130"/>
                      <a:pt x="443" y="2144"/>
                    </a:cubicBezTo>
                    <a:cubicBezTo>
                      <a:pt x="412" y="2158"/>
                      <a:pt x="378" y="2158"/>
                      <a:pt x="344" y="2147"/>
                    </a:cubicBezTo>
                    <a:cubicBezTo>
                      <a:pt x="313" y="2133"/>
                      <a:pt x="288" y="2110"/>
                      <a:pt x="276" y="2071"/>
                    </a:cubicBezTo>
                    <a:cubicBezTo>
                      <a:pt x="268" y="2085"/>
                      <a:pt x="262" y="2096"/>
                      <a:pt x="254" y="2107"/>
                    </a:cubicBezTo>
                    <a:cubicBezTo>
                      <a:pt x="209" y="2172"/>
                      <a:pt x="110" y="2172"/>
                      <a:pt x="62" y="2116"/>
                    </a:cubicBezTo>
                    <a:cubicBezTo>
                      <a:pt x="22" y="2068"/>
                      <a:pt x="31" y="1980"/>
                      <a:pt x="90" y="1944"/>
                    </a:cubicBezTo>
                    <a:cubicBezTo>
                      <a:pt x="96" y="1941"/>
                      <a:pt x="102" y="1938"/>
                      <a:pt x="107" y="1935"/>
                    </a:cubicBezTo>
                    <a:cubicBezTo>
                      <a:pt x="113" y="1932"/>
                      <a:pt x="118" y="1930"/>
                      <a:pt x="127" y="1927"/>
                    </a:cubicBezTo>
                    <a:cubicBezTo>
                      <a:pt x="0" y="1868"/>
                      <a:pt x="17" y="1735"/>
                      <a:pt x="127" y="1690"/>
                    </a:cubicBezTo>
                    <a:cubicBezTo>
                      <a:pt x="118" y="1679"/>
                      <a:pt x="104" y="1681"/>
                      <a:pt x="96" y="1676"/>
                    </a:cubicBezTo>
                    <a:cubicBezTo>
                      <a:pt x="87" y="1667"/>
                      <a:pt x="76" y="1662"/>
                      <a:pt x="68" y="1656"/>
                    </a:cubicBezTo>
                    <a:cubicBezTo>
                      <a:pt x="59" y="1647"/>
                      <a:pt x="54" y="1636"/>
                      <a:pt x="48" y="1628"/>
                    </a:cubicBezTo>
                    <a:cubicBezTo>
                      <a:pt x="42" y="1616"/>
                      <a:pt x="39" y="1605"/>
                      <a:pt x="37" y="1594"/>
                    </a:cubicBezTo>
                    <a:cubicBezTo>
                      <a:pt x="34" y="1583"/>
                      <a:pt x="34" y="1571"/>
                      <a:pt x="37" y="1560"/>
                    </a:cubicBezTo>
                    <a:cubicBezTo>
                      <a:pt x="39" y="1549"/>
                      <a:pt x="42" y="1537"/>
                      <a:pt x="45" y="1526"/>
                    </a:cubicBezTo>
                    <a:cubicBezTo>
                      <a:pt x="51" y="1515"/>
                      <a:pt x="56" y="1506"/>
                      <a:pt x="65" y="1498"/>
                    </a:cubicBezTo>
                    <a:cubicBezTo>
                      <a:pt x="73" y="1489"/>
                      <a:pt x="82" y="1481"/>
                      <a:pt x="90" y="1475"/>
                    </a:cubicBezTo>
                    <a:cubicBezTo>
                      <a:pt x="99" y="1470"/>
                      <a:pt x="110" y="1464"/>
                      <a:pt x="121" y="1458"/>
                    </a:cubicBezTo>
                    <a:cubicBezTo>
                      <a:pt x="11" y="1416"/>
                      <a:pt x="0" y="1292"/>
                      <a:pt x="104" y="1230"/>
                    </a:cubicBezTo>
                    <a:cubicBezTo>
                      <a:pt x="99" y="1219"/>
                      <a:pt x="82" y="1216"/>
                      <a:pt x="76" y="1207"/>
                    </a:cubicBezTo>
                    <a:cubicBezTo>
                      <a:pt x="68" y="1199"/>
                      <a:pt x="59" y="1190"/>
                      <a:pt x="54" y="1182"/>
                    </a:cubicBezTo>
                    <a:cubicBezTo>
                      <a:pt x="48" y="1171"/>
                      <a:pt x="42" y="1160"/>
                      <a:pt x="39" y="1145"/>
                    </a:cubicBezTo>
                    <a:cubicBezTo>
                      <a:pt x="37" y="1131"/>
                      <a:pt x="37" y="1120"/>
                      <a:pt x="37" y="1107"/>
                    </a:cubicBezTo>
                    <a:cubicBezTo>
                      <a:pt x="37" y="1095"/>
                      <a:pt x="37" y="1084"/>
                      <a:pt x="42" y="1073"/>
                    </a:cubicBezTo>
                    <a:cubicBezTo>
                      <a:pt x="48" y="1062"/>
                      <a:pt x="54" y="1047"/>
                      <a:pt x="62" y="1039"/>
                    </a:cubicBezTo>
                    <a:cubicBezTo>
                      <a:pt x="68" y="1030"/>
                      <a:pt x="79" y="1022"/>
                      <a:pt x="87" y="1016"/>
                    </a:cubicBezTo>
                    <a:cubicBezTo>
                      <a:pt x="99" y="1008"/>
                      <a:pt x="110" y="1005"/>
                      <a:pt x="124" y="997"/>
                    </a:cubicBezTo>
                    <a:cubicBezTo>
                      <a:pt x="116" y="980"/>
                      <a:pt x="96" y="985"/>
                      <a:pt x="87" y="974"/>
                    </a:cubicBezTo>
                    <a:cubicBezTo>
                      <a:pt x="76" y="963"/>
                      <a:pt x="65" y="954"/>
                      <a:pt x="56" y="943"/>
                    </a:cubicBezTo>
                    <a:cubicBezTo>
                      <a:pt x="48" y="932"/>
                      <a:pt x="42" y="915"/>
                      <a:pt x="39" y="901"/>
                    </a:cubicBezTo>
                    <a:cubicBezTo>
                      <a:pt x="37" y="887"/>
                      <a:pt x="37" y="870"/>
                      <a:pt x="39" y="856"/>
                    </a:cubicBezTo>
                    <a:cubicBezTo>
                      <a:pt x="42" y="841"/>
                      <a:pt x="48" y="827"/>
                      <a:pt x="56" y="813"/>
                    </a:cubicBezTo>
                    <a:cubicBezTo>
                      <a:pt x="65" y="802"/>
                      <a:pt x="76" y="791"/>
                      <a:pt x="87" y="782"/>
                    </a:cubicBezTo>
                    <a:cubicBezTo>
                      <a:pt x="99" y="774"/>
                      <a:pt x="113" y="768"/>
                      <a:pt x="130" y="760"/>
                    </a:cubicBezTo>
                    <a:cubicBezTo>
                      <a:pt x="76" y="737"/>
                      <a:pt x="39" y="706"/>
                      <a:pt x="39" y="644"/>
                    </a:cubicBezTo>
                    <a:cubicBezTo>
                      <a:pt x="42" y="568"/>
                      <a:pt x="79" y="537"/>
                      <a:pt x="135" y="51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323CAB08-5472-4400-A6B6-A858A88FC9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84609" y="647499"/>
                <a:ext cx="732708" cy="737306"/>
              </a:xfrm>
              <a:custGeom>
                <a:avLst/>
                <a:gdLst>
                  <a:gd name="T0" fmla="*/ 269 w 2107"/>
                  <a:gd name="T1" fmla="*/ 2118 h 2119"/>
                  <a:gd name="T2" fmla="*/ 3 w 2107"/>
                  <a:gd name="T3" fmla="*/ 2118 h 2119"/>
                  <a:gd name="T4" fmla="*/ 3 w 2107"/>
                  <a:gd name="T5" fmla="*/ 294 h 2119"/>
                  <a:gd name="T6" fmla="*/ 2106 w 2107"/>
                  <a:gd name="T7" fmla="*/ 2118 h 2119"/>
                  <a:gd name="T8" fmla="*/ 1194 w 2107"/>
                  <a:gd name="T9" fmla="*/ 2118 h 2119"/>
                  <a:gd name="T10" fmla="*/ 731 w 2107"/>
                  <a:gd name="T11" fmla="*/ 1656 h 2119"/>
                  <a:gd name="T12" fmla="*/ 269 w 2107"/>
                  <a:gd name="T13" fmla="*/ 2118 h 2119"/>
                  <a:gd name="T14" fmla="*/ 1375 w 2107"/>
                  <a:gd name="T15" fmla="*/ 463 h 2119"/>
                  <a:gd name="T16" fmla="*/ 912 w 2107"/>
                  <a:gd name="T17" fmla="*/ 0 h 2119"/>
                  <a:gd name="T18" fmla="*/ 0 w 2107"/>
                  <a:gd name="T19" fmla="*/ 0 h 2119"/>
                  <a:gd name="T20" fmla="*/ 2103 w 2107"/>
                  <a:gd name="T21" fmla="*/ 1825 h 2119"/>
                  <a:gd name="T22" fmla="*/ 2103 w 2107"/>
                  <a:gd name="T23" fmla="*/ 0 h 2119"/>
                  <a:gd name="T24" fmla="*/ 1838 w 2107"/>
                  <a:gd name="T25" fmla="*/ 0 h 2119"/>
                  <a:gd name="T26" fmla="*/ 1375 w 2107"/>
                  <a:gd name="T27" fmla="*/ 463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07" h="2119">
                    <a:moveTo>
                      <a:pt x="269" y="2118"/>
                    </a:moveTo>
                    <a:lnTo>
                      <a:pt x="3" y="2118"/>
                    </a:lnTo>
                    <a:lnTo>
                      <a:pt x="3" y="294"/>
                    </a:lnTo>
                    <a:lnTo>
                      <a:pt x="2106" y="2118"/>
                    </a:lnTo>
                    <a:lnTo>
                      <a:pt x="1194" y="2118"/>
                    </a:lnTo>
                    <a:cubicBezTo>
                      <a:pt x="1194" y="1862"/>
                      <a:pt x="985" y="1656"/>
                      <a:pt x="731" y="1656"/>
                    </a:cubicBezTo>
                    <a:cubicBezTo>
                      <a:pt x="477" y="1656"/>
                      <a:pt x="269" y="1862"/>
                      <a:pt x="269" y="2118"/>
                    </a:cubicBezTo>
                    <a:close/>
                    <a:moveTo>
                      <a:pt x="1375" y="463"/>
                    </a:moveTo>
                    <a:cubicBezTo>
                      <a:pt x="1121" y="463"/>
                      <a:pt x="912" y="257"/>
                      <a:pt x="912" y="0"/>
                    </a:cubicBezTo>
                    <a:lnTo>
                      <a:pt x="0" y="0"/>
                    </a:lnTo>
                    <a:lnTo>
                      <a:pt x="2103" y="1825"/>
                    </a:lnTo>
                    <a:lnTo>
                      <a:pt x="2103" y="0"/>
                    </a:lnTo>
                    <a:lnTo>
                      <a:pt x="1838" y="0"/>
                    </a:lnTo>
                    <a:cubicBezTo>
                      <a:pt x="1838" y="257"/>
                      <a:pt x="1632" y="463"/>
                      <a:pt x="1375" y="463"/>
                    </a:cubicBezTo>
                    <a:close/>
                  </a:path>
                </a:pathLst>
              </a:custGeom>
              <a:solidFill>
                <a:srgbClr val="275D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5" name="Freeform 4">
                <a:extLst>
                  <a:ext uri="{FF2B5EF4-FFF2-40B4-BE49-F238E27FC236}">
                    <a16:creationId xmlns:a16="http://schemas.microsoft.com/office/drawing/2014/main" id="{0F826C16-5A2D-46C2-A9D7-E2398CA99D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64927" y="633704"/>
                <a:ext cx="908987" cy="757233"/>
              </a:xfrm>
              <a:custGeom>
                <a:avLst/>
                <a:gdLst>
                  <a:gd name="T0" fmla="*/ 493 w 2614"/>
                  <a:gd name="T1" fmla="*/ 711 h 2178"/>
                  <a:gd name="T2" fmla="*/ 375 w 2614"/>
                  <a:gd name="T3" fmla="*/ 2115 h 2178"/>
                  <a:gd name="T4" fmla="*/ 223 w 2614"/>
                  <a:gd name="T5" fmla="*/ 1050 h 2178"/>
                  <a:gd name="T6" fmla="*/ 265 w 2614"/>
                  <a:gd name="T7" fmla="*/ 581 h 2178"/>
                  <a:gd name="T8" fmla="*/ 654 w 2614"/>
                  <a:gd name="T9" fmla="*/ 1167 h 2178"/>
                  <a:gd name="T10" fmla="*/ 629 w 2614"/>
                  <a:gd name="T11" fmla="*/ 1528 h 2178"/>
                  <a:gd name="T12" fmla="*/ 547 w 2614"/>
                  <a:gd name="T13" fmla="*/ 1568 h 2178"/>
                  <a:gd name="T14" fmla="*/ 307 w 2614"/>
                  <a:gd name="T15" fmla="*/ 838 h 2178"/>
                  <a:gd name="T16" fmla="*/ 62 w 2614"/>
                  <a:gd name="T17" fmla="*/ 1390 h 2178"/>
                  <a:gd name="T18" fmla="*/ 25 w 2614"/>
                  <a:gd name="T19" fmla="*/ 1681 h 2178"/>
                  <a:gd name="T20" fmla="*/ 2353 w 2614"/>
                  <a:gd name="T21" fmla="*/ 1616 h 2178"/>
                  <a:gd name="T22" fmla="*/ 2554 w 2614"/>
                  <a:gd name="T23" fmla="*/ 827 h 2178"/>
                  <a:gd name="T24" fmla="*/ 2491 w 2614"/>
                  <a:gd name="T25" fmla="*/ 934 h 2178"/>
                  <a:gd name="T26" fmla="*/ 2161 w 2614"/>
                  <a:gd name="T27" fmla="*/ 1850 h 2178"/>
                  <a:gd name="T28" fmla="*/ 2613 w 2614"/>
                  <a:gd name="T29" fmla="*/ 1432 h 2178"/>
                  <a:gd name="T30" fmla="*/ 2254 w 2614"/>
                  <a:gd name="T31" fmla="*/ 1588 h 2178"/>
                  <a:gd name="T32" fmla="*/ 2000 w 2614"/>
                  <a:gd name="T33" fmla="*/ 1771 h 2178"/>
                  <a:gd name="T34" fmla="*/ 2342 w 2614"/>
                  <a:gd name="T35" fmla="*/ 2096 h 2178"/>
                  <a:gd name="T36" fmla="*/ 2003 w 2614"/>
                  <a:gd name="T37" fmla="*/ 1410 h 2178"/>
                  <a:gd name="T38" fmla="*/ 2077 w 2614"/>
                  <a:gd name="T39" fmla="*/ 956 h 2178"/>
                  <a:gd name="T40" fmla="*/ 2237 w 2614"/>
                  <a:gd name="T41" fmla="*/ 711 h 2178"/>
                  <a:gd name="T42" fmla="*/ 2613 w 2614"/>
                  <a:gd name="T43" fmla="*/ 903 h 2178"/>
                  <a:gd name="T44" fmla="*/ 2415 w 2614"/>
                  <a:gd name="T45" fmla="*/ 432 h 2178"/>
                  <a:gd name="T46" fmla="*/ 1955 w 2614"/>
                  <a:gd name="T47" fmla="*/ 638 h 2178"/>
                  <a:gd name="T48" fmla="*/ 381 w 2614"/>
                  <a:gd name="T49" fmla="*/ 401 h 2178"/>
                  <a:gd name="T50" fmla="*/ 341 w 2614"/>
                  <a:gd name="T51" fmla="*/ 412 h 2178"/>
                  <a:gd name="T52" fmla="*/ 553 w 2614"/>
                  <a:gd name="T53" fmla="*/ 271 h 2178"/>
                  <a:gd name="T54" fmla="*/ 508 w 2614"/>
                  <a:gd name="T55" fmla="*/ 2149 h 2178"/>
                  <a:gd name="T56" fmla="*/ 651 w 2614"/>
                  <a:gd name="T57" fmla="*/ 635 h 2178"/>
                  <a:gd name="T58" fmla="*/ 666 w 2614"/>
                  <a:gd name="T59" fmla="*/ 76 h 2178"/>
                  <a:gd name="T60" fmla="*/ 53 w 2614"/>
                  <a:gd name="T61" fmla="*/ 1297 h 2178"/>
                  <a:gd name="T62" fmla="*/ 643 w 2614"/>
                  <a:gd name="T63" fmla="*/ 796 h 2178"/>
                  <a:gd name="T64" fmla="*/ 632 w 2614"/>
                  <a:gd name="T65" fmla="*/ 1754 h 2178"/>
                  <a:gd name="T66" fmla="*/ 62 w 2614"/>
                  <a:gd name="T67" fmla="*/ 1799 h 2178"/>
                  <a:gd name="T68" fmla="*/ 445 w 2614"/>
                  <a:gd name="T69" fmla="*/ 2107 h 2178"/>
                  <a:gd name="T70" fmla="*/ 640 w 2614"/>
                  <a:gd name="T71" fmla="*/ 2045 h 2178"/>
                  <a:gd name="T72" fmla="*/ 2556 w 2614"/>
                  <a:gd name="T73" fmla="*/ 1655 h 2178"/>
                  <a:gd name="T74" fmla="*/ 2556 w 2614"/>
                  <a:gd name="T75" fmla="*/ 2135 h 2178"/>
                  <a:gd name="T76" fmla="*/ 1315 w 2614"/>
                  <a:gd name="T77" fmla="*/ 1895 h 2178"/>
                  <a:gd name="T78" fmla="*/ 1275 w 2614"/>
                  <a:gd name="T79" fmla="*/ 1647 h 2178"/>
                  <a:gd name="T80" fmla="*/ 1111 w 2614"/>
                  <a:gd name="T81" fmla="*/ 1201 h 2178"/>
                  <a:gd name="T82" fmla="*/ 1021 w 2614"/>
                  <a:gd name="T83" fmla="*/ 1613 h 2178"/>
                  <a:gd name="T84" fmla="*/ 1027 w 2614"/>
                  <a:gd name="T85" fmla="*/ 1847 h 2178"/>
                  <a:gd name="T86" fmla="*/ 1631 w 2614"/>
                  <a:gd name="T87" fmla="*/ 121 h 2178"/>
                  <a:gd name="T88" fmla="*/ 1165 w 2614"/>
                  <a:gd name="T89" fmla="*/ 353 h 2178"/>
                  <a:gd name="T90" fmla="*/ 1639 w 2614"/>
                  <a:gd name="T91" fmla="*/ 271 h 2178"/>
                  <a:gd name="T92" fmla="*/ 1275 w 2614"/>
                  <a:gd name="T93" fmla="*/ 669 h 2178"/>
                  <a:gd name="T94" fmla="*/ 1557 w 2614"/>
                  <a:gd name="T95" fmla="*/ 1109 h 2178"/>
                  <a:gd name="T96" fmla="*/ 1560 w 2614"/>
                  <a:gd name="T97" fmla="*/ 1754 h 2178"/>
                  <a:gd name="T98" fmla="*/ 1436 w 2614"/>
                  <a:gd name="T99" fmla="*/ 2019 h 2178"/>
                  <a:gd name="T100" fmla="*/ 1103 w 2614"/>
                  <a:gd name="T101" fmla="*/ 276 h 2178"/>
                  <a:gd name="T102" fmla="*/ 1334 w 2614"/>
                  <a:gd name="T103" fmla="*/ 688 h 2178"/>
                  <a:gd name="T104" fmla="*/ 1670 w 2614"/>
                  <a:gd name="T105" fmla="*/ 477 h 2178"/>
                  <a:gd name="T106" fmla="*/ 1428 w 2614"/>
                  <a:gd name="T107" fmla="*/ 1367 h 2178"/>
                  <a:gd name="T108" fmla="*/ 1619 w 2614"/>
                  <a:gd name="T109" fmla="*/ 1969 h 2178"/>
                  <a:gd name="T110" fmla="*/ 1428 w 2614"/>
                  <a:gd name="T111" fmla="*/ 2115 h 2178"/>
                  <a:gd name="T112" fmla="*/ 1374 w 2614"/>
                  <a:gd name="T113" fmla="*/ 1308 h 2178"/>
                  <a:gd name="T114" fmla="*/ 1128 w 2614"/>
                  <a:gd name="T115" fmla="*/ 2014 h 2178"/>
                  <a:gd name="T116" fmla="*/ 756 w 2614"/>
                  <a:gd name="T117" fmla="*/ 307 h 2178"/>
                  <a:gd name="T118" fmla="*/ 821 w 2614"/>
                  <a:gd name="T119" fmla="*/ 451 h 2178"/>
                  <a:gd name="T120" fmla="*/ 897 w 2614"/>
                  <a:gd name="T121" fmla="*/ 528 h 2178"/>
                  <a:gd name="T122" fmla="*/ 1769 w 2614"/>
                  <a:gd name="T123" fmla="*/ 203 h 2178"/>
                  <a:gd name="T124" fmla="*/ 1879 w 2614"/>
                  <a:gd name="T125" fmla="*/ 11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14" h="2178">
                    <a:moveTo>
                      <a:pt x="493" y="1506"/>
                    </a:moveTo>
                    <a:cubicBezTo>
                      <a:pt x="493" y="1562"/>
                      <a:pt x="448" y="1607"/>
                      <a:pt x="392" y="1607"/>
                    </a:cubicBezTo>
                    <a:cubicBezTo>
                      <a:pt x="335" y="1607"/>
                      <a:pt x="290" y="1563"/>
                      <a:pt x="290" y="1506"/>
                    </a:cubicBezTo>
                    <a:cubicBezTo>
                      <a:pt x="290" y="1450"/>
                      <a:pt x="335" y="1404"/>
                      <a:pt x="392" y="1404"/>
                    </a:cubicBezTo>
                    <a:cubicBezTo>
                      <a:pt x="426" y="1404"/>
                      <a:pt x="456" y="1421"/>
                      <a:pt x="475" y="1447"/>
                    </a:cubicBezTo>
                    <a:cubicBezTo>
                      <a:pt x="477" y="1452"/>
                      <a:pt x="480" y="1457"/>
                      <a:pt x="483" y="1461"/>
                    </a:cubicBezTo>
                    <a:cubicBezTo>
                      <a:pt x="490" y="1474"/>
                      <a:pt x="493" y="1490"/>
                      <a:pt x="493" y="1506"/>
                    </a:cubicBezTo>
                    <a:close/>
                    <a:moveTo>
                      <a:pt x="483" y="1461"/>
                    </a:moveTo>
                    <a:cubicBezTo>
                      <a:pt x="493" y="1473"/>
                      <a:pt x="507" y="1480"/>
                      <a:pt x="524" y="1480"/>
                    </a:cubicBezTo>
                    <a:cubicBezTo>
                      <a:pt x="556" y="1480"/>
                      <a:pt x="578" y="1458"/>
                      <a:pt x="578" y="1427"/>
                    </a:cubicBezTo>
                    <a:cubicBezTo>
                      <a:pt x="575" y="1399"/>
                      <a:pt x="552" y="1373"/>
                      <a:pt x="524" y="1373"/>
                    </a:cubicBezTo>
                    <a:cubicBezTo>
                      <a:pt x="495" y="1373"/>
                      <a:pt x="471" y="1396"/>
                      <a:pt x="471" y="1427"/>
                    </a:cubicBezTo>
                    <a:cubicBezTo>
                      <a:pt x="471" y="1434"/>
                      <a:pt x="472" y="1441"/>
                      <a:pt x="475" y="1447"/>
                    </a:cubicBezTo>
                    <a:cubicBezTo>
                      <a:pt x="478" y="1451"/>
                      <a:pt x="481" y="1456"/>
                      <a:pt x="483" y="1461"/>
                    </a:cubicBezTo>
                    <a:close/>
                    <a:moveTo>
                      <a:pt x="493" y="508"/>
                    </a:moveTo>
                    <a:cubicBezTo>
                      <a:pt x="436" y="508"/>
                      <a:pt x="392" y="552"/>
                      <a:pt x="392" y="609"/>
                    </a:cubicBezTo>
                    <a:cubicBezTo>
                      <a:pt x="392" y="665"/>
                      <a:pt x="436" y="711"/>
                      <a:pt x="493" y="711"/>
                    </a:cubicBezTo>
                    <a:cubicBezTo>
                      <a:pt x="549" y="711"/>
                      <a:pt x="595" y="665"/>
                      <a:pt x="595" y="609"/>
                    </a:cubicBezTo>
                    <a:cubicBezTo>
                      <a:pt x="595" y="552"/>
                      <a:pt x="549" y="508"/>
                      <a:pt x="493" y="508"/>
                    </a:cubicBezTo>
                    <a:close/>
                    <a:moveTo>
                      <a:pt x="166" y="1159"/>
                    </a:moveTo>
                    <a:cubicBezTo>
                      <a:pt x="166" y="1125"/>
                      <a:pt x="138" y="1098"/>
                      <a:pt x="107" y="1098"/>
                    </a:cubicBezTo>
                    <a:cubicBezTo>
                      <a:pt x="73" y="1098"/>
                      <a:pt x="48" y="1125"/>
                      <a:pt x="48" y="1159"/>
                    </a:cubicBezTo>
                    <a:cubicBezTo>
                      <a:pt x="48" y="1193"/>
                      <a:pt x="76" y="1221"/>
                      <a:pt x="107" y="1221"/>
                    </a:cubicBezTo>
                    <a:cubicBezTo>
                      <a:pt x="138" y="1221"/>
                      <a:pt x="166" y="1193"/>
                      <a:pt x="166" y="1159"/>
                    </a:cubicBezTo>
                    <a:close/>
                    <a:moveTo>
                      <a:pt x="313" y="1768"/>
                    </a:moveTo>
                    <a:cubicBezTo>
                      <a:pt x="313" y="1734"/>
                      <a:pt x="285" y="1706"/>
                      <a:pt x="254" y="1706"/>
                    </a:cubicBezTo>
                    <a:cubicBezTo>
                      <a:pt x="223" y="1706"/>
                      <a:pt x="194" y="1734"/>
                      <a:pt x="194" y="1768"/>
                    </a:cubicBezTo>
                    <a:cubicBezTo>
                      <a:pt x="194" y="1802"/>
                      <a:pt x="223" y="1830"/>
                      <a:pt x="254" y="1830"/>
                    </a:cubicBezTo>
                    <a:cubicBezTo>
                      <a:pt x="285" y="1830"/>
                      <a:pt x="313" y="1802"/>
                      <a:pt x="313" y="1768"/>
                    </a:cubicBezTo>
                    <a:close/>
                    <a:moveTo>
                      <a:pt x="375" y="2115"/>
                    </a:moveTo>
                    <a:cubicBezTo>
                      <a:pt x="375" y="2081"/>
                      <a:pt x="347" y="2053"/>
                      <a:pt x="316" y="2053"/>
                    </a:cubicBezTo>
                    <a:cubicBezTo>
                      <a:pt x="282" y="2053"/>
                      <a:pt x="256" y="2081"/>
                      <a:pt x="256" y="2115"/>
                    </a:cubicBezTo>
                    <a:cubicBezTo>
                      <a:pt x="256" y="2149"/>
                      <a:pt x="285" y="2177"/>
                      <a:pt x="316" y="2177"/>
                    </a:cubicBezTo>
                    <a:cubicBezTo>
                      <a:pt x="347" y="2175"/>
                      <a:pt x="375" y="2146"/>
                      <a:pt x="375" y="2115"/>
                    </a:cubicBezTo>
                    <a:close/>
                    <a:moveTo>
                      <a:pt x="268" y="756"/>
                    </a:moveTo>
                    <a:cubicBezTo>
                      <a:pt x="268" y="722"/>
                      <a:pt x="239" y="694"/>
                      <a:pt x="208" y="694"/>
                    </a:cubicBezTo>
                    <a:cubicBezTo>
                      <a:pt x="175" y="694"/>
                      <a:pt x="149" y="722"/>
                      <a:pt x="149" y="756"/>
                    </a:cubicBezTo>
                    <a:cubicBezTo>
                      <a:pt x="149" y="790"/>
                      <a:pt x="177" y="818"/>
                      <a:pt x="208" y="818"/>
                    </a:cubicBezTo>
                    <a:cubicBezTo>
                      <a:pt x="239" y="815"/>
                      <a:pt x="268" y="790"/>
                      <a:pt x="268" y="756"/>
                    </a:cubicBezTo>
                    <a:close/>
                    <a:moveTo>
                      <a:pt x="680" y="1345"/>
                    </a:moveTo>
                    <a:cubicBezTo>
                      <a:pt x="680" y="1311"/>
                      <a:pt x="651" y="1283"/>
                      <a:pt x="620" y="1283"/>
                    </a:cubicBezTo>
                    <a:cubicBezTo>
                      <a:pt x="587" y="1283"/>
                      <a:pt x="561" y="1311"/>
                      <a:pt x="561" y="1345"/>
                    </a:cubicBezTo>
                    <a:cubicBezTo>
                      <a:pt x="561" y="1379"/>
                      <a:pt x="589" y="1407"/>
                      <a:pt x="620" y="1407"/>
                    </a:cubicBezTo>
                    <a:cubicBezTo>
                      <a:pt x="654" y="1407"/>
                      <a:pt x="680" y="1379"/>
                      <a:pt x="680" y="1345"/>
                    </a:cubicBezTo>
                    <a:close/>
                    <a:moveTo>
                      <a:pt x="2475" y="1946"/>
                    </a:moveTo>
                    <a:cubicBezTo>
                      <a:pt x="2475" y="1912"/>
                      <a:pt x="2446" y="1884"/>
                      <a:pt x="2415" y="1884"/>
                    </a:cubicBezTo>
                    <a:cubicBezTo>
                      <a:pt x="2381" y="1884"/>
                      <a:pt x="2356" y="1912"/>
                      <a:pt x="2356" y="1946"/>
                    </a:cubicBezTo>
                    <a:cubicBezTo>
                      <a:pt x="2356" y="1980"/>
                      <a:pt x="2384" y="2008"/>
                      <a:pt x="2415" y="2008"/>
                    </a:cubicBezTo>
                    <a:cubicBezTo>
                      <a:pt x="2446" y="2008"/>
                      <a:pt x="2475" y="1980"/>
                      <a:pt x="2475" y="1946"/>
                    </a:cubicBezTo>
                    <a:close/>
                    <a:moveTo>
                      <a:pt x="392" y="880"/>
                    </a:moveTo>
                    <a:cubicBezTo>
                      <a:pt x="299" y="880"/>
                      <a:pt x="223" y="956"/>
                      <a:pt x="223" y="1050"/>
                    </a:cubicBezTo>
                    <a:cubicBezTo>
                      <a:pt x="223" y="1143"/>
                      <a:pt x="299" y="1218"/>
                      <a:pt x="392" y="1218"/>
                    </a:cubicBezTo>
                    <a:cubicBezTo>
                      <a:pt x="485" y="1218"/>
                      <a:pt x="561" y="1142"/>
                      <a:pt x="561" y="1050"/>
                    </a:cubicBezTo>
                    <a:cubicBezTo>
                      <a:pt x="561" y="971"/>
                      <a:pt x="507" y="905"/>
                      <a:pt x="435" y="886"/>
                    </a:cubicBezTo>
                    <a:cubicBezTo>
                      <a:pt x="471" y="885"/>
                      <a:pt x="499" y="857"/>
                      <a:pt x="499" y="821"/>
                    </a:cubicBezTo>
                    <a:cubicBezTo>
                      <a:pt x="499" y="784"/>
                      <a:pt x="471" y="756"/>
                      <a:pt x="434" y="756"/>
                    </a:cubicBezTo>
                    <a:cubicBezTo>
                      <a:pt x="397" y="756"/>
                      <a:pt x="369" y="784"/>
                      <a:pt x="369" y="821"/>
                    </a:cubicBezTo>
                    <a:cubicBezTo>
                      <a:pt x="369" y="849"/>
                      <a:pt x="385" y="872"/>
                      <a:pt x="409" y="881"/>
                    </a:cubicBezTo>
                    <a:cubicBezTo>
                      <a:pt x="403" y="881"/>
                      <a:pt x="398" y="880"/>
                      <a:pt x="392" y="880"/>
                    </a:cubicBezTo>
                    <a:close/>
                    <a:moveTo>
                      <a:pt x="482" y="1729"/>
                    </a:moveTo>
                    <a:cubicBezTo>
                      <a:pt x="389" y="1729"/>
                      <a:pt x="313" y="1805"/>
                      <a:pt x="313" y="1898"/>
                    </a:cubicBezTo>
                    <a:cubicBezTo>
                      <a:pt x="313" y="1991"/>
                      <a:pt x="389" y="2067"/>
                      <a:pt x="482" y="2067"/>
                    </a:cubicBezTo>
                    <a:cubicBezTo>
                      <a:pt x="575" y="2067"/>
                      <a:pt x="651" y="1991"/>
                      <a:pt x="651" y="1898"/>
                    </a:cubicBezTo>
                    <a:cubicBezTo>
                      <a:pt x="651" y="1805"/>
                      <a:pt x="575" y="1729"/>
                      <a:pt x="482" y="1729"/>
                    </a:cubicBezTo>
                    <a:close/>
                    <a:moveTo>
                      <a:pt x="191" y="508"/>
                    </a:moveTo>
                    <a:cubicBezTo>
                      <a:pt x="149" y="508"/>
                      <a:pt x="118" y="542"/>
                      <a:pt x="118" y="581"/>
                    </a:cubicBezTo>
                    <a:cubicBezTo>
                      <a:pt x="118" y="623"/>
                      <a:pt x="151" y="655"/>
                      <a:pt x="191" y="655"/>
                    </a:cubicBezTo>
                    <a:cubicBezTo>
                      <a:pt x="230" y="655"/>
                      <a:pt x="265" y="620"/>
                      <a:pt x="265" y="581"/>
                    </a:cubicBezTo>
                    <a:cubicBezTo>
                      <a:pt x="265" y="541"/>
                      <a:pt x="231" y="508"/>
                      <a:pt x="191" y="508"/>
                    </a:cubicBezTo>
                    <a:close/>
                    <a:moveTo>
                      <a:pt x="76" y="632"/>
                    </a:moveTo>
                    <a:cubicBezTo>
                      <a:pt x="48" y="632"/>
                      <a:pt x="25" y="655"/>
                      <a:pt x="25" y="683"/>
                    </a:cubicBezTo>
                    <a:cubicBezTo>
                      <a:pt x="25" y="711"/>
                      <a:pt x="48" y="734"/>
                      <a:pt x="76" y="734"/>
                    </a:cubicBezTo>
                    <a:cubicBezTo>
                      <a:pt x="104" y="734"/>
                      <a:pt x="127" y="711"/>
                      <a:pt x="127" y="683"/>
                    </a:cubicBezTo>
                    <a:cubicBezTo>
                      <a:pt x="127" y="655"/>
                      <a:pt x="101" y="632"/>
                      <a:pt x="76" y="632"/>
                    </a:cubicBezTo>
                    <a:close/>
                    <a:moveTo>
                      <a:pt x="98" y="782"/>
                    </a:moveTo>
                    <a:cubicBezTo>
                      <a:pt x="50" y="782"/>
                      <a:pt x="14" y="821"/>
                      <a:pt x="14" y="866"/>
                    </a:cubicBezTo>
                    <a:cubicBezTo>
                      <a:pt x="14" y="911"/>
                      <a:pt x="50" y="951"/>
                      <a:pt x="98" y="951"/>
                    </a:cubicBezTo>
                    <a:cubicBezTo>
                      <a:pt x="146" y="951"/>
                      <a:pt x="183" y="911"/>
                      <a:pt x="183" y="866"/>
                    </a:cubicBezTo>
                    <a:cubicBezTo>
                      <a:pt x="183" y="821"/>
                      <a:pt x="146" y="782"/>
                      <a:pt x="98" y="782"/>
                    </a:cubicBezTo>
                    <a:close/>
                    <a:moveTo>
                      <a:pt x="603" y="861"/>
                    </a:moveTo>
                    <a:cubicBezTo>
                      <a:pt x="571" y="861"/>
                      <a:pt x="550" y="886"/>
                      <a:pt x="550" y="914"/>
                    </a:cubicBezTo>
                    <a:cubicBezTo>
                      <a:pt x="550" y="945"/>
                      <a:pt x="574" y="968"/>
                      <a:pt x="603" y="968"/>
                    </a:cubicBezTo>
                    <a:cubicBezTo>
                      <a:pt x="631" y="968"/>
                      <a:pt x="657" y="942"/>
                      <a:pt x="657" y="914"/>
                    </a:cubicBezTo>
                    <a:cubicBezTo>
                      <a:pt x="660" y="886"/>
                      <a:pt x="634" y="861"/>
                      <a:pt x="603" y="861"/>
                    </a:cubicBezTo>
                    <a:close/>
                    <a:moveTo>
                      <a:pt x="654" y="1167"/>
                    </a:moveTo>
                    <a:cubicBezTo>
                      <a:pt x="632" y="1167"/>
                      <a:pt x="615" y="1185"/>
                      <a:pt x="615" y="1207"/>
                    </a:cubicBezTo>
                    <a:cubicBezTo>
                      <a:pt x="615" y="1230"/>
                      <a:pt x="631" y="1246"/>
                      <a:pt x="654" y="1246"/>
                    </a:cubicBezTo>
                    <a:cubicBezTo>
                      <a:pt x="676" y="1246"/>
                      <a:pt x="694" y="1230"/>
                      <a:pt x="694" y="1207"/>
                    </a:cubicBezTo>
                    <a:cubicBezTo>
                      <a:pt x="694" y="1185"/>
                      <a:pt x="674" y="1167"/>
                      <a:pt x="654" y="1167"/>
                    </a:cubicBezTo>
                    <a:close/>
                    <a:moveTo>
                      <a:pt x="460" y="1235"/>
                    </a:moveTo>
                    <a:cubicBezTo>
                      <a:pt x="423" y="1235"/>
                      <a:pt x="395" y="1264"/>
                      <a:pt x="395" y="1300"/>
                    </a:cubicBezTo>
                    <a:cubicBezTo>
                      <a:pt x="395" y="1337"/>
                      <a:pt x="423" y="1365"/>
                      <a:pt x="460" y="1365"/>
                    </a:cubicBezTo>
                    <a:cubicBezTo>
                      <a:pt x="496" y="1365"/>
                      <a:pt x="524" y="1336"/>
                      <a:pt x="524" y="1300"/>
                    </a:cubicBezTo>
                    <a:cubicBezTo>
                      <a:pt x="527" y="1263"/>
                      <a:pt x="496" y="1235"/>
                      <a:pt x="460" y="1235"/>
                    </a:cubicBezTo>
                    <a:close/>
                    <a:moveTo>
                      <a:pt x="629" y="1427"/>
                    </a:moveTo>
                    <a:cubicBezTo>
                      <a:pt x="620" y="1427"/>
                      <a:pt x="615" y="1433"/>
                      <a:pt x="615" y="1441"/>
                    </a:cubicBezTo>
                    <a:cubicBezTo>
                      <a:pt x="615" y="1450"/>
                      <a:pt x="620" y="1455"/>
                      <a:pt x="629" y="1455"/>
                    </a:cubicBezTo>
                    <a:cubicBezTo>
                      <a:pt x="637" y="1455"/>
                      <a:pt x="643" y="1450"/>
                      <a:pt x="643" y="1441"/>
                    </a:cubicBezTo>
                    <a:cubicBezTo>
                      <a:pt x="643" y="1433"/>
                      <a:pt x="635" y="1427"/>
                      <a:pt x="629" y="1427"/>
                    </a:cubicBezTo>
                    <a:close/>
                    <a:moveTo>
                      <a:pt x="556" y="1528"/>
                    </a:moveTo>
                    <a:cubicBezTo>
                      <a:pt x="556" y="1548"/>
                      <a:pt x="572" y="1565"/>
                      <a:pt x="592" y="1565"/>
                    </a:cubicBezTo>
                    <a:cubicBezTo>
                      <a:pt x="612" y="1565"/>
                      <a:pt x="629" y="1548"/>
                      <a:pt x="629" y="1528"/>
                    </a:cubicBezTo>
                    <a:cubicBezTo>
                      <a:pt x="629" y="1509"/>
                      <a:pt x="612" y="1492"/>
                      <a:pt x="592" y="1492"/>
                    </a:cubicBezTo>
                    <a:cubicBezTo>
                      <a:pt x="572" y="1492"/>
                      <a:pt x="556" y="1509"/>
                      <a:pt x="556" y="1528"/>
                    </a:cubicBezTo>
                    <a:close/>
                    <a:moveTo>
                      <a:pt x="592" y="2096"/>
                    </a:moveTo>
                    <a:cubicBezTo>
                      <a:pt x="592" y="2115"/>
                      <a:pt x="609" y="2132"/>
                      <a:pt x="629" y="2132"/>
                    </a:cubicBezTo>
                    <a:cubicBezTo>
                      <a:pt x="649" y="2132"/>
                      <a:pt x="666" y="2115"/>
                      <a:pt x="666" y="2096"/>
                    </a:cubicBezTo>
                    <a:cubicBezTo>
                      <a:pt x="666" y="2076"/>
                      <a:pt x="649" y="2059"/>
                      <a:pt x="629" y="2059"/>
                    </a:cubicBezTo>
                    <a:cubicBezTo>
                      <a:pt x="609" y="2059"/>
                      <a:pt x="592" y="2076"/>
                      <a:pt x="592" y="2096"/>
                    </a:cubicBezTo>
                    <a:close/>
                    <a:moveTo>
                      <a:pt x="451" y="1621"/>
                    </a:moveTo>
                    <a:cubicBezTo>
                      <a:pt x="423" y="1621"/>
                      <a:pt x="403" y="1644"/>
                      <a:pt x="403" y="1669"/>
                    </a:cubicBezTo>
                    <a:cubicBezTo>
                      <a:pt x="403" y="1695"/>
                      <a:pt x="426" y="1717"/>
                      <a:pt x="451" y="1717"/>
                    </a:cubicBezTo>
                    <a:cubicBezTo>
                      <a:pt x="476" y="1717"/>
                      <a:pt x="499" y="1695"/>
                      <a:pt x="499" y="1669"/>
                    </a:cubicBezTo>
                    <a:cubicBezTo>
                      <a:pt x="499" y="1644"/>
                      <a:pt x="476" y="1621"/>
                      <a:pt x="451" y="1621"/>
                    </a:cubicBezTo>
                    <a:close/>
                    <a:moveTo>
                      <a:pt x="547" y="1568"/>
                    </a:moveTo>
                    <a:cubicBezTo>
                      <a:pt x="522" y="1568"/>
                      <a:pt x="499" y="1591"/>
                      <a:pt x="499" y="1616"/>
                    </a:cubicBezTo>
                    <a:cubicBezTo>
                      <a:pt x="499" y="1642"/>
                      <a:pt x="522" y="1664"/>
                      <a:pt x="547" y="1664"/>
                    </a:cubicBezTo>
                    <a:cubicBezTo>
                      <a:pt x="572" y="1664"/>
                      <a:pt x="595" y="1642"/>
                      <a:pt x="595" y="1616"/>
                    </a:cubicBezTo>
                    <a:cubicBezTo>
                      <a:pt x="595" y="1591"/>
                      <a:pt x="572" y="1568"/>
                      <a:pt x="547" y="1568"/>
                    </a:cubicBezTo>
                    <a:close/>
                    <a:moveTo>
                      <a:pt x="254" y="1221"/>
                    </a:moveTo>
                    <a:cubicBezTo>
                      <a:pt x="194" y="1221"/>
                      <a:pt x="146" y="1269"/>
                      <a:pt x="146" y="1328"/>
                    </a:cubicBezTo>
                    <a:cubicBezTo>
                      <a:pt x="146" y="1387"/>
                      <a:pt x="194" y="1435"/>
                      <a:pt x="254" y="1435"/>
                    </a:cubicBezTo>
                    <a:cubicBezTo>
                      <a:pt x="313" y="1435"/>
                      <a:pt x="361" y="1387"/>
                      <a:pt x="361" y="1328"/>
                    </a:cubicBezTo>
                    <a:cubicBezTo>
                      <a:pt x="361" y="1269"/>
                      <a:pt x="313" y="1221"/>
                      <a:pt x="254" y="1221"/>
                    </a:cubicBezTo>
                    <a:close/>
                    <a:moveTo>
                      <a:pt x="225" y="1153"/>
                    </a:moveTo>
                    <a:cubicBezTo>
                      <a:pt x="211" y="1153"/>
                      <a:pt x="197" y="1164"/>
                      <a:pt x="197" y="1181"/>
                    </a:cubicBezTo>
                    <a:cubicBezTo>
                      <a:pt x="197" y="1198"/>
                      <a:pt x="208" y="1209"/>
                      <a:pt x="225" y="1209"/>
                    </a:cubicBezTo>
                    <a:cubicBezTo>
                      <a:pt x="239" y="1209"/>
                      <a:pt x="254" y="1198"/>
                      <a:pt x="254" y="1181"/>
                    </a:cubicBezTo>
                    <a:cubicBezTo>
                      <a:pt x="254" y="1164"/>
                      <a:pt x="242" y="1153"/>
                      <a:pt x="225" y="1153"/>
                    </a:cubicBezTo>
                    <a:close/>
                    <a:moveTo>
                      <a:pt x="146" y="965"/>
                    </a:moveTo>
                    <a:cubicBezTo>
                      <a:pt x="115" y="965"/>
                      <a:pt x="93" y="990"/>
                      <a:pt x="93" y="1019"/>
                    </a:cubicBezTo>
                    <a:cubicBezTo>
                      <a:pt x="93" y="1047"/>
                      <a:pt x="117" y="1072"/>
                      <a:pt x="146" y="1072"/>
                    </a:cubicBezTo>
                    <a:cubicBezTo>
                      <a:pt x="174" y="1072"/>
                      <a:pt x="200" y="1047"/>
                      <a:pt x="200" y="1019"/>
                    </a:cubicBezTo>
                    <a:cubicBezTo>
                      <a:pt x="200" y="990"/>
                      <a:pt x="177" y="965"/>
                      <a:pt x="146" y="965"/>
                    </a:cubicBezTo>
                    <a:close/>
                    <a:moveTo>
                      <a:pt x="333" y="813"/>
                    </a:moveTo>
                    <a:cubicBezTo>
                      <a:pt x="318" y="813"/>
                      <a:pt x="307" y="824"/>
                      <a:pt x="307" y="838"/>
                    </a:cubicBezTo>
                    <a:cubicBezTo>
                      <a:pt x="307" y="852"/>
                      <a:pt x="318" y="863"/>
                      <a:pt x="333" y="863"/>
                    </a:cubicBezTo>
                    <a:cubicBezTo>
                      <a:pt x="347" y="863"/>
                      <a:pt x="358" y="852"/>
                      <a:pt x="358" y="838"/>
                    </a:cubicBezTo>
                    <a:cubicBezTo>
                      <a:pt x="358" y="824"/>
                      <a:pt x="347" y="813"/>
                      <a:pt x="333" y="813"/>
                    </a:cubicBezTo>
                    <a:close/>
                    <a:moveTo>
                      <a:pt x="338" y="694"/>
                    </a:moveTo>
                    <a:cubicBezTo>
                      <a:pt x="315" y="694"/>
                      <a:pt x="299" y="711"/>
                      <a:pt x="299" y="734"/>
                    </a:cubicBezTo>
                    <a:cubicBezTo>
                      <a:pt x="299" y="756"/>
                      <a:pt x="315" y="773"/>
                      <a:pt x="338" y="773"/>
                    </a:cubicBezTo>
                    <a:cubicBezTo>
                      <a:pt x="360" y="773"/>
                      <a:pt x="378" y="756"/>
                      <a:pt x="378" y="734"/>
                    </a:cubicBezTo>
                    <a:cubicBezTo>
                      <a:pt x="378" y="711"/>
                      <a:pt x="360" y="694"/>
                      <a:pt x="338" y="694"/>
                    </a:cubicBezTo>
                    <a:close/>
                    <a:moveTo>
                      <a:pt x="550" y="742"/>
                    </a:moveTo>
                    <a:cubicBezTo>
                      <a:pt x="530" y="742"/>
                      <a:pt x="516" y="756"/>
                      <a:pt x="516" y="776"/>
                    </a:cubicBezTo>
                    <a:cubicBezTo>
                      <a:pt x="516" y="796"/>
                      <a:pt x="530" y="810"/>
                      <a:pt x="550" y="810"/>
                    </a:cubicBezTo>
                    <a:cubicBezTo>
                      <a:pt x="570" y="810"/>
                      <a:pt x="584" y="796"/>
                      <a:pt x="584" y="776"/>
                    </a:cubicBezTo>
                    <a:cubicBezTo>
                      <a:pt x="584" y="756"/>
                      <a:pt x="570" y="742"/>
                      <a:pt x="550" y="742"/>
                    </a:cubicBezTo>
                    <a:close/>
                    <a:moveTo>
                      <a:pt x="87" y="1415"/>
                    </a:moveTo>
                    <a:cubicBezTo>
                      <a:pt x="101" y="1415"/>
                      <a:pt x="112" y="1404"/>
                      <a:pt x="112" y="1390"/>
                    </a:cubicBezTo>
                    <a:cubicBezTo>
                      <a:pt x="112" y="1376"/>
                      <a:pt x="101" y="1365"/>
                      <a:pt x="87" y="1365"/>
                    </a:cubicBezTo>
                    <a:cubicBezTo>
                      <a:pt x="73" y="1365"/>
                      <a:pt x="62" y="1376"/>
                      <a:pt x="62" y="1390"/>
                    </a:cubicBezTo>
                    <a:cubicBezTo>
                      <a:pt x="62" y="1404"/>
                      <a:pt x="73" y="1415"/>
                      <a:pt x="87" y="1415"/>
                    </a:cubicBezTo>
                    <a:close/>
                    <a:moveTo>
                      <a:pt x="206" y="1472"/>
                    </a:moveTo>
                    <a:cubicBezTo>
                      <a:pt x="160" y="1472"/>
                      <a:pt x="124" y="1509"/>
                      <a:pt x="124" y="1554"/>
                    </a:cubicBezTo>
                    <a:cubicBezTo>
                      <a:pt x="124" y="1599"/>
                      <a:pt x="160" y="1636"/>
                      <a:pt x="206" y="1636"/>
                    </a:cubicBezTo>
                    <a:cubicBezTo>
                      <a:pt x="251" y="1636"/>
                      <a:pt x="287" y="1599"/>
                      <a:pt x="287" y="1554"/>
                    </a:cubicBezTo>
                    <a:cubicBezTo>
                      <a:pt x="287" y="1509"/>
                      <a:pt x="251" y="1472"/>
                      <a:pt x="206" y="1472"/>
                    </a:cubicBezTo>
                    <a:close/>
                    <a:moveTo>
                      <a:pt x="112" y="1774"/>
                    </a:moveTo>
                    <a:cubicBezTo>
                      <a:pt x="140" y="1774"/>
                      <a:pt x="163" y="1751"/>
                      <a:pt x="163" y="1723"/>
                    </a:cubicBezTo>
                    <a:cubicBezTo>
                      <a:pt x="163" y="1695"/>
                      <a:pt x="140" y="1672"/>
                      <a:pt x="112" y="1672"/>
                    </a:cubicBezTo>
                    <a:cubicBezTo>
                      <a:pt x="83" y="1672"/>
                      <a:pt x="62" y="1695"/>
                      <a:pt x="62" y="1723"/>
                    </a:cubicBezTo>
                    <a:cubicBezTo>
                      <a:pt x="62" y="1751"/>
                      <a:pt x="83" y="1774"/>
                      <a:pt x="112" y="1774"/>
                    </a:cubicBezTo>
                    <a:close/>
                    <a:moveTo>
                      <a:pt x="132" y="1816"/>
                    </a:moveTo>
                    <a:cubicBezTo>
                      <a:pt x="59" y="1816"/>
                      <a:pt x="0" y="1876"/>
                      <a:pt x="0" y="1952"/>
                    </a:cubicBezTo>
                    <a:cubicBezTo>
                      <a:pt x="0" y="2029"/>
                      <a:pt x="58" y="2087"/>
                      <a:pt x="132" y="2087"/>
                    </a:cubicBezTo>
                    <a:cubicBezTo>
                      <a:pt x="205" y="2087"/>
                      <a:pt x="265" y="2029"/>
                      <a:pt x="265" y="1952"/>
                    </a:cubicBezTo>
                    <a:cubicBezTo>
                      <a:pt x="265" y="1876"/>
                      <a:pt x="208" y="1816"/>
                      <a:pt x="132" y="1816"/>
                    </a:cubicBezTo>
                    <a:close/>
                    <a:moveTo>
                      <a:pt x="25" y="1681"/>
                    </a:moveTo>
                    <a:cubicBezTo>
                      <a:pt x="31" y="1681"/>
                      <a:pt x="36" y="1675"/>
                      <a:pt x="36" y="1669"/>
                    </a:cubicBezTo>
                    <a:cubicBezTo>
                      <a:pt x="36" y="1664"/>
                      <a:pt x="31" y="1658"/>
                      <a:pt x="25" y="1658"/>
                    </a:cubicBezTo>
                    <a:cubicBezTo>
                      <a:pt x="19" y="1658"/>
                      <a:pt x="14" y="1664"/>
                      <a:pt x="14" y="1669"/>
                    </a:cubicBezTo>
                    <a:cubicBezTo>
                      <a:pt x="14" y="1675"/>
                      <a:pt x="19" y="1681"/>
                      <a:pt x="25" y="1681"/>
                    </a:cubicBezTo>
                    <a:close/>
                    <a:moveTo>
                      <a:pt x="2364" y="480"/>
                    </a:moveTo>
                    <a:cubicBezTo>
                      <a:pt x="2364" y="423"/>
                      <a:pt x="2319" y="378"/>
                      <a:pt x="2263" y="378"/>
                    </a:cubicBezTo>
                    <a:cubicBezTo>
                      <a:pt x="2206" y="378"/>
                      <a:pt x="2161" y="423"/>
                      <a:pt x="2161" y="480"/>
                    </a:cubicBezTo>
                    <a:cubicBezTo>
                      <a:pt x="2161" y="536"/>
                      <a:pt x="2206" y="581"/>
                      <a:pt x="2263" y="581"/>
                    </a:cubicBezTo>
                    <a:cubicBezTo>
                      <a:pt x="2316" y="584"/>
                      <a:pt x="2364" y="536"/>
                      <a:pt x="2364" y="480"/>
                    </a:cubicBezTo>
                    <a:close/>
                    <a:moveTo>
                      <a:pt x="2243" y="1478"/>
                    </a:moveTo>
                    <a:cubicBezTo>
                      <a:pt x="2243" y="1422"/>
                      <a:pt x="2198" y="1376"/>
                      <a:pt x="2142" y="1376"/>
                    </a:cubicBezTo>
                    <a:cubicBezTo>
                      <a:pt x="2085" y="1376"/>
                      <a:pt x="2040" y="1422"/>
                      <a:pt x="2040" y="1478"/>
                    </a:cubicBezTo>
                    <a:cubicBezTo>
                      <a:pt x="2040" y="1535"/>
                      <a:pt x="2085" y="1579"/>
                      <a:pt x="2142" y="1579"/>
                    </a:cubicBezTo>
                    <a:cubicBezTo>
                      <a:pt x="2198" y="1579"/>
                      <a:pt x="2243" y="1535"/>
                      <a:pt x="2243" y="1478"/>
                    </a:cubicBezTo>
                    <a:close/>
                    <a:moveTo>
                      <a:pt x="2556" y="1616"/>
                    </a:moveTo>
                    <a:cubicBezTo>
                      <a:pt x="2556" y="1560"/>
                      <a:pt x="2511" y="1514"/>
                      <a:pt x="2455" y="1514"/>
                    </a:cubicBezTo>
                    <a:cubicBezTo>
                      <a:pt x="2398" y="1514"/>
                      <a:pt x="2353" y="1560"/>
                      <a:pt x="2353" y="1616"/>
                    </a:cubicBezTo>
                    <a:cubicBezTo>
                      <a:pt x="2353" y="1673"/>
                      <a:pt x="2398" y="1717"/>
                      <a:pt x="2455" y="1717"/>
                    </a:cubicBezTo>
                    <a:cubicBezTo>
                      <a:pt x="2511" y="1717"/>
                      <a:pt x="2556" y="1673"/>
                      <a:pt x="2556" y="1616"/>
                    </a:cubicBezTo>
                    <a:close/>
                    <a:moveTo>
                      <a:pt x="2071" y="2143"/>
                    </a:moveTo>
                    <a:cubicBezTo>
                      <a:pt x="2071" y="2127"/>
                      <a:pt x="2057" y="2112"/>
                      <a:pt x="2040" y="2112"/>
                    </a:cubicBezTo>
                    <a:cubicBezTo>
                      <a:pt x="2023" y="2112"/>
                      <a:pt x="2009" y="2127"/>
                      <a:pt x="2009" y="2143"/>
                    </a:cubicBezTo>
                    <a:cubicBezTo>
                      <a:pt x="2009" y="2160"/>
                      <a:pt x="2023" y="2175"/>
                      <a:pt x="2040" y="2175"/>
                    </a:cubicBezTo>
                    <a:cubicBezTo>
                      <a:pt x="2057" y="2175"/>
                      <a:pt x="2071" y="2160"/>
                      <a:pt x="2071" y="2143"/>
                    </a:cubicBezTo>
                    <a:close/>
                    <a:moveTo>
                      <a:pt x="2153" y="728"/>
                    </a:moveTo>
                    <a:cubicBezTo>
                      <a:pt x="2187" y="728"/>
                      <a:pt x="2212" y="700"/>
                      <a:pt x="2212" y="666"/>
                    </a:cubicBezTo>
                    <a:cubicBezTo>
                      <a:pt x="2212" y="632"/>
                      <a:pt x="2184" y="604"/>
                      <a:pt x="2153" y="604"/>
                    </a:cubicBezTo>
                    <a:cubicBezTo>
                      <a:pt x="2119" y="604"/>
                      <a:pt x="2094" y="632"/>
                      <a:pt x="2094" y="666"/>
                    </a:cubicBezTo>
                    <a:cubicBezTo>
                      <a:pt x="2094" y="703"/>
                      <a:pt x="2119" y="728"/>
                      <a:pt x="2153" y="728"/>
                    </a:cubicBezTo>
                    <a:close/>
                    <a:moveTo>
                      <a:pt x="2554" y="827"/>
                    </a:moveTo>
                    <a:cubicBezTo>
                      <a:pt x="2585" y="827"/>
                      <a:pt x="2610" y="801"/>
                      <a:pt x="2610" y="767"/>
                    </a:cubicBezTo>
                    <a:cubicBezTo>
                      <a:pt x="2610" y="736"/>
                      <a:pt x="2585" y="708"/>
                      <a:pt x="2554" y="708"/>
                    </a:cubicBezTo>
                    <a:cubicBezTo>
                      <a:pt x="2523" y="708"/>
                      <a:pt x="2497" y="734"/>
                      <a:pt x="2497" y="767"/>
                    </a:cubicBezTo>
                    <a:cubicBezTo>
                      <a:pt x="2497" y="798"/>
                      <a:pt x="2523" y="827"/>
                      <a:pt x="2554" y="827"/>
                    </a:cubicBezTo>
                    <a:close/>
                    <a:moveTo>
                      <a:pt x="1981" y="1232"/>
                    </a:moveTo>
                    <a:cubicBezTo>
                      <a:pt x="2006" y="1232"/>
                      <a:pt x="2029" y="1209"/>
                      <a:pt x="2029" y="1184"/>
                    </a:cubicBezTo>
                    <a:cubicBezTo>
                      <a:pt x="2029" y="1159"/>
                      <a:pt x="2006" y="1136"/>
                      <a:pt x="1981" y="1136"/>
                    </a:cubicBezTo>
                    <a:cubicBezTo>
                      <a:pt x="1955" y="1136"/>
                      <a:pt x="1933" y="1159"/>
                      <a:pt x="1933" y="1184"/>
                    </a:cubicBezTo>
                    <a:cubicBezTo>
                      <a:pt x="1933" y="1209"/>
                      <a:pt x="1955" y="1232"/>
                      <a:pt x="1981" y="1232"/>
                    </a:cubicBezTo>
                    <a:close/>
                    <a:moveTo>
                      <a:pt x="2195" y="1977"/>
                    </a:moveTo>
                    <a:cubicBezTo>
                      <a:pt x="2229" y="1977"/>
                      <a:pt x="2254" y="1949"/>
                      <a:pt x="2254" y="1915"/>
                    </a:cubicBezTo>
                    <a:cubicBezTo>
                      <a:pt x="2254" y="1881"/>
                      <a:pt x="2226" y="1853"/>
                      <a:pt x="2195" y="1853"/>
                    </a:cubicBezTo>
                    <a:cubicBezTo>
                      <a:pt x="2161" y="1853"/>
                      <a:pt x="2136" y="1881"/>
                      <a:pt x="2136" y="1915"/>
                    </a:cubicBezTo>
                    <a:cubicBezTo>
                      <a:pt x="2133" y="1952"/>
                      <a:pt x="2161" y="1977"/>
                      <a:pt x="2195" y="1977"/>
                    </a:cubicBezTo>
                    <a:close/>
                    <a:moveTo>
                      <a:pt x="2429" y="956"/>
                    </a:moveTo>
                    <a:cubicBezTo>
                      <a:pt x="2429" y="863"/>
                      <a:pt x="2353" y="787"/>
                      <a:pt x="2260" y="787"/>
                    </a:cubicBezTo>
                    <a:cubicBezTo>
                      <a:pt x="2167" y="787"/>
                      <a:pt x="2091" y="862"/>
                      <a:pt x="2091" y="956"/>
                    </a:cubicBezTo>
                    <a:cubicBezTo>
                      <a:pt x="2091" y="1049"/>
                      <a:pt x="2167" y="1125"/>
                      <a:pt x="2260" y="1125"/>
                    </a:cubicBezTo>
                    <a:cubicBezTo>
                      <a:pt x="2353" y="1125"/>
                      <a:pt x="2429" y="1050"/>
                      <a:pt x="2429" y="956"/>
                    </a:cubicBezTo>
                    <a:close/>
                    <a:moveTo>
                      <a:pt x="2556" y="999"/>
                    </a:moveTo>
                    <a:cubicBezTo>
                      <a:pt x="2556" y="962"/>
                      <a:pt x="2527" y="934"/>
                      <a:pt x="2491" y="934"/>
                    </a:cubicBezTo>
                    <a:cubicBezTo>
                      <a:pt x="2454" y="934"/>
                      <a:pt x="2427" y="962"/>
                      <a:pt x="2427" y="999"/>
                    </a:cubicBezTo>
                    <a:cubicBezTo>
                      <a:pt x="2427" y="1035"/>
                      <a:pt x="2454" y="1064"/>
                      <a:pt x="2491" y="1064"/>
                    </a:cubicBezTo>
                    <a:cubicBezTo>
                      <a:pt x="2527" y="1064"/>
                      <a:pt x="2556" y="1035"/>
                      <a:pt x="2556" y="999"/>
                    </a:cubicBezTo>
                    <a:close/>
                    <a:moveTo>
                      <a:pt x="2545" y="629"/>
                    </a:moveTo>
                    <a:cubicBezTo>
                      <a:pt x="2545" y="572"/>
                      <a:pt x="2499" y="528"/>
                      <a:pt x="2443" y="528"/>
                    </a:cubicBezTo>
                    <a:cubicBezTo>
                      <a:pt x="2386" y="528"/>
                      <a:pt x="2342" y="572"/>
                      <a:pt x="2342" y="629"/>
                    </a:cubicBezTo>
                    <a:cubicBezTo>
                      <a:pt x="2342" y="685"/>
                      <a:pt x="2386" y="731"/>
                      <a:pt x="2443" y="731"/>
                    </a:cubicBezTo>
                    <a:cubicBezTo>
                      <a:pt x="2499" y="731"/>
                      <a:pt x="2545" y="685"/>
                      <a:pt x="2545" y="629"/>
                    </a:cubicBezTo>
                    <a:close/>
                    <a:moveTo>
                      <a:pt x="2345" y="1266"/>
                    </a:moveTo>
                    <a:cubicBezTo>
                      <a:pt x="2345" y="1207"/>
                      <a:pt x="2297" y="1156"/>
                      <a:pt x="2235" y="1156"/>
                    </a:cubicBezTo>
                    <a:cubicBezTo>
                      <a:pt x="2173" y="1156"/>
                      <a:pt x="2125" y="1204"/>
                      <a:pt x="2125" y="1266"/>
                    </a:cubicBezTo>
                    <a:cubicBezTo>
                      <a:pt x="2125" y="1325"/>
                      <a:pt x="2173" y="1376"/>
                      <a:pt x="2235" y="1376"/>
                    </a:cubicBezTo>
                    <a:cubicBezTo>
                      <a:pt x="2297" y="1376"/>
                      <a:pt x="2345" y="1325"/>
                      <a:pt x="2345" y="1266"/>
                    </a:cubicBezTo>
                    <a:close/>
                    <a:moveTo>
                      <a:pt x="2285" y="1723"/>
                    </a:moveTo>
                    <a:cubicBezTo>
                      <a:pt x="2285" y="1652"/>
                      <a:pt x="2228" y="1596"/>
                      <a:pt x="2161" y="1596"/>
                    </a:cubicBezTo>
                    <a:cubicBezTo>
                      <a:pt x="2093" y="1596"/>
                      <a:pt x="2037" y="1652"/>
                      <a:pt x="2037" y="1723"/>
                    </a:cubicBezTo>
                    <a:cubicBezTo>
                      <a:pt x="2037" y="1794"/>
                      <a:pt x="2093" y="1850"/>
                      <a:pt x="2161" y="1850"/>
                    </a:cubicBezTo>
                    <a:cubicBezTo>
                      <a:pt x="2228" y="1850"/>
                      <a:pt x="2285" y="1791"/>
                      <a:pt x="2285" y="1723"/>
                    </a:cubicBezTo>
                    <a:close/>
                    <a:moveTo>
                      <a:pt x="2613" y="1232"/>
                    </a:moveTo>
                    <a:cubicBezTo>
                      <a:pt x="2613" y="1195"/>
                      <a:pt x="2582" y="1164"/>
                      <a:pt x="2545" y="1164"/>
                    </a:cubicBezTo>
                    <a:cubicBezTo>
                      <a:pt x="2508" y="1164"/>
                      <a:pt x="2477" y="1195"/>
                      <a:pt x="2477" y="1232"/>
                    </a:cubicBezTo>
                    <a:cubicBezTo>
                      <a:pt x="2477" y="1269"/>
                      <a:pt x="2508" y="1300"/>
                      <a:pt x="2545" y="1300"/>
                    </a:cubicBezTo>
                    <a:cubicBezTo>
                      <a:pt x="2582" y="1300"/>
                      <a:pt x="2613" y="1269"/>
                      <a:pt x="2613" y="1232"/>
                    </a:cubicBezTo>
                    <a:close/>
                    <a:moveTo>
                      <a:pt x="2475" y="1799"/>
                    </a:moveTo>
                    <a:cubicBezTo>
                      <a:pt x="2475" y="1771"/>
                      <a:pt x="2452" y="1748"/>
                      <a:pt x="2424" y="1748"/>
                    </a:cubicBezTo>
                    <a:cubicBezTo>
                      <a:pt x="2396" y="1748"/>
                      <a:pt x="2373" y="1771"/>
                      <a:pt x="2373" y="1799"/>
                    </a:cubicBezTo>
                    <a:cubicBezTo>
                      <a:pt x="2373" y="1827"/>
                      <a:pt x="2396" y="1850"/>
                      <a:pt x="2424" y="1850"/>
                    </a:cubicBezTo>
                    <a:cubicBezTo>
                      <a:pt x="2452" y="1850"/>
                      <a:pt x="2475" y="1827"/>
                      <a:pt x="2475" y="1799"/>
                    </a:cubicBezTo>
                    <a:close/>
                    <a:moveTo>
                      <a:pt x="2590" y="1782"/>
                    </a:moveTo>
                    <a:cubicBezTo>
                      <a:pt x="2590" y="1754"/>
                      <a:pt x="2567" y="1731"/>
                      <a:pt x="2539" y="1731"/>
                    </a:cubicBezTo>
                    <a:cubicBezTo>
                      <a:pt x="2510" y="1731"/>
                      <a:pt x="2489" y="1754"/>
                      <a:pt x="2489" y="1782"/>
                    </a:cubicBezTo>
                    <a:cubicBezTo>
                      <a:pt x="2489" y="1811"/>
                      <a:pt x="2510" y="1833"/>
                      <a:pt x="2539" y="1833"/>
                    </a:cubicBezTo>
                    <a:cubicBezTo>
                      <a:pt x="2567" y="1833"/>
                      <a:pt x="2590" y="1808"/>
                      <a:pt x="2590" y="1782"/>
                    </a:cubicBezTo>
                    <a:close/>
                    <a:moveTo>
                      <a:pt x="2613" y="1432"/>
                    </a:moveTo>
                    <a:cubicBezTo>
                      <a:pt x="2613" y="1390"/>
                      <a:pt x="2579" y="1353"/>
                      <a:pt x="2534" y="1353"/>
                    </a:cubicBezTo>
                    <a:cubicBezTo>
                      <a:pt x="2491" y="1353"/>
                      <a:pt x="2455" y="1387"/>
                      <a:pt x="2455" y="1432"/>
                    </a:cubicBezTo>
                    <a:cubicBezTo>
                      <a:pt x="2455" y="1475"/>
                      <a:pt x="2489" y="1511"/>
                      <a:pt x="2534" y="1511"/>
                    </a:cubicBezTo>
                    <a:cubicBezTo>
                      <a:pt x="2579" y="1509"/>
                      <a:pt x="2613" y="1475"/>
                      <a:pt x="2613" y="1432"/>
                    </a:cubicBezTo>
                    <a:close/>
                    <a:moveTo>
                      <a:pt x="2452" y="1170"/>
                    </a:moveTo>
                    <a:cubicBezTo>
                      <a:pt x="2452" y="1139"/>
                      <a:pt x="2427" y="1116"/>
                      <a:pt x="2398" y="1116"/>
                    </a:cubicBezTo>
                    <a:cubicBezTo>
                      <a:pt x="2367" y="1116"/>
                      <a:pt x="2345" y="1142"/>
                      <a:pt x="2345" y="1170"/>
                    </a:cubicBezTo>
                    <a:cubicBezTo>
                      <a:pt x="2345" y="1201"/>
                      <a:pt x="2369" y="1224"/>
                      <a:pt x="2398" y="1224"/>
                    </a:cubicBezTo>
                    <a:cubicBezTo>
                      <a:pt x="2426" y="1224"/>
                      <a:pt x="2452" y="1198"/>
                      <a:pt x="2452" y="1170"/>
                    </a:cubicBezTo>
                    <a:close/>
                    <a:moveTo>
                      <a:pt x="2427" y="1444"/>
                    </a:moveTo>
                    <a:cubicBezTo>
                      <a:pt x="2427" y="1399"/>
                      <a:pt x="2390" y="1362"/>
                      <a:pt x="2345" y="1362"/>
                    </a:cubicBezTo>
                    <a:cubicBezTo>
                      <a:pt x="2300" y="1362"/>
                      <a:pt x="2263" y="1399"/>
                      <a:pt x="2263" y="1444"/>
                    </a:cubicBezTo>
                    <a:cubicBezTo>
                      <a:pt x="2263" y="1489"/>
                      <a:pt x="2300" y="1525"/>
                      <a:pt x="2345" y="1525"/>
                    </a:cubicBezTo>
                    <a:cubicBezTo>
                      <a:pt x="2390" y="1525"/>
                      <a:pt x="2427" y="1489"/>
                      <a:pt x="2427" y="1444"/>
                    </a:cubicBezTo>
                    <a:close/>
                    <a:moveTo>
                      <a:pt x="2328" y="1588"/>
                    </a:moveTo>
                    <a:cubicBezTo>
                      <a:pt x="2328" y="1568"/>
                      <a:pt x="2311" y="1551"/>
                      <a:pt x="2291" y="1551"/>
                    </a:cubicBezTo>
                    <a:cubicBezTo>
                      <a:pt x="2271" y="1551"/>
                      <a:pt x="2254" y="1569"/>
                      <a:pt x="2254" y="1588"/>
                    </a:cubicBezTo>
                    <a:cubicBezTo>
                      <a:pt x="2254" y="1608"/>
                      <a:pt x="2271" y="1624"/>
                      <a:pt x="2291" y="1624"/>
                    </a:cubicBezTo>
                    <a:cubicBezTo>
                      <a:pt x="2311" y="1627"/>
                      <a:pt x="2328" y="1610"/>
                      <a:pt x="2328" y="1588"/>
                    </a:cubicBezTo>
                    <a:close/>
                    <a:moveTo>
                      <a:pt x="2373" y="1737"/>
                    </a:moveTo>
                    <a:cubicBezTo>
                      <a:pt x="2373" y="1717"/>
                      <a:pt x="2359" y="1703"/>
                      <a:pt x="2339" y="1703"/>
                    </a:cubicBezTo>
                    <a:cubicBezTo>
                      <a:pt x="2319" y="1703"/>
                      <a:pt x="2305" y="1717"/>
                      <a:pt x="2305" y="1737"/>
                    </a:cubicBezTo>
                    <a:cubicBezTo>
                      <a:pt x="2305" y="1757"/>
                      <a:pt x="2319" y="1771"/>
                      <a:pt x="2339" y="1771"/>
                    </a:cubicBezTo>
                    <a:cubicBezTo>
                      <a:pt x="2356" y="1771"/>
                      <a:pt x="2373" y="1754"/>
                      <a:pt x="2373" y="1737"/>
                    </a:cubicBezTo>
                    <a:close/>
                    <a:moveTo>
                      <a:pt x="2271" y="2146"/>
                    </a:moveTo>
                    <a:cubicBezTo>
                      <a:pt x="2271" y="2132"/>
                      <a:pt x="2260" y="2118"/>
                      <a:pt x="2243" y="2118"/>
                    </a:cubicBezTo>
                    <a:cubicBezTo>
                      <a:pt x="2226" y="2118"/>
                      <a:pt x="2215" y="2129"/>
                      <a:pt x="2215" y="2146"/>
                    </a:cubicBezTo>
                    <a:cubicBezTo>
                      <a:pt x="2215" y="2163"/>
                      <a:pt x="2226" y="2175"/>
                      <a:pt x="2243" y="2175"/>
                    </a:cubicBezTo>
                    <a:cubicBezTo>
                      <a:pt x="2260" y="2175"/>
                      <a:pt x="2271" y="2160"/>
                      <a:pt x="2271" y="2146"/>
                    </a:cubicBezTo>
                    <a:close/>
                    <a:moveTo>
                      <a:pt x="2000" y="1771"/>
                    </a:moveTo>
                    <a:cubicBezTo>
                      <a:pt x="2000" y="1751"/>
                      <a:pt x="1986" y="1737"/>
                      <a:pt x="1967" y="1737"/>
                    </a:cubicBezTo>
                    <a:cubicBezTo>
                      <a:pt x="1947" y="1737"/>
                      <a:pt x="1933" y="1751"/>
                      <a:pt x="1933" y="1771"/>
                    </a:cubicBezTo>
                    <a:cubicBezTo>
                      <a:pt x="1933" y="1791"/>
                      <a:pt x="1947" y="1805"/>
                      <a:pt x="1967" y="1805"/>
                    </a:cubicBezTo>
                    <a:cubicBezTo>
                      <a:pt x="1986" y="1805"/>
                      <a:pt x="2000" y="1788"/>
                      <a:pt x="2000" y="1771"/>
                    </a:cubicBezTo>
                    <a:close/>
                    <a:moveTo>
                      <a:pt x="2353" y="2014"/>
                    </a:moveTo>
                    <a:cubicBezTo>
                      <a:pt x="2353" y="1975"/>
                      <a:pt x="2322" y="1943"/>
                      <a:pt x="2283" y="1943"/>
                    </a:cubicBezTo>
                    <a:cubicBezTo>
                      <a:pt x="2243" y="1943"/>
                      <a:pt x="2212" y="1975"/>
                      <a:pt x="2212" y="2014"/>
                    </a:cubicBezTo>
                    <a:cubicBezTo>
                      <a:pt x="2212" y="2054"/>
                      <a:pt x="2243" y="2084"/>
                      <a:pt x="2283" y="2084"/>
                    </a:cubicBezTo>
                    <a:cubicBezTo>
                      <a:pt x="2322" y="2084"/>
                      <a:pt x="2353" y="2054"/>
                      <a:pt x="2353" y="2014"/>
                    </a:cubicBezTo>
                    <a:close/>
                    <a:moveTo>
                      <a:pt x="2113" y="1923"/>
                    </a:moveTo>
                    <a:cubicBezTo>
                      <a:pt x="2113" y="1870"/>
                      <a:pt x="2070" y="1827"/>
                      <a:pt x="2017" y="1827"/>
                    </a:cubicBezTo>
                    <a:cubicBezTo>
                      <a:pt x="1963" y="1827"/>
                      <a:pt x="1921" y="1870"/>
                      <a:pt x="1921" y="1923"/>
                    </a:cubicBezTo>
                    <a:cubicBezTo>
                      <a:pt x="1921" y="1977"/>
                      <a:pt x="1963" y="2019"/>
                      <a:pt x="2017" y="2019"/>
                    </a:cubicBezTo>
                    <a:cubicBezTo>
                      <a:pt x="2070" y="2019"/>
                      <a:pt x="2113" y="1977"/>
                      <a:pt x="2113" y="1923"/>
                    </a:cubicBezTo>
                    <a:close/>
                    <a:moveTo>
                      <a:pt x="2187" y="2076"/>
                    </a:moveTo>
                    <a:cubicBezTo>
                      <a:pt x="2187" y="2045"/>
                      <a:pt x="2161" y="2019"/>
                      <a:pt x="2130" y="2019"/>
                    </a:cubicBezTo>
                    <a:cubicBezTo>
                      <a:pt x="2099" y="2019"/>
                      <a:pt x="2074" y="2045"/>
                      <a:pt x="2074" y="2076"/>
                    </a:cubicBezTo>
                    <a:cubicBezTo>
                      <a:pt x="2074" y="2107"/>
                      <a:pt x="2099" y="2132"/>
                      <a:pt x="2130" y="2132"/>
                    </a:cubicBezTo>
                    <a:cubicBezTo>
                      <a:pt x="2161" y="2132"/>
                      <a:pt x="2187" y="2110"/>
                      <a:pt x="2187" y="2076"/>
                    </a:cubicBezTo>
                    <a:close/>
                    <a:moveTo>
                      <a:pt x="2381" y="2135"/>
                    </a:moveTo>
                    <a:cubicBezTo>
                      <a:pt x="2381" y="2112"/>
                      <a:pt x="2364" y="2096"/>
                      <a:pt x="2342" y="2096"/>
                    </a:cubicBezTo>
                    <a:cubicBezTo>
                      <a:pt x="2319" y="2096"/>
                      <a:pt x="2302" y="2112"/>
                      <a:pt x="2302" y="2135"/>
                    </a:cubicBezTo>
                    <a:cubicBezTo>
                      <a:pt x="2302" y="2158"/>
                      <a:pt x="2319" y="2175"/>
                      <a:pt x="2342" y="2175"/>
                    </a:cubicBezTo>
                    <a:cubicBezTo>
                      <a:pt x="2364" y="2175"/>
                      <a:pt x="2381" y="2155"/>
                      <a:pt x="2381" y="2135"/>
                    </a:cubicBezTo>
                    <a:close/>
                    <a:moveTo>
                      <a:pt x="2029" y="1548"/>
                    </a:moveTo>
                    <a:cubicBezTo>
                      <a:pt x="2029" y="1523"/>
                      <a:pt x="2006" y="1500"/>
                      <a:pt x="1981" y="1500"/>
                    </a:cubicBezTo>
                    <a:cubicBezTo>
                      <a:pt x="1955" y="1500"/>
                      <a:pt x="1933" y="1523"/>
                      <a:pt x="1933" y="1548"/>
                    </a:cubicBezTo>
                    <a:cubicBezTo>
                      <a:pt x="1933" y="1573"/>
                      <a:pt x="1955" y="1596"/>
                      <a:pt x="1981" y="1596"/>
                    </a:cubicBezTo>
                    <a:cubicBezTo>
                      <a:pt x="2006" y="1596"/>
                      <a:pt x="2029" y="1576"/>
                      <a:pt x="2029" y="1548"/>
                    </a:cubicBezTo>
                    <a:close/>
                    <a:moveTo>
                      <a:pt x="2029" y="1669"/>
                    </a:moveTo>
                    <a:cubicBezTo>
                      <a:pt x="2029" y="1652"/>
                      <a:pt x="2015" y="1636"/>
                      <a:pt x="1995" y="1636"/>
                    </a:cubicBezTo>
                    <a:cubicBezTo>
                      <a:pt x="1975" y="1636"/>
                      <a:pt x="1961" y="1650"/>
                      <a:pt x="1961" y="1669"/>
                    </a:cubicBezTo>
                    <a:cubicBezTo>
                      <a:pt x="1961" y="1686"/>
                      <a:pt x="1975" y="1703"/>
                      <a:pt x="1995" y="1703"/>
                    </a:cubicBezTo>
                    <a:cubicBezTo>
                      <a:pt x="2015" y="1703"/>
                      <a:pt x="2029" y="1686"/>
                      <a:pt x="2029" y="1669"/>
                    </a:cubicBezTo>
                    <a:close/>
                    <a:moveTo>
                      <a:pt x="2071" y="1342"/>
                    </a:moveTo>
                    <a:cubicBezTo>
                      <a:pt x="2071" y="1305"/>
                      <a:pt x="2039" y="1274"/>
                      <a:pt x="2003" y="1274"/>
                    </a:cubicBezTo>
                    <a:cubicBezTo>
                      <a:pt x="1966" y="1274"/>
                      <a:pt x="1936" y="1305"/>
                      <a:pt x="1936" y="1342"/>
                    </a:cubicBezTo>
                    <a:cubicBezTo>
                      <a:pt x="1936" y="1379"/>
                      <a:pt x="1966" y="1410"/>
                      <a:pt x="2003" y="1410"/>
                    </a:cubicBezTo>
                    <a:cubicBezTo>
                      <a:pt x="2039" y="1410"/>
                      <a:pt x="2071" y="1379"/>
                      <a:pt x="2071" y="1342"/>
                    </a:cubicBezTo>
                    <a:close/>
                    <a:moveTo>
                      <a:pt x="2125" y="1238"/>
                    </a:moveTo>
                    <a:cubicBezTo>
                      <a:pt x="2125" y="1213"/>
                      <a:pt x="2104" y="1195"/>
                      <a:pt x="2082" y="1195"/>
                    </a:cubicBezTo>
                    <a:cubicBezTo>
                      <a:pt x="2059" y="1195"/>
                      <a:pt x="2040" y="1215"/>
                      <a:pt x="2040" y="1238"/>
                    </a:cubicBezTo>
                    <a:cubicBezTo>
                      <a:pt x="2040" y="1263"/>
                      <a:pt x="2059" y="1280"/>
                      <a:pt x="2082" y="1280"/>
                    </a:cubicBezTo>
                    <a:cubicBezTo>
                      <a:pt x="2104" y="1280"/>
                      <a:pt x="2125" y="1264"/>
                      <a:pt x="2125" y="1238"/>
                    </a:cubicBezTo>
                    <a:close/>
                    <a:moveTo>
                      <a:pt x="2113" y="1325"/>
                    </a:moveTo>
                    <a:cubicBezTo>
                      <a:pt x="2113" y="1314"/>
                      <a:pt x="2105" y="1305"/>
                      <a:pt x="2094" y="1305"/>
                    </a:cubicBezTo>
                    <a:cubicBezTo>
                      <a:pt x="2082" y="1305"/>
                      <a:pt x="2074" y="1314"/>
                      <a:pt x="2074" y="1325"/>
                    </a:cubicBezTo>
                    <a:cubicBezTo>
                      <a:pt x="2074" y="1336"/>
                      <a:pt x="2082" y="1345"/>
                      <a:pt x="2094" y="1345"/>
                    </a:cubicBezTo>
                    <a:cubicBezTo>
                      <a:pt x="2105" y="1345"/>
                      <a:pt x="2113" y="1336"/>
                      <a:pt x="2113" y="1325"/>
                    </a:cubicBezTo>
                    <a:close/>
                    <a:moveTo>
                      <a:pt x="2136" y="1119"/>
                    </a:moveTo>
                    <a:cubicBezTo>
                      <a:pt x="2136" y="1089"/>
                      <a:pt x="2110" y="1061"/>
                      <a:pt x="2077" y="1061"/>
                    </a:cubicBezTo>
                    <a:cubicBezTo>
                      <a:pt x="2046" y="1061"/>
                      <a:pt x="2017" y="1086"/>
                      <a:pt x="2017" y="1119"/>
                    </a:cubicBezTo>
                    <a:cubicBezTo>
                      <a:pt x="2017" y="1153"/>
                      <a:pt x="2043" y="1178"/>
                      <a:pt x="2077" y="1178"/>
                    </a:cubicBezTo>
                    <a:cubicBezTo>
                      <a:pt x="2110" y="1178"/>
                      <a:pt x="2136" y="1153"/>
                      <a:pt x="2136" y="1119"/>
                    </a:cubicBezTo>
                    <a:close/>
                    <a:moveTo>
                      <a:pt x="2077" y="956"/>
                    </a:moveTo>
                    <a:cubicBezTo>
                      <a:pt x="2077" y="920"/>
                      <a:pt x="2048" y="892"/>
                      <a:pt x="2012" y="892"/>
                    </a:cubicBezTo>
                    <a:cubicBezTo>
                      <a:pt x="1975" y="892"/>
                      <a:pt x="1947" y="919"/>
                      <a:pt x="1947" y="956"/>
                    </a:cubicBezTo>
                    <a:cubicBezTo>
                      <a:pt x="1947" y="992"/>
                      <a:pt x="1975" y="1021"/>
                      <a:pt x="2012" y="1021"/>
                    </a:cubicBezTo>
                    <a:cubicBezTo>
                      <a:pt x="2046" y="1021"/>
                      <a:pt x="2077" y="993"/>
                      <a:pt x="2077" y="956"/>
                    </a:cubicBezTo>
                    <a:close/>
                    <a:moveTo>
                      <a:pt x="2085" y="787"/>
                    </a:moveTo>
                    <a:cubicBezTo>
                      <a:pt x="2085" y="745"/>
                      <a:pt x="2051" y="708"/>
                      <a:pt x="2006" y="708"/>
                    </a:cubicBezTo>
                    <a:cubicBezTo>
                      <a:pt x="1964" y="708"/>
                      <a:pt x="1927" y="742"/>
                      <a:pt x="1927" y="787"/>
                    </a:cubicBezTo>
                    <a:cubicBezTo>
                      <a:pt x="1927" y="832"/>
                      <a:pt x="1961" y="866"/>
                      <a:pt x="2006" y="866"/>
                    </a:cubicBezTo>
                    <a:cubicBezTo>
                      <a:pt x="2051" y="866"/>
                      <a:pt x="2085" y="832"/>
                      <a:pt x="2085" y="787"/>
                    </a:cubicBezTo>
                    <a:close/>
                    <a:moveTo>
                      <a:pt x="2158" y="790"/>
                    </a:moveTo>
                    <a:cubicBezTo>
                      <a:pt x="2158" y="776"/>
                      <a:pt x="2147" y="762"/>
                      <a:pt x="2130" y="762"/>
                    </a:cubicBezTo>
                    <a:cubicBezTo>
                      <a:pt x="2116" y="762"/>
                      <a:pt x="2102" y="773"/>
                      <a:pt x="2102" y="790"/>
                    </a:cubicBezTo>
                    <a:cubicBezTo>
                      <a:pt x="2102" y="804"/>
                      <a:pt x="2113" y="818"/>
                      <a:pt x="2130" y="818"/>
                    </a:cubicBezTo>
                    <a:cubicBezTo>
                      <a:pt x="2147" y="818"/>
                      <a:pt x="2158" y="804"/>
                      <a:pt x="2158" y="790"/>
                    </a:cubicBezTo>
                    <a:close/>
                    <a:moveTo>
                      <a:pt x="2345" y="711"/>
                    </a:moveTo>
                    <a:cubicBezTo>
                      <a:pt x="2345" y="680"/>
                      <a:pt x="2319" y="657"/>
                      <a:pt x="2291" y="657"/>
                    </a:cubicBezTo>
                    <a:cubicBezTo>
                      <a:pt x="2263" y="657"/>
                      <a:pt x="2237" y="683"/>
                      <a:pt x="2237" y="711"/>
                    </a:cubicBezTo>
                    <a:cubicBezTo>
                      <a:pt x="2237" y="739"/>
                      <a:pt x="2263" y="765"/>
                      <a:pt x="2291" y="765"/>
                    </a:cubicBezTo>
                    <a:cubicBezTo>
                      <a:pt x="2319" y="765"/>
                      <a:pt x="2345" y="739"/>
                      <a:pt x="2345" y="711"/>
                    </a:cubicBezTo>
                    <a:close/>
                    <a:moveTo>
                      <a:pt x="2480" y="798"/>
                    </a:moveTo>
                    <a:cubicBezTo>
                      <a:pt x="2480" y="769"/>
                      <a:pt x="2457" y="750"/>
                      <a:pt x="2432" y="750"/>
                    </a:cubicBezTo>
                    <a:cubicBezTo>
                      <a:pt x="2406" y="750"/>
                      <a:pt x="2384" y="773"/>
                      <a:pt x="2384" y="798"/>
                    </a:cubicBezTo>
                    <a:cubicBezTo>
                      <a:pt x="2384" y="827"/>
                      <a:pt x="2406" y="846"/>
                      <a:pt x="2432" y="846"/>
                    </a:cubicBezTo>
                    <a:cubicBezTo>
                      <a:pt x="2457" y="846"/>
                      <a:pt x="2480" y="826"/>
                      <a:pt x="2480" y="798"/>
                    </a:cubicBezTo>
                    <a:close/>
                    <a:moveTo>
                      <a:pt x="2500" y="897"/>
                    </a:moveTo>
                    <a:cubicBezTo>
                      <a:pt x="2500" y="883"/>
                      <a:pt x="2489" y="872"/>
                      <a:pt x="2475" y="872"/>
                    </a:cubicBezTo>
                    <a:cubicBezTo>
                      <a:pt x="2460" y="872"/>
                      <a:pt x="2449" y="883"/>
                      <a:pt x="2449" y="897"/>
                    </a:cubicBezTo>
                    <a:cubicBezTo>
                      <a:pt x="2449" y="911"/>
                      <a:pt x="2460" y="923"/>
                      <a:pt x="2475" y="923"/>
                    </a:cubicBezTo>
                    <a:cubicBezTo>
                      <a:pt x="2489" y="923"/>
                      <a:pt x="2500" y="911"/>
                      <a:pt x="2500" y="897"/>
                    </a:cubicBezTo>
                    <a:close/>
                    <a:moveTo>
                      <a:pt x="2613" y="903"/>
                    </a:moveTo>
                    <a:cubicBezTo>
                      <a:pt x="2613" y="880"/>
                      <a:pt x="2595" y="863"/>
                      <a:pt x="2573" y="863"/>
                    </a:cubicBezTo>
                    <a:cubicBezTo>
                      <a:pt x="2550" y="863"/>
                      <a:pt x="2534" y="880"/>
                      <a:pt x="2534" y="903"/>
                    </a:cubicBezTo>
                    <a:cubicBezTo>
                      <a:pt x="2534" y="925"/>
                      <a:pt x="2550" y="942"/>
                      <a:pt x="2573" y="942"/>
                    </a:cubicBezTo>
                    <a:cubicBezTo>
                      <a:pt x="2595" y="942"/>
                      <a:pt x="2613" y="925"/>
                      <a:pt x="2613" y="903"/>
                    </a:cubicBezTo>
                    <a:close/>
                    <a:moveTo>
                      <a:pt x="2568" y="1115"/>
                    </a:moveTo>
                    <a:cubicBezTo>
                      <a:pt x="2568" y="1095"/>
                      <a:pt x="2554" y="1081"/>
                      <a:pt x="2534" y="1081"/>
                    </a:cubicBezTo>
                    <a:cubicBezTo>
                      <a:pt x="2514" y="1081"/>
                      <a:pt x="2500" y="1095"/>
                      <a:pt x="2500" y="1115"/>
                    </a:cubicBezTo>
                    <a:cubicBezTo>
                      <a:pt x="2500" y="1134"/>
                      <a:pt x="2514" y="1147"/>
                      <a:pt x="2534" y="1147"/>
                    </a:cubicBezTo>
                    <a:cubicBezTo>
                      <a:pt x="2554" y="1147"/>
                      <a:pt x="2568" y="1134"/>
                      <a:pt x="2568" y="1115"/>
                    </a:cubicBezTo>
                    <a:close/>
                    <a:moveTo>
                      <a:pt x="2528" y="494"/>
                    </a:moveTo>
                    <a:cubicBezTo>
                      <a:pt x="2514" y="494"/>
                      <a:pt x="2503" y="505"/>
                      <a:pt x="2503" y="519"/>
                    </a:cubicBezTo>
                    <a:cubicBezTo>
                      <a:pt x="2503" y="533"/>
                      <a:pt x="2514" y="544"/>
                      <a:pt x="2528" y="544"/>
                    </a:cubicBezTo>
                    <a:cubicBezTo>
                      <a:pt x="2542" y="544"/>
                      <a:pt x="2554" y="533"/>
                      <a:pt x="2554" y="519"/>
                    </a:cubicBezTo>
                    <a:cubicBezTo>
                      <a:pt x="2554" y="505"/>
                      <a:pt x="2542" y="494"/>
                      <a:pt x="2528" y="494"/>
                    </a:cubicBezTo>
                    <a:close/>
                    <a:moveTo>
                      <a:pt x="2517" y="443"/>
                    </a:moveTo>
                    <a:cubicBezTo>
                      <a:pt x="2517" y="429"/>
                      <a:pt x="2506" y="415"/>
                      <a:pt x="2489" y="415"/>
                    </a:cubicBezTo>
                    <a:cubicBezTo>
                      <a:pt x="2475" y="415"/>
                      <a:pt x="2460" y="426"/>
                      <a:pt x="2460" y="443"/>
                    </a:cubicBezTo>
                    <a:cubicBezTo>
                      <a:pt x="2460" y="457"/>
                      <a:pt x="2472" y="471"/>
                      <a:pt x="2489" y="471"/>
                    </a:cubicBezTo>
                    <a:cubicBezTo>
                      <a:pt x="2506" y="471"/>
                      <a:pt x="2517" y="460"/>
                      <a:pt x="2517" y="443"/>
                    </a:cubicBezTo>
                    <a:close/>
                    <a:moveTo>
                      <a:pt x="2446" y="463"/>
                    </a:moveTo>
                    <a:cubicBezTo>
                      <a:pt x="2446" y="446"/>
                      <a:pt x="2432" y="432"/>
                      <a:pt x="2415" y="432"/>
                    </a:cubicBezTo>
                    <a:cubicBezTo>
                      <a:pt x="2398" y="432"/>
                      <a:pt x="2384" y="446"/>
                      <a:pt x="2384" y="463"/>
                    </a:cubicBezTo>
                    <a:cubicBezTo>
                      <a:pt x="2384" y="480"/>
                      <a:pt x="2398" y="494"/>
                      <a:pt x="2415" y="494"/>
                    </a:cubicBezTo>
                    <a:cubicBezTo>
                      <a:pt x="2432" y="494"/>
                      <a:pt x="2446" y="480"/>
                      <a:pt x="2446" y="463"/>
                    </a:cubicBezTo>
                    <a:close/>
                    <a:moveTo>
                      <a:pt x="2125" y="370"/>
                    </a:moveTo>
                    <a:cubicBezTo>
                      <a:pt x="2125" y="389"/>
                      <a:pt x="2141" y="403"/>
                      <a:pt x="2158" y="403"/>
                    </a:cubicBezTo>
                    <a:cubicBezTo>
                      <a:pt x="2174" y="403"/>
                      <a:pt x="2192" y="386"/>
                      <a:pt x="2192" y="370"/>
                    </a:cubicBezTo>
                    <a:cubicBezTo>
                      <a:pt x="2192" y="350"/>
                      <a:pt x="2174" y="336"/>
                      <a:pt x="2158" y="336"/>
                    </a:cubicBezTo>
                    <a:cubicBezTo>
                      <a:pt x="2141" y="336"/>
                      <a:pt x="2125" y="350"/>
                      <a:pt x="2125" y="370"/>
                    </a:cubicBezTo>
                    <a:close/>
                    <a:moveTo>
                      <a:pt x="2133" y="530"/>
                    </a:moveTo>
                    <a:cubicBezTo>
                      <a:pt x="2133" y="477"/>
                      <a:pt x="2087" y="432"/>
                      <a:pt x="2034" y="432"/>
                    </a:cubicBezTo>
                    <a:cubicBezTo>
                      <a:pt x="1980" y="432"/>
                      <a:pt x="1936" y="476"/>
                      <a:pt x="1936" y="530"/>
                    </a:cubicBezTo>
                    <a:cubicBezTo>
                      <a:pt x="1936" y="583"/>
                      <a:pt x="1980" y="629"/>
                      <a:pt x="2034" y="629"/>
                    </a:cubicBezTo>
                    <a:cubicBezTo>
                      <a:pt x="2087" y="629"/>
                      <a:pt x="2133" y="584"/>
                      <a:pt x="2133" y="530"/>
                    </a:cubicBezTo>
                    <a:close/>
                    <a:moveTo>
                      <a:pt x="1930" y="663"/>
                    </a:moveTo>
                    <a:cubicBezTo>
                      <a:pt x="1930" y="677"/>
                      <a:pt x="1941" y="688"/>
                      <a:pt x="1955" y="688"/>
                    </a:cubicBezTo>
                    <a:cubicBezTo>
                      <a:pt x="1969" y="688"/>
                      <a:pt x="1981" y="677"/>
                      <a:pt x="1981" y="663"/>
                    </a:cubicBezTo>
                    <a:cubicBezTo>
                      <a:pt x="1981" y="649"/>
                      <a:pt x="1969" y="638"/>
                      <a:pt x="1955" y="638"/>
                    </a:cubicBezTo>
                    <a:cubicBezTo>
                      <a:pt x="1941" y="638"/>
                      <a:pt x="1930" y="649"/>
                      <a:pt x="1930" y="663"/>
                    </a:cubicBezTo>
                    <a:close/>
                    <a:moveTo>
                      <a:pt x="1910" y="429"/>
                    </a:moveTo>
                    <a:cubicBezTo>
                      <a:pt x="1910" y="440"/>
                      <a:pt x="1919" y="449"/>
                      <a:pt x="1930" y="449"/>
                    </a:cubicBezTo>
                    <a:cubicBezTo>
                      <a:pt x="1941" y="449"/>
                      <a:pt x="1950" y="440"/>
                      <a:pt x="1950" y="429"/>
                    </a:cubicBezTo>
                    <a:cubicBezTo>
                      <a:pt x="1950" y="417"/>
                      <a:pt x="1941" y="409"/>
                      <a:pt x="1930" y="409"/>
                    </a:cubicBezTo>
                    <a:cubicBezTo>
                      <a:pt x="1919" y="409"/>
                      <a:pt x="1910" y="417"/>
                      <a:pt x="1910" y="429"/>
                    </a:cubicBezTo>
                    <a:close/>
                    <a:moveTo>
                      <a:pt x="1848" y="237"/>
                    </a:moveTo>
                    <a:cubicBezTo>
                      <a:pt x="1848" y="313"/>
                      <a:pt x="1909" y="372"/>
                      <a:pt x="1983" y="372"/>
                    </a:cubicBezTo>
                    <a:cubicBezTo>
                      <a:pt x="2056" y="372"/>
                      <a:pt x="2119" y="310"/>
                      <a:pt x="2119" y="237"/>
                    </a:cubicBezTo>
                    <a:cubicBezTo>
                      <a:pt x="2119" y="161"/>
                      <a:pt x="2056" y="101"/>
                      <a:pt x="1983" y="101"/>
                    </a:cubicBezTo>
                    <a:cubicBezTo>
                      <a:pt x="1909" y="101"/>
                      <a:pt x="1848" y="164"/>
                      <a:pt x="1848" y="237"/>
                    </a:cubicBezTo>
                    <a:close/>
                    <a:moveTo>
                      <a:pt x="2161" y="203"/>
                    </a:moveTo>
                    <a:cubicBezTo>
                      <a:pt x="2161" y="223"/>
                      <a:pt x="2178" y="240"/>
                      <a:pt x="2198" y="240"/>
                    </a:cubicBezTo>
                    <a:cubicBezTo>
                      <a:pt x="2218" y="240"/>
                      <a:pt x="2235" y="223"/>
                      <a:pt x="2235" y="203"/>
                    </a:cubicBezTo>
                    <a:cubicBezTo>
                      <a:pt x="2235" y="183"/>
                      <a:pt x="2218" y="166"/>
                      <a:pt x="2198" y="166"/>
                    </a:cubicBezTo>
                    <a:cubicBezTo>
                      <a:pt x="2178" y="166"/>
                      <a:pt x="2161" y="180"/>
                      <a:pt x="2161" y="203"/>
                    </a:cubicBezTo>
                    <a:close/>
                    <a:moveTo>
                      <a:pt x="381" y="401"/>
                    </a:moveTo>
                    <a:cubicBezTo>
                      <a:pt x="437" y="401"/>
                      <a:pt x="482" y="355"/>
                      <a:pt x="482" y="299"/>
                    </a:cubicBezTo>
                    <a:cubicBezTo>
                      <a:pt x="482" y="243"/>
                      <a:pt x="437" y="197"/>
                      <a:pt x="381" y="197"/>
                    </a:cubicBezTo>
                    <a:cubicBezTo>
                      <a:pt x="324" y="197"/>
                      <a:pt x="279" y="243"/>
                      <a:pt x="279" y="299"/>
                    </a:cubicBezTo>
                    <a:cubicBezTo>
                      <a:pt x="279" y="355"/>
                      <a:pt x="324" y="401"/>
                      <a:pt x="381" y="401"/>
                    </a:cubicBezTo>
                    <a:close/>
                    <a:moveTo>
                      <a:pt x="846" y="254"/>
                    </a:moveTo>
                    <a:cubicBezTo>
                      <a:pt x="917" y="254"/>
                      <a:pt x="970" y="197"/>
                      <a:pt x="970" y="127"/>
                    </a:cubicBezTo>
                    <a:cubicBezTo>
                      <a:pt x="970" y="56"/>
                      <a:pt x="914" y="0"/>
                      <a:pt x="846" y="0"/>
                    </a:cubicBezTo>
                    <a:cubicBezTo>
                      <a:pt x="778" y="0"/>
                      <a:pt x="722" y="56"/>
                      <a:pt x="722" y="127"/>
                    </a:cubicBezTo>
                    <a:cubicBezTo>
                      <a:pt x="722" y="197"/>
                      <a:pt x="778" y="254"/>
                      <a:pt x="846" y="254"/>
                    </a:cubicBezTo>
                    <a:close/>
                    <a:moveTo>
                      <a:pt x="1794" y="688"/>
                    </a:moveTo>
                    <a:cubicBezTo>
                      <a:pt x="1865" y="688"/>
                      <a:pt x="1919" y="631"/>
                      <a:pt x="1919" y="561"/>
                    </a:cubicBezTo>
                    <a:cubicBezTo>
                      <a:pt x="1919" y="490"/>
                      <a:pt x="1861" y="434"/>
                      <a:pt x="1794" y="434"/>
                    </a:cubicBezTo>
                    <a:cubicBezTo>
                      <a:pt x="1726" y="434"/>
                      <a:pt x="1670" y="490"/>
                      <a:pt x="1670" y="561"/>
                    </a:cubicBezTo>
                    <a:cubicBezTo>
                      <a:pt x="1670" y="631"/>
                      <a:pt x="1727" y="688"/>
                      <a:pt x="1794" y="688"/>
                    </a:cubicBezTo>
                    <a:close/>
                    <a:moveTo>
                      <a:pt x="341" y="564"/>
                    </a:moveTo>
                    <a:cubicBezTo>
                      <a:pt x="383" y="564"/>
                      <a:pt x="417" y="530"/>
                      <a:pt x="417" y="488"/>
                    </a:cubicBezTo>
                    <a:cubicBezTo>
                      <a:pt x="417" y="446"/>
                      <a:pt x="383" y="412"/>
                      <a:pt x="341" y="412"/>
                    </a:cubicBezTo>
                    <a:cubicBezTo>
                      <a:pt x="299" y="412"/>
                      <a:pt x="265" y="446"/>
                      <a:pt x="265" y="488"/>
                    </a:cubicBezTo>
                    <a:cubicBezTo>
                      <a:pt x="268" y="530"/>
                      <a:pt x="302" y="564"/>
                      <a:pt x="341" y="564"/>
                    </a:cubicBezTo>
                    <a:close/>
                    <a:moveTo>
                      <a:pt x="217" y="434"/>
                    </a:moveTo>
                    <a:cubicBezTo>
                      <a:pt x="245" y="434"/>
                      <a:pt x="268" y="412"/>
                      <a:pt x="268" y="384"/>
                    </a:cubicBezTo>
                    <a:cubicBezTo>
                      <a:pt x="268" y="355"/>
                      <a:pt x="245" y="333"/>
                      <a:pt x="217" y="333"/>
                    </a:cubicBezTo>
                    <a:cubicBezTo>
                      <a:pt x="189" y="333"/>
                      <a:pt x="166" y="355"/>
                      <a:pt x="166" y="384"/>
                    </a:cubicBezTo>
                    <a:cubicBezTo>
                      <a:pt x="166" y="412"/>
                      <a:pt x="189" y="434"/>
                      <a:pt x="217" y="434"/>
                    </a:cubicBezTo>
                    <a:close/>
                    <a:moveTo>
                      <a:pt x="564" y="451"/>
                    </a:moveTo>
                    <a:cubicBezTo>
                      <a:pt x="606" y="451"/>
                      <a:pt x="643" y="417"/>
                      <a:pt x="643" y="372"/>
                    </a:cubicBezTo>
                    <a:cubicBezTo>
                      <a:pt x="643" y="330"/>
                      <a:pt x="609" y="293"/>
                      <a:pt x="564" y="293"/>
                    </a:cubicBezTo>
                    <a:cubicBezTo>
                      <a:pt x="519" y="293"/>
                      <a:pt x="485" y="327"/>
                      <a:pt x="485" y="372"/>
                    </a:cubicBezTo>
                    <a:cubicBezTo>
                      <a:pt x="485" y="417"/>
                      <a:pt x="522" y="451"/>
                      <a:pt x="564" y="451"/>
                    </a:cubicBezTo>
                    <a:close/>
                    <a:moveTo>
                      <a:pt x="553" y="271"/>
                    </a:moveTo>
                    <a:cubicBezTo>
                      <a:pt x="598" y="271"/>
                      <a:pt x="635" y="234"/>
                      <a:pt x="635" y="189"/>
                    </a:cubicBezTo>
                    <a:cubicBezTo>
                      <a:pt x="635" y="144"/>
                      <a:pt x="598" y="107"/>
                      <a:pt x="553" y="107"/>
                    </a:cubicBezTo>
                    <a:cubicBezTo>
                      <a:pt x="508" y="107"/>
                      <a:pt x="471" y="144"/>
                      <a:pt x="471" y="189"/>
                    </a:cubicBezTo>
                    <a:cubicBezTo>
                      <a:pt x="471" y="234"/>
                      <a:pt x="508" y="271"/>
                      <a:pt x="553" y="271"/>
                    </a:cubicBezTo>
                    <a:close/>
                    <a:moveTo>
                      <a:pt x="420" y="175"/>
                    </a:moveTo>
                    <a:cubicBezTo>
                      <a:pt x="437" y="175"/>
                      <a:pt x="451" y="161"/>
                      <a:pt x="451" y="144"/>
                    </a:cubicBezTo>
                    <a:cubicBezTo>
                      <a:pt x="451" y="127"/>
                      <a:pt x="437" y="113"/>
                      <a:pt x="420" y="113"/>
                    </a:cubicBezTo>
                    <a:cubicBezTo>
                      <a:pt x="403" y="113"/>
                      <a:pt x="389" y="127"/>
                      <a:pt x="389" y="144"/>
                    </a:cubicBezTo>
                    <a:cubicBezTo>
                      <a:pt x="389" y="161"/>
                      <a:pt x="403" y="175"/>
                      <a:pt x="420" y="175"/>
                    </a:cubicBezTo>
                    <a:close/>
                    <a:moveTo>
                      <a:pt x="1007" y="59"/>
                    </a:moveTo>
                    <a:cubicBezTo>
                      <a:pt x="1018" y="59"/>
                      <a:pt x="1027" y="51"/>
                      <a:pt x="1027" y="39"/>
                    </a:cubicBezTo>
                    <a:cubicBezTo>
                      <a:pt x="1027" y="28"/>
                      <a:pt x="1018" y="20"/>
                      <a:pt x="1007" y="20"/>
                    </a:cubicBezTo>
                    <a:cubicBezTo>
                      <a:pt x="996" y="20"/>
                      <a:pt x="987" y="28"/>
                      <a:pt x="987" y="39"/>
                    </a:cubicBezTo>
                    <a:cubicBezTo>
                      <a:pt x="987" y="48"/>
                      <a:pt x="996" y="59"/>
                      <a:pt x="1007" y="59"/>
                    </a:cubicBezTo>
                    <a:close/>
                    <a:moveTo>
                      <a:pt x="592" y="480"/>
                    </a:moveTo>
                    <a:cubicBezTo>
                      <a:pt x="575" y="480"/>
                      <a:pt x="564" y="494"/>
                      <a:pt x="564" y="508"/>
                    </a:cubicBezTo>
                    <a:cubicBezTo>
                      <a:pt x="564" y="525"/>
                      <a:pt x="578" y="536"/>
                      <a:pt x="592" y="536"/>
                    </a:cubicBezTo>
                    <a:cubicBezTo>
                      <a:pt x="609" y="536"/>
                      <a:pt x="620" y="522"/>
                      <a:pt x="620" y="508"/>
                    </a:cubicBezTo>
                    <a:cubicBezTo>
                      <a:pt x="620" y="494"/>
                      <a:pt x="609" y="480"/>
                      <a:pt x="592" y="480"/>
                    </a:cubicBezTo>
                    <a:close/>
                    <a:moveTo>
                      <a:pt x="488" y="2129"/>
                    </a:moveTo>
                    <a:cubicBezTo>
                      <a:pt x="488" y="2141"/>
                      <a:pt x="496" y="2149"/>
                      <a:pt x="508" y="2149"/>
                    </a:cubicBezTo>
                    <a:cubicBezTo>
                      <a:pt x="519" y="2149"/>
                      <a:pt x="527" y="2141"/>
                      <a:pt x="527" y="2129"/>
                    </a:cubicBezTo>
                    <a:cubicBezTo>
                      <a:pt x="527" y="2118"/>
                      <a:pt x="519" y="2110"/>
                      <a:pt x="508" y="2110"/>
                    </a:cubicBezTo>
                    <a:cubicBezTo>
                      <a:pt x="496" y="2110"/>
                      <a:pt x="488" y="2118"/>
                      <a:pt x="488" y="2129"/>
                    </a:cubicBezTo>
                    <a:close/>
                    <a:moveTo>
                      <a:pt x="143" y="434"/>
                    </a:moveTo>
                    <a:cubicBezTo>
                      <a:pt x="126" y="434"/>
                      <a:pt x="112" y="448"/>
                      <a:pt x="112" y="465"/>
                    </a:cubicBezTo>
                    <a:cubicBezTo>
                      <a:pt x="112" y="481"/>
                      <a:pt x="126" y="497"/>
                      <a:pt x="143" y="497"/>
                    </a:cubicBezTo>
                    <a:cubicBezTo>
                      <a:pt x="159" y="497"/>
                      <a:pt x="175" y="481"/>
                      <a:pt x="175" y="465"/>
                    </a:cubicBezTo>
                    <a:cubicBezTo>
                      <a:pt x="175" y="448"/>
                      <a:pt x="159" y="434"/>
                      <a:pt x="143" y="434"/>
                    </a:cubicBezTo>
                    <a:close/>
                    <a:moveTo>
                      <a:pt x="330" y="623"/>
                    </a:moveTo>
                    <a:cubicBezTo>
                      <a:pt x="324" y="623"/>
                      <a:pt x="318" y="629"/>
                      <a:pt x="318" y="635"/>
                    </a:cubicBezTo>
                    <a:cubicBezTo>
                      <a:pt x="318" y="640"/>
                      <a:pt x="324" y="646"/>
                      <a:pt x="330" y="646"/>
                    </a:cubicBezTo>
                    <a:cubicBezTo>
                      <a:pt x="335" y="646"/>
                      <a:pt x="341" y="640"/>
                      <a:pt x="341" y="635"/>
                    </a:cubicBezTo>
                    <a:cubicBezTo>
                      <a:pt x="341" y="629"/>
                      <a:pt x="335" y="623"/>
                      <a:pt x="330" y="623"/>
                    </a:cubicBezTo>
                    <a:close/>
                    <a:moveTo>
                      <a:pt x="606" y="680"/>
                    </a:moveTo>
                    <a:cubicBezTo>
                      <a:pt x="606" y="705"/>
                      <a:pt x="625" y="725"/>
                      <a:pt x="651" y="725"/>
                    </a:cubicBezTo>
                    <a:cubicBezTo>
                      <a:pt x="676" y="725"/>
                      <a:pt x="697" y="705"/>
                      <a:pt x="697" y="680"/>
                    </a:cubicBezTo>
                    <a:cubicBezTo>
                      <a:pt x="697" y="655"/>
                      <a:pt x="677" y="635"/>
                      <a:pt x="651" y="635"/>
                    </a:cubicBezTo>
                    <a:cubicBezTo>
                      <a:pt x="626" y="635"/>
                      <a:pt x="606" y="655"/>
                      <a:pt x="606" y="680"/>
                    </a:cubicBezTo>
                    <a:close/>
                    <a:moveTo>
                      <a:pt x="646" y="443"/>
                    </a:moveTo>
                    <a:cubicBezTo>
                      <a:pt x="646" y="454"/>
                      <a:pt x="656" y="465"/>
                      <a:pt x="668" y="465"/>
                    </a:cubicBezTo>
                    <a:cubicBezTo>
                      <a:pt x="679" y="465"/>
                      <a:pt x="691" y="454"/>
                      <a:pt x="691" y="443"/>
                    </a:cubicBezTo>
                    <a:cubicBezTo>
                      <a:pt x="691" y="432"/>
                      <a:pt x="680" y="420"/>
                      <a:pt x="668" y="420"/>
                    </a:cubicBezTo>
                    <a:cubicBezTo>
                      <a:pt x="654" y="420"/>
                      <a:pt x="646" y="432"/>
                      <a:pt x="646" y="443"/>
                    </a:cubicBezTo>
                    <a:close/>
                    <a:moveTo>
                      <a:pt x="677" y="268"/>
                    </a:moveTo>
                    <a:cubicBezTo>
                      <a:pt x="691" y="268"/>
                      <a:pt x="699" y="256"/>
                      <a:pt x="699" y="245"/>
                    </a:cubicBezTo>
                    <a:cubicBezTo>
                      <a:pt x="699" y="233"/>
                      <a:pt x="688" y="223"/>
                      <a:pt x="677" y="223"/>
                    </a:cubicBezTo>
                    <a:cubicBezTo>
                      <a:pt x="666" y="223"/>
                      <a:pt x="654" y="233"/>
                      <a:pt x="654" y="245"/>
                    </a:cubicBezTo>
                    <a:cubicBezTo>
                      <a:pt x="654" y="256"/>
                      <a:pt x="663" y="268"/>
                      <a:pt x="677" y="268"/>
                    </a:cubicBezTo>
                    <a:close/>
                    <a:moveTo>
                      <a:pt x="666" y="25"/>
                    </a:moveTo>
                    <a:cubicBezTo>
                      <a:pt x="657" y="25"/>
                      <a:pt x="651" y="30"/>
                      <a:pt x="651" y="39"/>
                    </a:cubicBezTo>
                    <a:cubicBezTo>
                      <a:pt x="651" y="47"/>
                      <a:pt x="657" y="53"/>
                      <a:pt x="666" y="53"/>
                    </a:cubicBezTo>
                    <a:cubicBezTo>
                      <a:pt x="674" y="53"/>
                      <a:pt x="680" y="47"/>
                      <a:pt x="680" y="39"/>
                    </a:cubicBezTo>
                    <a:cubicBezTo>
                      <a:pt x="680" y="30"/>
                      <a:pt x="674" y="25"/>
                      <a:pt x="666" y="25"/>
                    </a:cubicBezTo>
                    <a:close/>
                    <a:moveTo>
                      <a:pt x="666" y="76"/>
                    </a:moveTo>
                    <a:cubicBezTo>
                      <a:pt x="643" y="76"/>
                      <a:pt x="626" y="93"/>
                      <a:pt x="626" y="116"/>
                    </a:cubicBezTo>
                    <a:cubicBezTo>
                      <a:pt x="626" y="138"/>
                      <a:pt x="643" y="155"/>
                      <a:pt x="666" y="155"/>
                    </a:cubicBezTo>
                    <a:cubicBezTo>
                      <a:pt x="688" y="155"/>
                      <a:pt x="705" y="138"/>
                      <a:pt x="705" y="116"/>
                    </a:cubicBezTo>
                    <a:cubicBezTo>
                      <a:pt x="705" y="93"/>
                      <a:pt x="688" y="76"/>
                      <a:pt x="666" y="76"/>
                    </a:cubicBezTo>
                    <a:close/>
                    <a:moveTo>
                      <a:pt x="50" y="973"/>
                    </a:moveTo>
                    <a:cubicBezTo>
                      <a:pt x="31" y="973"/>
                      <a:pt x="16" y="990"/>
                      <a:pt x="16" y="1007"/>
                    </a:cubicBezTo>
                    <a:cubicBezTo>
                      <a:pt x="16" y="1027"/>
                      <a:pt x="30" y="1041"/>
                      <a:pt x="50" y="1041"/>
                    </a:cubicBezTo>
                    <a:cubicBezTo>
                      <a:pt x="69" y="1041"/>
                      <a:pt x="84" y="1024"/>
                      <a:pt x="84" y="1007"/>
                    </a:cubicBezTo>
                    <a:cubicBezTo>
                      <a:pt x="84" y="990"/>
                      <a:pt x="67" y="973"/>
                      <a:pt x="50" y="973"/>
                    </a:cubicBezTo>
                    <a:close/>
                    <a:moveTo>
                      <a:pt x="25" y="1115"/>
                    </a:moveTo>
                    <a:cubicBezTo>
                      <a:pt x="19" y="1115"/>
                      <a:pt x="14" y="1119"/>
                      <a:pt x="14" y="1125"/>
                    </a:cubicBezTo>
                    <a:cubicBezTo>
                      <a:pt x="14" y="1130"/>
                      <a:pt x="19" y="1136"/>
                      <a:pt x="25" y="1136"/>
                    </a:cubicBezTo>
                    <a:cubicBezTo>
                      <a:pt x="31" y="1136"/>
                      <a:pt x="36" y="1130"/>
                      <a:pt x="36" y="1125"/>
                    </a:cubicBezTo>
                    <a:cubicBezTo>
                      <a:pt x="33" y="1116"/>
                      <a:pt x="31" y="1115"/>
                      <a:pt x="25" y="1115"/>
                    </a:cubicBezTo>
                    <a:close/>
                    <a:moveTo>
                      <a:pt x="53" y="1218"/>
                    </a:moveTo>
                    <a:cubicBezTo>
                      <a:pt x="30" y="1218"/>
                      <a:pt x="14" y="1235"/>
                      <a:pt x="14" y="1257"/>
                    </a:cubicBezTo>
                    <a:cubicBezTo>
                      <a:pt x="14" y="1280"/>
                      <a:pt x="30" y="1297"/>
                      <a:pt x="53" y="1297"/>
                    </a:cubicBezTo>
                    <a:cubicBezTo>
                      <a:pt x="75" y="1297"/>
                      <a:pt x="93" y="1280"/>
                      <a:pt x="93" y="1257"/>
                    </a:cubicBezTo>
                    <a:cubicBezTo>
                      <a:pt x="93" y="1235"/>
                      <a:pt x="75" y="1218"/>
                      <a:pt x="53" y="1218"/>
                    </a:cubicBezTo>
                    <a:close/>
                    <a:moveTo>
                      <a:pt x="36" y="1328"/>
                    </a:moveTo>
                    <a:cubicBezTo>
                      <a:pt x="22" y="1328"/>
                      <a:pt x="14" y="1339"/>
                      <a:pt x="14" y="1351"/>
                    </a:cubicBezTo>
                    <a:cubicBezTo>
                      <a:pt x="14" y="1365"/>
                      <a:pt x="24" y="1373"/>
                      <a:pt x="36" y="1373"/>
                    </a:cubicBezTo>
                    <a:cubicBezTo>
                      <a:pt x="47" y="1373"/>
                      <a:pt x="59" y="1362"/>
                      <a:pt x="59" y="1351"/>
                    </a:cubicBezTo>
                    <a:cubicBezTo>
                      <a:pt x="62" y="1336"/>
                      <a:pt x="50" y="1328"/>
                      <a:pt x="36" y="1328"/>
                    </a:cubicBezTo>
                    <a:close/>
                    <a:moveTo>
                      <a:pt x="50" y="1427"/>
                    </a:moveTo>
                    <a:cubicBezTo>
                      <a:pt x="28" y="1427"/>
                      <a:pt x="8" y="1446"/>
                      <a:pt x="8" y="1469"/>
                    </a:cubicBezTo>
                    <a:cubicBezTo>
                      <a:pt x="8" y="1492"/>
                      <a:pt x="27" y="1511"/>
                      <a:pt x="50" y="1511"/>
                    </a:cubicBezTo>
                    <a:cubicBezTo>
                      <a:pt x="72" y="1511"/>
                      <a:pt x="93" y="1492"/>
                      <a:pt x="93" y="1469"/>
                    </a:cubicBezTo>
                    <a:cubicBezTo>
                      <a:pt x="93" y="1446"/>
                      <a:pt x="76" y="1427"/>
                      <a:pt x="50" y="1427"/>
                    </a:cubicBezTo>
                    <a:close/>
                    <a:moveTo>
                      <a:pt x="643" y="796"/>
                    </a:moveTo>
                    <a:cubicBezTo>
                      <a:pt x="643" y="813"/>
                      <a:pt x="654" y="824"/>
                      <a:pt x="671" y="824"/>
                    </a:cubicBezTo>
                    <a:cubicBezTo>
                      <a:pt x="688" y="824"/>
                      <a:pt x="699" y="813"/>
                      <a:pt x="699" y="796"/>
                    </a:cubicBezTo>
                    <a:cubicBezTo>
                      <a:pt x="699" y="779"/>
                      <a:pt x="688" y="767"/>
                      <a:pt x="671" y="767"/>
                    </a:cubicBezTo>
                    <a:cubicBezTo>
                      <a:pt x="654" y="767"/>
                      <a:pt x="643" y="782"/>
                      <a:pt x="643" y="796"/>
                    </a:cubicBezTo>
                    <a:close/>
                    <a:moveTo>
                      <a:pt x="584" y="1041"/>
                    </a:moveTo>
                    <a:cubicBezTo>
                      <a:pt x="584" y="1072"/>
                      <a:pt x="609" y="1098"/>
                      <a:pt x="640" y="1098"/>
                    </a:cubicBezTo>
                    <a:cubicBezTo>
                      <a:pt x="671" y="1098"/>
                      <a:pt x="697" y="1072"/>
                      <a:pt x="697" y="1041"/>
                    </a:cubicBezTo>
                    <a:cubicBezTo>
                      <a:pt x="697" y="1010"/>
                      <a:pt x="671" y="985"/>
                      <a:pt x="640" y="985"/>
                    </a:cubicBezTo>
                    <a:cubicBezTo>
                      <a:pt x="609" y="985"/>
                      <a:pt x="584" y="1010"/>
                      <a:pt x="584" y="1041"/>
                    </a:cubicBezTo>
                    <a:close/>
                    <a:moveTo>
                      <a:pt x="589" y="1116"/>
                    </a:moveTo>
                    <a:cubicBezTo>
                      <a:pt x="580" y="1116"/>
                      <a:pt x="575" y="1122"/>
                      <a:pt x="575" y="1130"/>
                    </a:cubicBezTo>
                    <a:cubicBezTo>
                      <a:pt x="575" y="1139"/>
                      <a:pt x="580" y="1145"/>
                      <a:pt x="589" y="1145"/>
                    </a:cubicBezTo>
                    <a:cubicBezTo>
                      <a:pt x="597" y="1145"/>
                      <a:pt x="603" y="1139"/>
                      <a:pt x="603" y="1130"/>
                    </a:cubicBezTo>
                    <a:cubicBezTo>
                      <a:pt x="603" y="1122"/>
                      <a:pt x="597" y="1116"/>
                      <a:pt x="589" y="1116"/>
                    </a:cubicBezTo>
                    <a:close/>
                    <a:moveTo>
                      <a:pt x="601" y="1658"/>
                    </a:moveTo>
                    <a:cubicBezTo>
                      <a:pt x="601" y="1684"/>
                      <a:pt x="620" y="1703"/>
                      <a:pt x="646" y="1703"/>
                    </a:cubicBezTo>
                    <a:cubicBezTo>
                      <a:pt x="671" y="1703"/>
                      <a:pt x="691" y="1684"/>
                      <a:pt x="691" y="1658"/>
                    </a:cubicBezTo>
                    <a:cubicBezTo>
                      <a:pt x="691" y="1633"/>
                      <a:pt x="671" y="1613"/>
                      <a:pt x="646" y="1613"/>
                    </a:cubicBezTo>
                    <a:cubicBezTo>
                      <a:pt x="620" y="1613"/>
                      <a:pt x="601" y="1633"/>
                      <a:pt x="601" y="1658"/>
                    </a:cubicBezTo>
                    <a:close/>
                    <a:moveTo>
                      <a:pt x="643" y="1743"/>
                    </a:moveTo>
                    <a:cubicBezTo>
                      <a:pt x="637" y="1743"/>
                      <a:pt x="632" y="1748"/>
                      <a:pt x="632" y="1754"/>
                    </a:cubicBezTo>
                    <a:cubicBezTo>
                      <a:pt x="632" y="1760"/>
                      <a:pt x="637" y="1765"/>
                      <a:pt x="643" y="1765"/>
                    </a:cubicBezTo>
                    <a:cubicBezTo>
                      <a:pt x="649" y="1765"/>
                      <a:pt x="654" y="1760"/>
                      <a:pt x="654" y="1754"/>
                    </a:cubicBezTo>
                    <a:cubicBezTo>
                      <a:pt x="654" y="1748"/>
                      <a:pt x="649" y="1743"/>
                      <a:pt x="643" y="1743"/>
                    </a:cubicBezTo>
                    <a:close/>
                    <a:moveTo>
                      <a:pt x="318" y="1630"/>
                    </a:moveTo>
                    <a:cubicBezTo>
                      <a:pt x="309" y="1630"/>
                      <a:pt x="304" y="1636"/>
                      <a:pt x="304" y="1644"/>
                    </a:cubicBezTo>
                    <a:cubicBezTo>
                      <a:pt x="304" y="1652"/>
                      <a:pt x="309" y="1658"/>
                      <a:pt x="318" y="1658"/>
                    </a:cubicBezTo>
                    <a:cubicBezTo>
                      <a:pt x="326" y="1658"/>
                      <a:pt x="333" y="1652"/>
                      <a:pt x="333" y="1644"/>
                    </a:cubicBezTo>
                    <a:cubicBezTo>
                      <a:pt x="333" y="1636"/>
                      <a:pt x="326" y="1630"/>
                      <a:pt x="318" y="1630"/>
                    </a:cubicBezTo>
                    <a:close/>
                    <a:moveTo>
                      <a:pt x="84" y="1579"/>
                    </a:moveTo>
                    <a:cubicBezTo>
                      <a:pt x="67" y="1579"/>
                      <a:pt x="53" y="1593"/>
                      <a:pt x="53" y="1610"/>
                    </a:cubicBezTo>
                    <a:cubicBezTo>
                      <a:pt x="53" y="1627"/>
                      <a:pt x="67" y="1641"/>
                      <a:pt x="84" y="1641"/>
                    </a:cubicBezTo>
                    <a:cubicBezTo>
                      <a:pt x="101" y="1641"/>
                      <a:pt x="115" y="1627"/>
                      <a:pt x="115" y="1610"/>
                    </a:cubicBezTo>
                    <a:cubicBezTo>
                      <a:pt x="115" y="1593"/>
                      <a:pt x="101" y="1579"/>
                      <a:pt x="84" y="1579"/>
                    </a:cubicBezTo>
                    <a:close/>
                    <a:moveTo>
                      <a:pt x="36" y="1774"/>
                    </a:moveTo>
                    <a:cubicBezTo>
                      <a:pt x="22" y="1774"/>
                      <a:pt x="11" y="1785"/>
                      <a:pt x="11" y="1799"/>
                    </a:cubicBezTo>
                    <a:cubicBezTo>
                      <a:pt x="11" y="1813"/>
                      <a:pt x="22" y="1825"/>
                      <a:pt x="36" y="1825"/>
                    </a:cubicBezTo>
                    <a:cubicBezTo>
                      <a:pt x="50" y="1825"/>
                      <a:pt x="62" y="1813"/>
                      <a:pt x="62" y="1799"/>
                    </a:cubicBezTo>
                    <a:cubicBezTo>
                      <a:pt x="62" y="1785"/>
                      <a:pt x="50" y="1774"/>
                      <a:pt x="36" y="1774"/>
                    </a:cubicBezTo>
                    <a:close/>
                    <a:moveTo>
                      <a:pt x="101" y="2135"/>
                    </a:moveTo>
                    <a:cubicBezTo>
                      <a:pt x="101" y="2112"/>
                      <a:pt x="84" y="2096"/>
                      <a:pt x="62" y="2096"/>
                    </a:cubicBezTo>
                    <a:cubicBezTo>
                      <a:pt x="39" y="2096"/>
                      <a:pt x="22" y="2112"/>
                      <a:pt x="22" y="2135"/>
                    </a:cubicBezTo>
                    <a:cubicBezTo>
                      <a:pt x="22" y="2158"/>
                      <a:pt x="39" y="2175"/>
                      <a:pt x="62" y="2175"/>
                    </a:cubicBezTo>
                    <a:cubicBezTo>
                      <a:pt x="84" y="2175"/>
                      <a:pt x="101" y="2158"/>
                      <a:pt x="101" y="2135"/>
                    </a:cubicBezTo>
                    <a:close/>
                    <a:moveTo>
                      <a:pt x="186" y="2121"/>
                    </a:moveTo>
                    <a:cubicBezTo>
                      <a:pt x="175" y="2121"/>
                      <a:pt x="166" y="2130"/>
                      <a:pt x="166" y="2141"/>
                    </a:cubicBezTo>
                    <a:cubicBezTo>
                      <a:pt x="166" y="2153"/>
                      <a:pt x="175" y="2160"/>
                      <a:pt x="186" y="2160"/>
                    </a:cubicBezTo>
                    <a:cubicBezTo>
                      <a:pt x="197" y="2160"/>
                      <a:pt x="206" y="2153"/>
                      <a:pt x="206" y="2141"/>
                    </a:cubicBezTo>
                    <a:cubicBezTo>
                      <a:pt x="206" y="2130"/>
                      <a:pt x="197" y="2121"/>
                      <a:pt x="186" y="2121"/>
                    </a:cubicBezTo>
                    <a:close/>
                    <a:moveTo>
                      <a:pt x="304" y="2014"/>
                    </a:moveTo>
                    <a:cubicBezTo>
                      <a:pt x="298" y="2014"/>
                      <a:pt x="296" y="2019"/>
                      <a:pt x="296" y="2022"/>
                    </a:cubicBezTo>
                    <a:cubicBezTo>
                      <a:pt x="296" y="2025"/>
                      <a:pt x="302" y="2031"/>
                      <a:pt x="304" y="2031"/>
                    </a:cubicBezTo>
                    <a:cubicBezTo>
                      <a:pt x="310" y="2031"/>
                      <a:pt x="313" y="2025"/>
                      <a:pt x="313" y="2022"/>
                    </a:cubicBezTo>
                    <a:cubicBezTo>
                      <a:pt x="313" y="2019"/>
                      <a:pt x="309" y="2014"/>
                      <a:pt x="304" y="2014"/>
                    </a:cubicBezTo>
                    <a:close/>
                    <a:moveTo>
                      <a:pt x="445" y="2107"/>
                    </a:moveTo>
                    <a:cubicBezTo>
                      <a:pt x="426" y="2107"/>
                      <a:pt x="412" y="2122"/>
                      <a:pt x="412" y="2141"/>
                    </a:cubicBezTo>
                    <a:cubicBezTo>
                      <a:pt x="412" y="2161"/>
                      <a:pt x="425" y="2175"/>
                      <a:pt x="445" y="2175"/>
                    </a:cubicBezTo>
                    <a:cubicBezTo>
                      <a:pt x="464" y="2175"/>
                      <a:pt x="479" y="2161"/>
                      <a:pt x="479" y="2141"/>
                    </a:cubicBezTo>
                    <a:cubicBezTo>
                      <a:pt x="479" y="2122"/>
                      <a:pt x="462" y="2107"/>
                      <a:pt x="445" y="2107"/>
                    </a:cubicBezTo>
                    <a:close/>
                    <a:moveTo>
                      <a:pt x="654" y="2175"/>
                    </a:moveTo>
                    <a:cubicBezTo>
                      <a:pt x="666" y="2175"/>
                      <a:pt x="674" y="2166"/>
                      <a:pt x="674" y="2155"/>
                    </a:cubicBezTo>
                    <a:cubicBezTo>
                      <a:pt x="674" y="2143"/>
                      <a:pt x="665" y="2135"/>
                      <a:pt x="654" y="2135"/>
                    </a:cubicBezTo>
                    <a:cubicBezTo>
                      <a:pt x="642" y="2135"/>
                      <a:pt x="635" y="2143"/>
                      <a:pt x="635" y="2155"/>
                    </a:cubicBezTo>
                    <a:cubicBezTo>
                      <a:pt x="635" y="2163"/>
                      <a:pt x="646" y="2175"/>
                      <a:pt x="654" y="2175"/>
                    </a:cubicBezTo>
                    <a:close/>
                    <a:moveTo>
                      <a:pt x="558" y="2158"/>
                    </a:moveTo>
                    <a:cubicBezTo>
                      <a:pt x="552" y="2158"/>
                      <a:pt x="550" y="2160"/>
                      <a:pt x="550" y="2166"/>
                    </a:cubicBezTo>
                    <a:cubicBezTo>
                      <a:pt x="550" y="2172"/>
                      <a:pt x="553" y="2175"/>
                      <a:pt x="558" y="2175"/>
                    </a:cubicBezTo>
                    <a:cubicBezTo>
                      <a:pt x="564" y="2175"/>
                      <a:pt x="567" y="2172"/>
                      <a:pt x="567" y="2166"/>
                    </a:cubicBezTo>
                    <a:cubicBezTo>
                      <a:pt x="567" y="2160"/>
                      <a:pt x="563" y="2158"/>
                      <a:pt x="558" y="2158"/>
                    </a:cubicBezTo>
                    <a:close/>
                    <a:moveTo>
                      <a:pt x="640" y="2022"/>
                    </a:moveTo>
                    <a:cubicBezTo>
                      <a:pt x="634" y="2022"/>
                      <a:pt x="629" y="2028"/>
                      <a:pt x="629" y="2033"/>
                    </a:cubicBezTo>
                    <a:cubicBezTo>
                      <a:pt x="629" y="2039"/>
                      <a:pt x="635" y="2045"/>
                      <a:pt x="640" y="2045"/>
                    </a:cubicBezTo>
                    <a:cubicBezTo>
                      <a:pt x="646" y="2045"/>
                      <a:pt x="651" y="2039"/>
                      <a:pt x="651" y="2033"/>
                    </a:cubicBezTo>
                    <a:cubicBezTo>
                      <a:pt x="651" y="2025"/>
                      <a:pt x="645" y="2022"/>
                      <a:pt x="640" y="2022"/>
                    </a:cubicBezTo>
                    <a:close/>
                    <a:moveTo>
                      <a:pt x="1986" y="31"/>
                    </a:moveTo>
                    <a:cubicBezTo>
                      <a:pt x="1972" y="31"/>
                      <a:pt x="1964" y="42"/>
                      <a:pt x="1964" y="53"/>
                    </a:cubicBezTo>
                    <a:cubicBezTo>
                      <a:pt x="1964" y="68"/>
                      <a:pt x="1974" y="76"/>
                      <a:pt x="1986" y="76"/>
                    </a:cubicBezTo>
                    <a:cubicBezTo>
                      <a:pt x="1997" y="76"/>
                      <a:pt x="2009" y="64"/>
                      <a:pt x="2009" y="53"/>
                    </a:cubicBezTo>
                    <a:cubicBezTo>
                      <a:pt x="2009" y="41"/>
                      <a:pt x="2000" y="31"/>
                      <a:pt x="1986" y="31"/>
                    </a:cubicBezTo>
                    <a:close/>
                    <a:moveTo>
                      <a:pt x="1958" y="1047"/>
                    </a:moveTo>
                    <a:cubicBezTo>
                      <a:pt x="1944" y="1047"/>
                      <a:pt x="1933" y="1058"/>
                      <a:pt x="1933" y="1072"/>
                    </a:cubicBezTo>
                    <a:cubicBezTo>
                      <a:pt x="1933" y="1086"/>
                      <a:pt x="1944" y="1098"/>
                      <a:pt x="1958" y="1098"/>
                    </a:cubicBezTo>
                    <a:cubicBezTo>
                      <a:pt x="1972" y="1098"/>
                      <a:pt x="1983" y="1086"/>
                      <a:pt x="1983" y="1072"/>
                    </a:cubicBezTo>
                    <a:cubicBezTo>
                      <a:pt x="1986" y="1058"/>
                      <a:pt x="1975" y="1047"/>
                      <a:pt x="1958" y="1047"/>
                    </a:cubicBezTo>
                    <a:close/>
                    <a:moveTo>
                      <a:pt x="2556" y="1655"/>
                    </a:moveTo>
                    <a:cubicBezTo>
                      <a:pt x="2556" y="1669"/>
                      <a:pt x="2568" y="1684"/>
                      <a:pt x="2585" y="1684"/>
                    </a:cubicBezTo>
                    <a:cubicBezTo>
                      <a:pt x="2599" y="1684"/>
                      <a:pt x="2613" y="1672"/>
                      <a:pt x="2613" y="1655"/>
                    </a:cubicBezTo>
                    <a:cubicBezTo>
                      <a:pt x="2613" y="1641"/>
                      <a:pt x="2602" y="1627"/>
                      <a:pt x="2585" y="1627"/>
                    </a:cubicBezTo>
                    <a:cubicBezTo>
                      <a:pt x="2570" y="1630"/>
                      <a:pt x="2556" y="1641"/>
                      <a:pt x="2556" y="1655"/>
                    </a:cubicBezTo>
                    <a:close/>
                    <a:moveTo>
                      <a:pt x="2489" y="1923"/>
                    </a:moveTo>
                    <a:cubicBezTo>
                      <a:pt x="2489" y="1957"/>
                      <a:pt x="2517" y="1985"/>
                      <a:pt x="2551" y="1985"/>
                    </a:cubicBezTo>
                    <a:cubicBezTo>
                      <a:pt x="2585" y="1985"/>
                      <a:pt x="2613" y="1957"/>
                      <a:pt x="2613" y="1923"/>
                    </a:cubicBezTo>
                    <a:cubicBezTo>
                      <a:pt x="2613" y="1890"/>
                      <a:pt x="2585" y="1861"/>
                      <a:pt x="2551" y="1861"/>
                    </a:cubicBezTo>
                    <a:cubicBezTo>
                      <a:pt x="2517" y="1861"/>
                      <a:pt x="2489" y="1887"/>
                      <a:pt x="2489" y="1923"/>
                    </a:cubicBezTo>
                    <a:close/>
                    <a:moveTo>
                      <a:pt x="2486" y="2033"/>
                    </a:moveTo>
                    <a:cubicBezTo>
                      <a:pt x="2477" y="2033"/>
                      <a:pt x="2472" y="2040"/>
                      <a:pt x="2472" y="2048"/>
                    </a:cubicBezTo>
                    <a:cubicBezTo>
                      <a:pt x="2472" y="2057"/>
                      <a:pt x="2477" y="2062"/>
                      <a:pt x="2486" y="2062"/>
                    </a:cubicBezTo>
                    <a:cubicBezTo>
                      <a:pt x="2494" y="2062"/>
                      <a:pt x="2500" y="2057"/>
                      <a:pt x="2500" y="2048"/>
                    </a:cubicBezTo>
                    <a:cubicBezTo>
                      <a:pt x="2500" y="2040"/>
                      <a:pt x="2494" y="2033"/>
                      <a:pt x="2486" y="2033"/>
                    </a:cubicBezTo>
                    <a:close/>
                    <a:moveTo>
                      <a:pt x="2412" y="2033"/>
                    </a:moveTo>
                    <a:cubicBezTo>
                      <a:pt x="2389" y="2033"/>
                      <a:pt x="2373" y="2050"/>
                      <a:pt x="2373" y="2073"/>
                    </a:cubicBezTo>
                    <a:cubicBezTo>
                      <a:pt x="2373" y="2096"/>
                      <a:pt x="2389" y="2112"/>
                      <a:pt x="2412" y="2112"/>
                    </a:cubicBezTo>
                    <a:cubicBezTo>
                      <a:pt x="2434" y="2112"/>
                      <a:pt x="2452" y="2096"/>
                      <a:pt x="2452" y="2073"/>
                    </a:cubicBezTo>
                    <a:cubicBezTo>
                      <a:pt x="2452" y="2050"/>
                      <a:pt x="2434" y="2033"/>
                      <a:pt x="2412" y="2033"/>
                    </a:cubicBezTo>
                    <a:close/>
                    <a:moveTo>
                      <a:pt x="2500" y="2079"/>
                    </a:moveTo>
                    <a:cubicBezTo>
                      <a:pt x="2500" y="2110"/>
                      <a:pt x="2525" y="2135"/>
                      <a:pt x="2556" y="2135"/>
                    </a:cubicBezTo>
                    <a:cubicBezTo>
                      <a:pt x="2587" y="2135"/>
                      <a:pt x="2613" y="2110"/>
                      <a:pt x="2613" y="2079"/>
                    </a:cubicBezTo>
                    <a:cubicBezTo>
                      <a:pt x="2613" y="2048"/>
                      <a:pt x="2587" y="2022"/>
                      <a:pt x="2556" y="2022"/>
                    </a:cubicBezTo>
                    <a:cubicBezTo>
                      <a:pt x="2525" y="2022"/>
                      <a:pt x="2500" y="2048"/>
                      <a:pt x="2500" y="2079"/>
                    </a:cubicBezTo>
                    <a:close/>
                    <a:moveTo>
                      <a:pt x="2511" y="2138"/>
                    </a:moveTo>
                    <a:cubicBezTo>
                      <a:pt x="2500" y="2138"/>
                      <a:pt x="2494" y="2146"/>
                      <a:pt x="2494" y="2158"/>
                    </a:cubicBezTo>
                    <a:cubicBezTo>
                      <a:pt x="2494" y="2169"/>
                      <a:pt x="2503" y="2177"/>
                      <a:pt x="2511" y="2177"/>
                    </a:cubicBezTo>
                    <a:cubicBezTo>
                      <a:pt x="2523" y="2177"/>
                      <a:pt x="2528" y="2169"/>
                      <a:pt x="2528" y="2158"/>
                    </a:cubicBezTo>
                    <a:cubicBezTo>
                      <a:pt x="2528" y="2146"/>
                      <a:pt x="2520" y="2138"/>
                      <a:pt x="2511" y="2138"/>
                    </a:cubicBezTo>
                    <a:close/>
                    <a:moveTo>
                      <a:pt x="1258" y="1133"/>
                    </a:moveTo>
                    <a:cubicBezTo>
                      <a:pt x="1201" y="1133"/>
                      <a:pt x="1157" y="1179"/>
                      <a:pt x="1157" y="1235"/>
                    </a:cubicBezTo>
                    <a:cubicBezTo>
                      <a:pt x="1157" y="1292"/>
                      <a:pt x="1201" y="1336"/>
                      <a:pt x="1258" y="1336"/>
                    </a:cubicBezTo>
                    <a:cubicBezTo>
                      <a:pt x="1314" y="1336"/>
                      <a:pt x="1360" y="1292"/>
                      <a:pt x="1360" y="1235"/>
                    </a:cubicBezTo>
                    <a:cubicBezTo>
                      <a:pt x="1360" y="1179"/>
                      <a:pt x="1314" y="1133"/>
                      <a:pt x="1258" y="1133"/>
                    </a:cubicBezTo>
                    <a:close/>
                    <a:moveTo>
                      <a:pt x="1213" y="1794"/>
                    </a:moveTo>
                    <a:cubicBezTo>
                      <a:pt x="1156" y="1794"/>
                      <a:pt x="1111" y="1839"/>
                      <a:pt x="1111" y="1895"/>
                    </a:cubicBezTo>
                    <a:cubicBezTo>
                      <a:pt x="1111" y="1952"/>
                      <a:pt x="1156" y="1997"/>
                      <a:pt x="1213" y="1997"/>
                    </a:cubicBezTo>
                    <a:cubicBezTo>
                      <a:pt x="1269" y="1997"/>
                      <a:pt x="1315" y="1952"/>
                      <a:pt x="1315" y="1895"/>
                    </a:cubicBezTo>
                    <a:cubicBezTo>
                      <a:pt x="1315" y="1839"/>
                      <a:pt x="1269" y="1794"/>
                      <a:pt x="1213" y="1794"/>
                    </a:cubicBezTo>
                    <a:close/>
                    <a:moveTo>
                      <a:pt x="1284" y="2005"/>
                    </a:moveTo>
                    <a:cubicBezTo>
                      <a:pt x="1238" y="2005"/>
                      <a:pt x="1199" y="2042"/>
                      <a:pt x="1199" y="2090"/>
                    </a:cubicBezTo>
                    <a:cubicBezTo>
                      <a:pt x="1199" y="2138"/>
                      <a:pt x="1236" y="2175"/>
                      <a:pt x="1284" y="2175"/>
                    </a:cubicBezTo>
                    <a:cubicBezTo>
                      <a:pt x="1332" y="2175"/>
                      <a:pt x="1368" y="2138"/>
                      <a:pt x="1368" y="2090"/>
                    </a:cubicBezTo>
                    <a:cubicBezTo>
                      <a:pt x="1368" y="2042"/>
                      <a:pt x="1332" y="2005"/>
                      <a:pt x="1284" y="2005"/>
                    </a:cubicBezTo>
                    <a:close/>
                    <a:moveTo>
                      <a:pt x="1396" y="561"/>
                    </a:moveTo>
                    <a:cubicBezTo>
                      <a:pt x="1396" y="527"/>
                      <a:pt x="1368" y="499"/>
                      <a:pt x="1337" y="499"/>
                    </a:cubicBezTo>
                    <a:cubicBezTo>
                      <a:pt x="1303" y="499"/>
                      <a:pt x="1278" y="527"/>
                      <a:pt x="1278" y="561"/>
                    </a:cubicBezTo>
                    <a:cubicBezTo>
                      <a:pt x="1278" y="594"/>
                      <a:pt x="1306" y="623"/>
                      <a:pt x="1337" y="623"/>
                    </a:cubicBezTo>
                    <a:cubicBezTo>
                      <a:pt x="1368" y="623"/>
                      <a:pt x="1396" y="594"/>
                      <a:pt x="1396" y="561"/>
                    </a:cubicBezTo>
                    <a:close/>
                    <a:moveTo>
                      <a:pt x="1574" y="1588"/>
                    </a:moveTo>
                    <a:cubicBezTo>
                      <a:pt x="1574" y="1555"/>
                      <a:pt x="1546" y="1525"/>
                      <a:pt x="1515" y="1525"/>
                    </a:cubicBezTo>
                    <a:cubicBezTo>
                      <a:pt x="1481" y="1525"/>
                      <a:pt x="1456" y="1555"/>
                      <a:pt x="1456" y="1588"/>
                    </a:cubicBezTo>
                    <a:cubicBezTo>
                      <a:pt x="1456" y="1622"/>
                      <a:pt x="1484" y="1650"/>
                      <a:pt x="1515" y="1650"/>
                    </a:cubicBezTo>
                    <a:cubicBezTo>
                      <a:pt x="1546" y="1650"/>
                      <a:pt x="1574" y="1622"/>
                      <a:pt x="1574" y="1588"/>
                    </a:cubicBezTo>
                    <a:close/>
                    <a:moveTo>
                      <a:pt x="1275" y="1647"/>
                    </a:moveTo>
                    <a:cubicBezTo>
                      <a:pt x="1275" y="1613"/>
                      <a:pt x="1247" y="1585"/>
                      <a:pt x="1216" y="1585"/>
                    </a:cubicBezTo>
                    <a:cubicBezTo>
                      <a:pt x="1185" y="1585"/>
                      <a:pt x="1157" y="1613"/>
                      <a:pt x="1157" y="1647"/>
                    </a:cubicBezTo>
                    <a:cubicBezTo>
                      <a:pt x="1157" y="1681"/>
                      <a:pt x="1185" y="1709"/>
                      <a:pt x="1216" y="1709"/>
                    </a:cubicBezTo>
                    <a:cubicBezTo>
                      <a:pt x="1247" y="1709"/>
                      <a:pt x="1275" y="1681"/>
                      <a:pt x="1275" y="1647"/>
                    </a:cubicBezTo>
                    <a:close/>
                    <a:moveTo>
                      <a:pt x="1566" y="2087"/>
                    </a:moveTo>
                    <a:cubicBezTo>
                      <a:pt x="1566" y="2053"/>
                      <a:pt x="1538" y="2025"/>
                      <a:pt x="1507" y="2025"/>
                    </a:cubicBezTo>
                    <a:cubicBezTo>
                      <a:pt x="1473" y="2025"/>
                      <a:pt x="1447" y="2053"/>
                      <a:pt x="1447" y="2087"/>
                    </a:cubicBezTo>
                    <a:cubicBezTo>
                      <a:pt x="1447" y="2121"/>
                      <a:pt x="1476" y="2149"/>
                      <a:pt x="1507" y="2149"/>
                    </a:cubicBezTo>
                    <a:cubicBezTo>
                      <a:pt x="1538" y="2146"/>
                      <a:pt x="1566" y="2121"/>
                      <a:pt x="1566" y="2087"/>
                    </a:cubicBezTo>
                    <a:close/>
                    <a:moveTo>
                      <a:pt x="1047" y="925"/>
                    </a:moveTo>
                    <a:cubicBezTo>
                      <a:pt x="1007" y="925"/>
                      <a:pt x="973" y="959"/>
                      <a:pt x="973" y="999"/>
                    </a:cubicBezTo>
                    <a:cubicBezTo>
                      <a:pt x="973" y="1038"/>
                      <a:pt x="1007" y="1072"/>
                      <a:pt x="1047" y="1072"/>
                    </a:cubicBezTo>
                    <a:cubicBezTo>
                      <a:pt x="1086" y="1072"/>
                      <a:pt x="1120" y="1038"/>
                      <a:pt x="1120" y="999"/>
                    </a:cubicBezTo>
                    <a:cubicBezTo>
                      <a:pt x="1120" y="956"/>
                      <a:pt x="1086" y="925"/>
                      <a:pt x="1047" y="925"/>
                    </a:cubicBezTo>
                    <a:close/>
                    <a:moveTo>
                      <a:pt x="1111" y="1089"/>
                    </a:moveTo>
                    <a:cubicBezTo>
                      <a:pt x="1079" y="1089"/>
                      <a:pt x="1055" y="1114"/>
                      <a:pt x="1055" y="1145"/>
                    </a:cubicBezTo>
                    <a:cubicBezTo>
                      <a:pt x="1055" y="1177"/>
                      <a:pt x="1079" y="1201"/>
                      <a:pt x="1111" y="1201"/>
                    </a:cubicBezTo>
                    <a:cubicBezTo>
                      <a:pt x="1142" y="1201"/>
                      <a:pt x="1168" y="1177"/>
                      <a:pt x="1168" y="1145"/>
                    </a:cubicBezTo>
                    <a:cubicBezTo>
                      <a:pt x="1168" y="1114"/>
                      <a:pt x="1142" y="1089"/>
                      <a:pt x="1111" y="1089"/>
                    </a:cubicBezTo>
                    <a:close/>
                    <a:moveTo>
                      <a:pt x="1123" y="1280"/>
                    </a:moveTo>
                    <a:cubicBezTo>
                      <a:pt x="1095" y="1280"/>
                      <a:pt x="1072" y="1303"/>
                      <a:pt x="1072" y="1334"/>
                    </a:cubicBezTo>
                    <a:cubicBezTo>
                      <a:pt x="1072" y="1365"/>
                      <a:pt x="1095" y="1387"/>
                      <a:pt x="1123" y="1387"/>
                    </a:cubicBezTo>
                    <a:cubicBezTo>
                      <a:pt x="1151" y="1387"/>
                      <a:pt x="1174" y="1365"/>
                      <a:pt x="1174" y="1334"/>
                    </a:cubicBezTo>
                    <a:cubicBezTo>
                      <a:pt x="1174" y="1303"/>
                      <a:pt x="1151" y="1280"/>
                      <a:pt x="1123" y="1280"/>
                    </a:cubicBezTo>
                    <a:close/>
                    <a:moveTo>
                      <a:pt x="1258" y="875"/>
                    </a:moveTo>
                    <a:cubicBezTo>
                      <a:pt x="1188" y="875"/>
                      <a:pt x="1131" y="931"/>
                      <a:pt x="1131" y="1002"/>
                    </a:cubicBezTo>
                    <a:cubicBezTo>
                      <a:pt x="1131" y="1072"/>
                      <a:pt x="1187" y="1128"/>
                      <a:pt x="1258" y="1128"/>
                    </a:cubicBezTo>
                    <a:cubicBezTo>
                      <a:pt x="1328" y="1128"/>
                      <a:pt x="1385" y="1072"/>
                      <a:pt x="1385" y="1002"/>
                    </a:cubicBezTo>
                    <a:cubicBezTo>
                      <a:pt x="1382" y="934"/>
                      <a:pt x="1326" y="875"/>
                      <a:pt x="1258" y="875"/>
                    </a:cubicBezTo>
                    <a:close/>
                    <a:moveTo>
                      <a:pt x="1021" y="1613"/>
                    </a:moveTo>
                    <a:cubicBezTo>
                      <a:pt x="993" y="1613"/>
                      <a:pt x="973" y="1636"/>
                      <a:pt x="973" y="1661"/>
                    </a:cubicBezTo>
                    <a:cubicBezTo>
                      <a:pt x="973" y="1686"/>
                      <a:pt x="995" y="1709"/>
                      <a:pt x="1021" y="1709"/>
                    </a:cubicBezTo>
                    <a:cubicBezTo>
                      <a:pt x="1046" y="1709"/>
                      <a:pt x="1069" y="1686"/>
                      <a:pt x="1069" y="1661"/>
                    </a:cubicBezTo>
                    <a:cubicBezTo>
                      <a:pt x="1069" y="1636"/>
                      <a:pt x="1049" y="1613"/>
                      <a:pt x="1021" y="1613"/>
                    </a:cubicBezTo>
                    <a:close/>
                    <a:moveTo>
                      <a:pt x="1069" y="1393"/>
                    </a:moveTo>
                    <a:cubicBezTo>
                      <a:pt x="1016" y="1393"/>
                      <a:pt x="970" y="1439"/>
                      <a:pt x="970" y="1492"/>
                    </a:cubicBezTo>
                    <a:cubicBezTo>
                      <a:pt x="970" y="1546"/>
                      <a:pt x="1015" y="1590"/>
                      <a:pt x="1069" y="1590"/>
                    </a:cubicBezTo>
                    <a:cubicBezTo>
                      <a:pt x="1122" y="1590"/>
                      <a:pt x="1168" y="1546"/>
                      <a:pt x="1168" y="1492"/>
                    </a:cubicBezTo>
                    <a:cubicBezTo>
                      <a:pt x="1168" y="1439"/>
                      <a:pt x="1126" y="1393"/>
                      <a:pt x="1069" y="1393"/>
                    </a:cubicBezTo>
                    <a:close/>
                    <a:moveTo>
                      <a:pt x="1337" y="1410"/>
                    </a:moveTo>
                    <a:cubicBezTo>
                      <a:pt x="1286" y="1410"/>
                      <a:pt x="1244" y="1452"/>
                      <a:pt x="1244" y="1503"/>
                    </a:cubicBezTo>
                    <a:cubicBezTo>
                      <a:pt x="1244" y="1554"/>
                      <a:pt x="1286" y="1596"/>
                      <a:pt x="1337" y="1596"/>
                    </a:cubicBezTo>
                    <a:cubicBezTo>
                      <a:pt x="1388" y="1596"/>
                      <a:pt x="1430" y="1554"/>
                      <a:pt x="1430" y="1503"/>
                    </a:cubicBezTo>
                    <a:cubicBezTo>
                      <a:pt x="1430" y="1452"/>
                      <a:pt x="1388" y="1410"/>
                      <a:pt x="1337" y="1410"/>
                    </a:cubicBezTo>
                    <a:close/>
                    <a:moveTo>
                      <a:pt x="1391" y="1672"/>
                    </a:moveTo>
                    <a:cubicBezTo>
                      <a:pt x="1360" y="1672"/>
                      <a:pt x="1337" y="1698"/>
                      <a:pt x="1337" y="1726"/>
                    </a:cubicBezTo>
                    <a:cubicBezTo>
                      <a:pt x="1337" y="1754"/>
                      <a:pt x="1363" y="1779"/>
                      <a:pt x="1391" y="1779"/>
                    </a:cubicBezTo>
                    <a:cubicBezTo>
                      <a:pt x="1422" y="1779"/>
                      <a:pt x="1444" y="1754"/>
                      <a:pt x="1444" y="1726"/>
                    </a:cubicBezTo>
                    <a:cubicBezTo>
                      <a:pt x="1444" y="1698"/>
                      <a:pt x="1419" y="1672"/>
                      <a:pt x="1391" y="1672"/>
                    </a:cubicBezTo>
                    <a:close/>
                    <a:moveTo>
                      <a:pt x="973" y="1794"/>
                    </a:moveTo>
                    <a:cubicBezTo>
                      <a:pt x="973" y="1825"/>
                      <a:pt x="999" y="1847"/>
                      <a:pt x="1027" y="1847"/>
                    </a:cubicBezTo>
                    <a:cubicBezTo>
                      <a:pt x="1055" y="1847"/>
                      <a:pt x="1080" y="1822"/>
                      <a:pt x="1080" y="1794"/>
                    </a:cubicBezTo>
                    <a:cubicBezTo>
                      <a:pt x="1080" y="1763"/>
                      <a:pt x="1055" y="1740"/>
                      <a:pt x="1027" y="1740"/>
                    </a:cubicBezTo>
                    <a:cubicBezTo>
                      <a:pt x="999" y="1740"/>
                      <a:pt x="973" y="1763"/>
                      <a:pt x="973" y="1794"/>
                    </a:cubicBezTo>
                    <a:close/>
                    <a:moveTo>
                      <a:pt x="1032" y="1926"/>
                    </a:moveTo>
                    <a:cubicBezTo>
                      <a:pt x="998" y="1926"/>
                      <a:pt x="968" y="1954"/>
                      <a:pt x="968" y="1991"/>
                    </a:cubicBezTo>
                    <a:cubicBezTo>
                      <a:pt x="968" y="2028"/>
                      <a:pt x="996" y="2056"/>
                      <a:pt x="1032" y="2056"/>
                    </a:cubicBezTo>
                    <a:cubicBezTo>
                      <a:pt x="1066" y="2056"/>
                      <a:pt x="1097" y="2028"/>
                      <a:pt x="1097" y="1991"/>
                    </a:cubicBezTo>
                    <a:cubicBezTo>
                      <a:pt x="1097" y="1954"/>
                      <a:pt x="1065" y="1926"/>
                      <a:pt x="1032" y="1926"/>
                    </a:cubicBezTo>
                    <a:close/>
                    <a:moveTo>
                      <a:pt x="1416" y="152"/>
                    </a:moveTo>
                    <a:cubicBezTo>
                      <a:pt x="1416" y="197"/>
                      <a:pt x="1453" y="237"/>
                      <a:pt x="1501" y="237"/>
                    </a:cubicBezTo>
                    <a:cubicBezTo>
                      <a:pt x="1549" y="237"/>
                      <a:pt x="1586" y="200"/>
                      <a:pt x="1586" y="152"/>
                    </a:cubicBezTo>
                    <a:cubicBezTo>
                      <a:pt x="1586" y="104"/>
                      <a:pt x="1549" y="68"/>
                      <a:pt x="1501" y="68"/>
                    </a:cubicBezTo>
                    <a:cubicBezTo>
                      <a:pt x="1453" y="68"/>
                      <a:pt x="1416" y="107"/>
                      <a:pt x="1416" y="152"/>
                    </a:cubicBezTo>
                    <a:close/>
                    <a:moveTo>
                      <a:pt x="1591" y="161"/>
                    </a:moveTo>
                    <a:cubicBezTo>
                      <a:pt x="1591" y="183"/>
                      <a:pt x="1608" y="200"/>
                      <a:pt x="1631" y="200"/>
                    </a:cubicBezTo>
                    <a:cubicBezTo>
                      <a:pt x="1653" y="200"/>
                      <a:pt x="1670" y="183"/>
                      <a:pt x="1670" y="161"/>
                    </a:cubicBezTo>
                    <a:cubicBezTo>
                      <a:pt x="1670" y="138"/>
                      <a:pt x="1653" y="121"/>
                      <a:pt x="1631" y="121"/>
                    </a:cubicBezTo>
                    <a:cubicBezTo>
                      <a:pt x="1608" y="121"/>
                      <a:pt x="1591" y="138"/>
                      <a:pt x="1591" y="161"/>
                    </a:cubicBezTo>
                    <a:close/>
                    <a:moveTo>
                      <a:pt x="1171" y="590"/>
                    </a:moveTo>
                    <a:cubicBezTo>
                      <a:pt x="1227" y="590"/>
                      <a:pt x="1272" y="544"/>
                      <a:pt x="1272" y="488"/>
                    </a:cubicBezTo>
                    <a:cubicBezTo>
                      <a:pt x="1272" y="432"/>
                      <a:pt x="1227" y="386"/>
                      <a:pt x="1171" y="386"/>
                    </a:cubicBezTo>
                    <a:cubicBezTo>
                      <a:pt x="1114" y="386"/>
                      <a:pt x="1069" y="432"/>
                      <a:pt x="1069" y="488"/>
                    </a:cubicBezTo>
                    <a:cubicBezTo>
                      <a:pt x="1069" y="544"/>
                      <a:pt x="1114" y="590"/>
                      <a:pt x="1171" y="590"/>
                    </a:cubicBezTo>
                    <a:close/>
                    <a:moveTo>
                      <a:pt x="1301" y="341"/>
                    </a:moveTo>
                    <a:cubicBezTo>
                      <a:pt x="1357" y="341"/>
                      <a:pt x="1402" y="296"/>
                      <a:pt x="1402" y="240"/>
                    </a:cubicBezTo>
                    <a:cubicBezTo>
                      <a:pt x="1402" y="183"/>
                      <a:pt x="1357" y="138"/>
                      <a:pt x="1301" y="138"/>
                    </a:cubicBezTo>
                    <a:cubicBezTo>
                      <a:pt x="1244" y="138"/>
                      <a:pt x="1199" y="183"/>
                      <a:pt x="1199" y="240"/>
                    </a:cubicBezTo>
                    <a:cubicBezTo>
                      <a:pt x="1199" y="296"/>
                      <a:pt x="1244" y="341"/>
                      <a:pt x="1301" y="341"/>
                    </a:cubicBezTo>
                    <a:close/>
                    <a:moveTo>
                      <a:pt x="1120" y="344"/>
                    </a:moveTo>
                    <a:cubicBezTo>
                      <a:pt x="1120" y="327"/>
                      <a:pt x="1106" y="310"/>
                      <a:pt x="1086" y="310"/>
                    </a:cubicBezTo>
                    <a:cubicBezTo>
                      <a:pt x="1069" y="310"/>
                      <a:pt x="1052" y="324"/>
                      <a:pt x="1052" y="344"/>
                    </a:cubicBezTo>
                    <a:cubicBezTo>
                      <a:pt x="1052" y="364"/>
                      <a:pt x="1066" y="378"/>
                      <a:pt x="1086" y="378"/>
                    </a:cubicBezTo>
                    <a:cubicBezTo>
                      <a:pt x="1106" y="378"/>
                      <a:pt x="1120" y="364"/>
                      <a:pt x="1120" y="344"/>
                    </a:cubicBezTo>
                    <a:close/>
                    <a:moveTo>
                      <a:pt x="1165" y="353"/>
                    </a:moveTo>
                    <a:cubicBezTo>
                      <a:pt x="1187" y="353"/>
                      <a:pt x="1205" y="335"/>
                      <a:pt x="1205" y="313"/>
                    </a:cubicBezTo>
                    <a:cubicBezTo>
                      <a:pt x="1205" y="290"/>
                      <a:pt x="1187" y="274"/>
                      <a:pt x="1165" y="274"/>
                    </a:cubicBezTo>
                    <a:cubicBezTo>
                      <a:pt x="1142" y="274"/>
                      <a:pt x="1126" y="291"/>
                      <a:pt x="1126" y="313"/>
                    </a:cubicBezTo>
                    <a:cubicBezTo>
                      <a:pt x="1126" y="333"/>
                      <a:pt x="1142" y="353"/>
                      <a:pt x="1165" y="353"/>
                    </a:cubicBezTo>
                    <a:close/>
                    <a:moveTo>
                      <a:pt x="1134" y="254"/>
                    </a:moveTo>
                    <a:cubicBezTo>
                      <a:pt x="1151" y="254"/>
                      <a:pt x="1165" y="240"/>
                      <a:pt x="1165" y="223"/>
                    </a:cubicBezTo>
                    <a:cubicBezTo>
                      <a:pt x="1165" y="206"/>
                      <a:pt x="1151" y="192"/>
                      <a:pt x="1134" y="192"/>
                    </a:cubicBezTo>
                    <a:cubicBezTo>
                      <a:pt x="1117" y="192"/>
                      <a:pt x="1103" y="206"/>
                      <a:pt x="1103" y="223"/>
                    </a:cubicBezTo>
                    <a:cubicBezTo>
                      <a:pt x="1103" y="240"/>
                      <a:pt x="1117" y="254"/>
                      <a:pt x="1134" y="254"/>
                    </a:cubicBezTo>
                    <a:close/>
                    <a:moveTo>
                      <a:pt x="1518" y="262"/>
                    </a:moveTo>
                    <a:cubicBezTo>
                      <a:pt x="1461" y="262"/>
                      <a:pt x="1419" y="307"/>
                      <a:pt x="1419" y="364"/>
                    </a:cubicBezTo>
                    <a:cubicBezTo>
                      <a:pt x="1419" y="420"/>
                      <a:pt x="1464" y="465"/>
                      <a:pt x="1518" y="465"/>
                    </a:cubicBezTo>
                    <a:cubicBezTo>
                      <a:pt x="1571" y="465"/>
                      <a:pt x="1617" y="420"/>
                      <a:pt x="1617" y="364"/>
                    </a:cubicBezTo>
                    <a:cubicBezTo>
                      <a:pt x="1617" y="307"/>
                      <a:pt x="1574" y="262"/>
                      <a:pt x="1518" y="262"/>
                    </a:cubicBezTo>
                    <a:close/>
                    <a:moveTo>
                      <a:pt x="1639" y="209"/>
                    </a:moveTo>
                    <a:cubicBezTo>
                      <a:pt x="1622" y="209"/>
                      <a:pt x="1608" y="223"/>
                      <a:pt x="1608" y="240"/>
                    </a:cubicBezTo>
                    <a:cubicBezTo>
                      <a:pt x="1608" y="257"/>
                      <a:pt x="1622" y="271"/>
                      <a:pt x="1639" y="271"/>
                    </a:cubicBezTo>
                    <a:cubicBezTo>
                      <a:pt x="1656" y="271"/>
                      <a:pt x="1670" y="257"/>
                      <a:pt x="1670" y="240"/>
                    </a:cubicBezTo>
                    <a:cubicBezTo>
                      <a:pt x="1670" y="223"/>
                      <a:pt x="1656" y="209"/>
                      <a:pt x="1639" y="209"/>
                    </a:cubicBezTo>
                    <a:close/>
                    <a:moveTo>
                      <a:pt x="1334" y="378"/>
                    </a:moveTo>
                    <a:cubicBezTo>
                      <a:pt x="1314" y="378"/>
                      <a:pt x="1301" y="395"/>
                      <a:pt x="1301" y="412"/>
                    </a:cubicBezTo>
                    <a:cubicBezTo>
                      <a:pt x="1301" y="429"/>
                      <a:pt x="1314" y="446"/>
                      <a:pt x="1334" y="446"/>
                    </a:cubicBezTo>
                    <a:cubicBezTo>
                      <a:pt x="1353" y="446"/>
                      <a:pt x="1368" y="429"/>
                      <a:pt x="1368" y="412"/>
                    </a:cubicBezTo>
                    <a:cubicBezTo>
                      <a:pt x="1368" y="395"/>
                      <a:pt x="1353" y="378"/>
                      <a:pt x="1334" y="378"/>
                    </a:cubicBezTo>
                    <a:close/>
                    <a:moveTo>
                      <a:pt x="1515" y="497"/>
                    </a:moveTo>
                    <a:cubicBezTo>
                      <a:pt x="1461" y="497"/>
                      <a:pt x="1416" y="541"/>
                      <a:pt x="1416" y="595"/>
                    </a:cubicBezTo>
                    <a:cubicBezTo>
                      <a:pt x="1416" y="648"/>
                      <a:pt x="1461" y="694"/>
                      <a:pt x="1515" y="694"/>
                    </a:cubicBezTo>
                    <a:cubicBezTo>
                      <a:pt x="1569" y="694"/>
                      <a:pt x="1614" y="648"/>
                      <a:pt x="1614" y="595"/>
                    </a:cubicBezTo>
                    <a:cubicBezTo>
                      <a:pt x="1614" y="541"/>
                      <a:pt x="1569" y="497"/>
                      <a:pt x="1515" y="497"/>
                    </a:cubicBezTo>
                    <a:close/>
                    <a:moveTo>
                      <a:pt x="1275" y="669"/>
                    </a:moveTo>
                    <a:cubicBezTo>
                      <a:pt x="1255" y="669"/>
                      <a:pt x="1241" y="685"/>
                      <a:pt x="1241" y="705"/>
                    </a:cubicBezTo>
                    <a:cubicBezTo>
                      <a:pt x="1241" y="724"/>
                      <a:pt x="1258" y="742"/>
                      <a:pt x="1275" y="742"/>
                    </a:cubicBezTo>
                    <a:cubicBezTo>
                      <a:pt x="1295" y="742"/>
                      <a:pt x="1309" y="724"/>
                      <a:pt x="1309" y="705"/>
                    </a:cubicBezTo>
                    <a:cubicBezTo>
                      <a:pt x="1309" y="685"/>
                      <a:pt x="1295" y="669"/>
                      <a:pt x="1275" y="669"/>
                    </a:cubicBezTo>
                    <a:close/>
                    <a:moveTo>
                      <a:pt x="1492" y="734"/>
                    </a:moveTo>
                    <a:cubicBezTo>
                      <a:pt x="1418" y="734"/>
                      <a:pt x="1360" y="792"/>
                      <a:pt x="1360" y="866"/>
                    </a:cubicBezTo>
                    <a:cubicBezTo>
                      <a:pt x="1360" y="939"/>
                      <a:pt x="1418" y="999"/>
                      <a:pt x="1492" y="999"/>
                    </a:cubicBezTo>
                    <a:cubicBezTo>
                      <a:pt x="1565" y="999"/>
                      <a:pt x="1625" y="940"/>
                      <a:pt x="1625" y="866"/>
                    </a:cubicBezTo>
                    <a:cubicBezTo>
                      <a:pt x="1622" y="793"/>
                      <a:pt x="1565" y="734"/>
                      <a:pt x="1492" y="734"/>
                    </a:cubicBezTo>
                    <a:close/>
                    <a:moveTo>
                      <a:pt x="1244" y="801"/>
                    </a:moveTo>
                    <a:cubicBezTo>
                      <a:pt x="1236" y="801"/>
                      <a:pt x="1227" y="809"/>
                      <a:pt x="1227" y="818"/>
                    </a:cubicBezTo>
                    <a:cubicBezTo>
                      <a:pt x="1227" y="826"/>
                      <a:pt x="1235" y="835"/>
                      <a:pt x="1244" y="835"/>
                    </a:cubicBezTo>
                    <a:cubicBezTo>
                      <a:pt x="1252" y="835"/>
                      <a:pt x="1261" y="826"/>
                      <a:pt x="1261" y="818"/>
                    </a:cubicBezTo>
                    <a:cubicBezTo>
                      <a:pt x="1261" y="809"/>
                      <a:pt x="1253" y="801"/>
                      <a:pt x="1244" y="801"/>
                    </a:cubicBezTo>
                    <a:close/>
                    <a:moveTo>
                      <a:pt x="1459" y="1016"/>
                    </a:moveTo>
                    <a:cubicBezTo>
                      <a:pt x="1442" y="1016"/>
                      <a:pt x="1428" y="1030"/>
                      <a:pt x="1428" y="1047"/>
                    </a:cubicBezTo>
                    <a:cubicBezTo>
                      <a:pt x="1428" y="1064"/>
                      <a:pt x="1442" y="1078"/>
                      <a:pt x="1459" y="1078"/>
                    </a:cubicBezTo>
                    <a:cubicBezTo>
                      <a:pt x="1476" y="1078"/>
                      <a:pt x="1490" y="1064"/>
                      <a:pt x="1490" y="1047"/>
                    </a:cubicBezTo>
                    <a:cubicBezTo>
                      <a:pt x="1490" y="1030"/>
                      <a:pt x="1476" y="1016"/>
                      <a:pt x="1459" y="1016"/>
                    </a:cubicBezTo>
                    <a:close/>
                    <a:moveTo>
                      <a:pt x="1614" y="1052"/>
                    </a:moveTo>
                    <a:cubicBezTo>
                      <a:pt x="1583" y="1052"/>
                      <a:pt x="1557" y="1078"/>
                      <a:pt x="1557" y="1109"/>
                    </a:cubicBezTo>
                    <a:cubicBezTo>
                      <a:pt x="1557" y="1139"/>
                      <a:pt x="1583" y="1164"/>
                      <a:pt x="1614" y="1164"/>
                    </a:cubicBezTo>
                    <a:cubicBezTo>
                      <a:pt x="1645" y="1164"/>
                      <a:pt x="1670" y="1139"/>
                      <a:pt x="1670" y="1109"/>
                    </a:cubicBezTo>
                    <a:cubicBezTo>
                      <a:pt x="1667" y="1078"/>
                      <a:pt x="1642" y="1052"/>
                      <a:pt x="1614" y="1052"/>
                    </a:cubicBezTo>
                    <a:close/>
                    <a:moveTo>
                      <a:pt x="1391" y="1184"/>
                    </a:moveTo>
                    <a:cubicBezTo>
                      <a:pt x="1391" y="1198"/>
                      <a:pt x="1402" y="1212"/>
                      <a:pt x="1419" y="1212"/>
                    </a:cubicBezTo>
                    <a:cubicBezTo>
                      <a:pt x="1433" y="1212"/>
                      <a:pt x="1443" y="1205"/>
                      <a:pt x="1446" y="1193"/>
                    </a:cubicBezTo>
                    <a:cubicBezTo>
                      <a:pt x="1455" y="1216"/>
                      <a:pt x="1478" y="1232"/>
                      <a:pt x="1504" y="1232"/>
                    </a:cubicBezTo>
                    <a:cubicBezTo>
                      <a:pt x="1538" y="1232"/>
                      <a:pt x="1566" y="1204"/>
                      <a:pt x="1566" y="1170"/>
                    </a:cubicBezTo>
                    <a:cubicBezTo>
                      <a:pt x="1566" y="1136"/>
                      <a:pt x="1538" y="1109"/>
                      <a:pt x="1504" y="1109"/>
                    </a:cubicBezTo>
                    <a:cubicBezTo>
                      <a:pt x="1471" y="1109"/>
                      <a:pt x="1443" y="1135"/>
                      <a:pt x="1442" y="1167"/>
                    </a:cubicBezTo>
                    <a:cubicBezTo>
                      <a:pt x="1437" y="1161"/>
                      <a:pt x="1429" y="1156"/>
                      <a:pt x="1419" y="1156"/>
                    </a:cubicBezTo>
                    <a:cubicBezTo>
                      <a:pt x="1402" y="1156"/>
                      <a:pt x="1391" y="1170"/>
                      <a:pt x="1391" y="1184"/>
                    </a:cubicBezTo>
                    <a:close/>
                    <a:moveTo>
                      <a:pt x="1560" y="1754"/>
                    </a:moveTo>
                    <a:cubicBezTo>
                      <a:pt x="1529" y="1754"/>
                      <a:pt x="1504" y="1780"/>
                      <a:pt x="1504" y="1811"/>
                    </a:cubicBezTo>
                    <a:cubicBezTo>
                      <a:pt x="1504" y="1843"/>
                      <a:pt x="1529" y="1867"/>
                      <a:pt x="1560" y="1867"/>
                    </a:cubicBezTo>
                    <a:cubicBezTo>
                      <a:pt x="1591" y="1867"/>
                      <a:pt x="1617" y="1843"/>
                      <a:pt x="1617" y="1811"/>
                    </a:cubicBezTo>
                    <a:cubicBezTo>
                      <a:pt x="1617" y="1780"/>
                      <a:pt x="1591" y="1754"/>
                      <a:pt x="1560" y="1754"/>
                    </a:cubicBezTo>
                    <a:close/>
                    <a:moveTo>
                      <a:pt x="1523" y="1969"/>
                    </a:moveTo>
                    <a:cubicBezTo>
                      <a:pt x="1523" y="1981"/>
                      <a:pt x="1532" y="1988"/>
                      <a:pt x="1543" y="1988"/>
                    </a:cubicBezTo>
                    <a:cubicBezTo>
                      <a:pt x="1555" y="1988"/>
                      <a:pt x="1563" y="1981"/>
                      <a:pt x="1563" y="1969"/>
                    </a:cubicBezTo>
                    <a:cubicBezTo>
                      <a:pt x="1563" y="1958"/>
                      <a:pt x="1555" y="1949"/>
                      <a:pt x="1543" y="1949"/>
                    </a:cubicBezTo>
                    <a:cubicBezTo>
                      <a:pt x="1532" y="1949"/>
                      <a:pt x="1523" y="1958"/>
                      <a:pt x="1523" y="1969"/>
                    </a:cubicBezTo>
                    <a:close/>
                    <a:moveTo>
                      <a:pt x="1041" y="2124"/>
                    </a:moveTo>
                    <a:cubicBezTo>
                      <a:pt x="1041" y="2152"/>
                      <a:pt x="1063" y="2172"/>
                      <a:pt x="1089" y="2172"/>
                    </a:cubicBezTo>
                    <a:cubicBezTo>
                      <a:pt x="1117" y="2172"/>
                      <a:pt x="1137" y="2150"/>
                      <a:pt x="1137" y="2124"/>
                    </a:cubicBezTo>
                    <a:cubicBezTo>
                      <a:pt x="1137" y="2099"/>
                      <a:pt x="1114" y="2076"/>
                      <a:pt x="1089" y="2076"/>
                    </a:cubicBezTo>
                    <a:cubicBezTo>
                      <a:pt x="1063" y="2076"/>
                      <a:pt x="1041" y="2098"/>
                      <a:pt x="1041" y="2124"/>
                    </a:cubicBezTo>
                    <a:close/>
                    <a:moveTo>
                      <a:pt x="1459" y="1833"/>
                    </a:moveTo>
                    <a:cubicBezTo>
                      <a:pt x="1430" y="1833"/>
                      <a:pt x="1405" y="1856"/>
                      <a:pt x="1405" y="1887"/>
                    </a:cubicBezTo>
                    <a:cubicBezTo>
                      <a:pt x="1405" y="1918"/>
                      <a:pt x="1428" y="1940"/>
                      <a:pt x="1459" y="1940"/>
                    </a:cubicBezTo>
                    <a:cubicBezTo>
                      <a:pt x="1487" y="1940"/>
                      <a:pt x="1512" y="1918"/>
                      <a:pt x="1512" y="1887"/>
                    </a:cubicBezTo>
                    <a:cubicBezTo>
                      <a:pt x="1512" y="1856"/>
                      <a:pt x="1490" y="1833"/>
                      <a:pt x="1459" y="1833"/>
                    </a:cubicBezTo>
                    <a:close/>
                    <a:moveTo>
                      <a:pt x="1416" y="2000"/>
                    </a:moveTo>
                    <a:cubicBezTo>
                      <a:pt x="1416" y="2012"/>
                      <a:pt x="1425" y="2019"/>
                      <a:pt x="1436" y="2019"/>
                    </a:cubicBezTo>
                    <a:cubicBezTo>
                      <a:pt x="1447" y="2019"/>
                      <a:pt x="1456" y="2011"/>
                      <a:pt x="1456" y="2000"/>
                    </a:cubicBezTo>
                    <a:cubicBezTo>
                      <a:pt x="1456" y="1988"/>
                      <a:pt x="1447" y="1980"/>
                      <a:pt x="1436" y="1980"/>
                    </a:cubicBezTo>
                    <a:cubicBezTo>
                      <a:pt x="1425" y="1980"/>
                      <a:pt x="1416" y="1989"/>
                      <a:pt x="1416" y="2000"/>
                    </a:cubicBezTo>
                    <a:close/>
                    <a:moveTo>
                      <a:pt x="1016" y="149"/>
                    </a:moveTo>
                    <a:cubicBezTo>
                      <a:pt x="990" y="149"/>
                      <a:pt x="970" y="169"/>
                      <a:pt x="970" y="195"/>
                    </a:cubicBezTo>
                    <a:cubicBezTo>
                      <a:pt x="970" y="220"/>
                      <a:pt x="990" y="240"/>
                      <a:pt x="1016" y="240"/>
                    </a:cubicBezTo>
                    <a:cubicBezTo>
                      <a:pt x="1041" y="240"/>
                      <a:pt x="1061" y="220"/>
                      <a:pt x="1061" y="195"/>
                    </a:cubicBezTo>
                    <a:cubicBezTo>
                      <a:pt x="1061" y="169"/>
                      <a:pt x="1041" y="149"/>
                      <a:pt x="1016" y="149"/>
                    </a:cubicBezTo>
                    <a:close/>
                    <a:moveTo>
                      <a:pt x="1021" y="276"/>
                    </a:moveTo>
                    <a:cubicBezTo>
                      <a:pt x="1004" y="276"/>
                      <a:pt x="990" y="290"/>
                      <a:pt x="990" y="307"/>
                    </a:cubicBezTo>
                    <a:cubicBezTo>
                      <a:pt x="990" y="323"/>
                      <a:pt x="1004" y="338"/>
                      <a:pt x="1021" y="338"/>
                    </a:cubicBezTo>
                    <a:cubicBezTo>
                      <a:pt x="1038" y="338"/>
                      <a:pt x="1052" y="323"/>
                      <a:pt x="1052" y="307"/>
                    </a:cubicBezTo>
                    <a:cubicBezTo>
                      <a:pt x="1052" y="290"/>
                      <a:pt x="1035" y="276"/>
                      <a:pt x="1021" y="276"/>
                    </a:cubicBezTo>
                    <a:close/>
                    <a:moveTo>
                      <a:pt x="1097" y="271"/>
                    </a:moveTo>
                    <a:cubicBezTo>
                      <a:pt x="1094" y="271"/>
                      <a:pt x="1092" y="273"/>
                      <a:pt x="1092" y="276"/>
                    </a:cubicBezTo>
                    <a:cubicBezTo>
                      <a:pt x="1092" y="278"/>
                      <a:pt x="1094" y="282"/>
                      <a:pt x="1097" y="282"/>
                    </a:cubicBezTo>
                    <a:cubicBezTo>
                      <a:pt x="1099" y="282"/>
                      <a:pt x="1103" y="279"/>
                      <a:pt x="1103" y="276"/>
                    </a:cubicBezTo>
                    <a:cubicBezTo>
                      <a:pt x="1103" y="274"/>
                      <a:pt x="1099" y="271"/>
                      <a:pt x="1097" y="271"/>
                    </a:cubicBezTo>
                    <a:close/>
                    <a:moveTo>
                      <a:pt x="1007" y="384"/>
                    </a:moveTo>
                    <a:cubicBezTo>
                      <a:pt x="1001" y="384"/>
                      <a:pt x="996" y="389"/>
                      <a:pt x="996" y="395"/>
                    </a:cubicBezTo>
                    <a:cubicBezTo>
                      <a:pt x="996" y="401"/>
                      <a:pt x="1001" y="406"/>
                      <a:pt x="1007" y="406"/>
                    </a:cubicBezTo>
                    <a:cubicBezTo>
                      <a:pt x="1013" y="406"/>
                      <a:pt x="1018" y="401"/>
                      <a:pt x="1018" y="395"/>
                    </a:cubicBezTo>
                    <a:cubicBezTo>
                      <a:pt x="1018" y="389"/>
                      <a:pt x="1013" y="384"/>
                      <a:pt x="1007" y="384"/>
                    </a:cubicBezTo>
                    <a:close/>
                    <a:moveTo>
                      <a:pt x="1072" y="584"/>
                    </a:moveTo>
                    <a:cubicBezTo>
                      <a:pt x="1018" y="584"/>
                      <a:pt x="973" y="629"/>
                      <a:pt x="973" y="683"/>
                    </a:cubicBezTo>
                    <a:cubicBezTo>
                      <a:pt x="973" y="736"/>
                      <a:pt x="1018" y="782"/>
                      <a:pt x="1072" y="782"/>
                    </a:cubicBezTo>
                    <a:cubicBezTo>
                      <a:pt x="1126" y="782"/>
                      <a:pt x="1171" y="736"/>
                      <a:pt x="1171" y="683"/>
                    </a:cubicBezTo>
                    <a:cubicBezTo>
                      <a:pt x="1171" y="629"/>
                      <a:pt x="1126" y="584"/>
                      <a:pt x="1072" y="584"/>
                    </a:cubicBezTo>
                    <a:close/>
                    <a:moveTo>
                      <a:pt x="1069" y="849"/>
                    </a:moveTo>
                    <a:cubicBezTo>
                      <a:pt x="1055" y="849"/>
                      <a:pt x="1041" y="861"/>
                      <a:pt x="1041" y="877"/>
                    </a:cubicBezTo>
                    <a:cubicBezTo>
                      <a:pt x="1041" y="892"/>
                      <a:pt x="1052" y="906"/>
                      <a:pt x="1069" y="906"/>
                    </a:cubicBezTo>
                    <a:cubicBezTo>
                      <a:pt x="1086" y="906"/>
                      <a:pt x="1097" y="893"/>
                      <a:pt x="1097" y="877"/>
                    </a:cubicBezTo>
                    <a:cubicBezTo>
                      <a:pt x="1097" y="860"/>
                      <a:pt x="1086" y="849"/>
                      <a:pt x="1069" y="849"/>
                    </a:cubicBezTo>
                    <a:close/>
                    <a:moveTo>
                      <a:pt x="1334" y="688"/>
                    </a:moveTo>
                    <a:cubicBezTo>
                      <a:pt x="1334" y="700"/>
                      <a:pt x="1343" y="708"/>
                      <a:pt x="1354" y="708"/>
                    </a:cubicBezTo>
                    <a:cubicBezTo>
                      <a:pt x="1365" y="708"/>
                      <a:pt x="1374" y="699"/>
                      <a:pt x="1374" y="688"/>
                    </a:cubicBezTo>
                    <a:cubicBezTo>
                      <a:pt x="1374" y="676"/>
                      <a:pt x="1365" y="669"/>
                      <a:pt x="1354" y="669"/>
                    </a:cubicBezTo>
                    <a:cubicBezTo>
                      <a:pt x="1343" y="669"/>
                      <a:pt x="1334" y="680"/>
                      <a:pt x="1334" y="688"/>
                    </a:cubicBezTo>
                    <a:close/>
                    <a:moveTo>
                      <a:pt x="1233" y="632"/>
                    </a:moveTo>
                    <a:cubicBezTo>
                      <a:pt x="1230" y="632"/>
                      <a:pt x="1227" y="635"/>
                      <a:pt x="1227" y="640"/>
                    </a:cubicBezTo>
                    <a:cubicBezTo>
                      <a:pt x="1227" y="643"/>
                      <a:pt x="1230" y="649"/>
                      <a:pt x="1233" y="649"/>
                    </a:cubicBezTo>
                    <a:cubicBezTo>
                      <a:pt x="1236" y="649"/>
                      <a:pt x="1238" y="646"/>
                      <a:pt x="1238" y="640"/>
                    </a:cubicBezTo>
                    <a:cubicBezTo>
                      <a:pt x="1241" y="635"/>
                      <a:pt x="1238" y="632"/>
                      <a:pt x="1233" y="632"/>
                    </a:cubicBezTo>
                    <a:close/>
                    <a:moveTo>
                      <a:pt x="1577" y="686"/>
                    </a:moveTo>
                    <a:cubicBezTo>
                      <a:pt x="1577" y="700"/>
                      <a:pt x="1588" y="711"/>
                      <a:pt x="1603" y="711"/>
                    </a:cubicBezTo>
                    <a:cubicBezTo>
                      <a:pt x="1617" y="711"/>
                      <a:pt x="1628" y="700"/>
                      <a:pt x="1628" y="686"/>
                    </a:cubicBezTo>
                    <a:cubicBezTo>
                      <a:pt x="1628" y="671"/>
                      <a:pt x="1617" y="660"/>
                      <a:pt x="1603" y="660"/>
                    </a:cubicBezTo>
                    <a:cubicBezTo>
                      <a:pt x="1588" y="660"/>
                      <a:pt x="1577" y="671"/>
                      <a:pt x="1577" y="686"/>
                    </a:cubicBezTo>
                    <a:close/>
                    <a:moveTo>
                      <a:pt x="1591" y="477"/>
                    </a:moveTo>
                    <a:cubicBezTo>
                      <a:pt x="1591" y="499"/>
                      <a:pt x="1608" y="516"/>
                      <a:pt x="1631" y="516"/>
                    </a:cubicBezTo>
                    <a:cubicBezTo>
                      <a:pt x="1653" y="516"/>
                      <a:pt x="1670" y="499"/>
                      <a:pt x="1670" y="477"/>
                    </a:cubicBezTo>
                    <a:cubicBezTo>
                      <a:pt x="1670" y="454"/>
                      <a:pt x="1653" y="437"/>
                      <a:pt x="1631" y="437"/>
                    </a:cubicBezTo>
                    <a:cubicBezTo>
                      <a:pt x="1608" y="437"/>
                      <a:pt x="1591" y="454"/>
                      <a:pt x="1591" y="477"/>
                    </a:cubicBezTo>
                    <a:close/>
                    <a:moveTo>
                      <a:pt x="1611" y="956"/>
                    </a:moveTo>
                    <a:cubicBezTo>
                      <a:pt x="1611" y="967"/>
                      <a:pt x="1622" y="979"/>
                      <a:pt x="1634" y="979"/>
                    </a:cubicBezTo>
                    <a:cubicBezTo>
                      <a:pt x="1645" y="979"/>
                      <a:pt x="1656" y="967"/>
                      <a:pt x="1656" y="956"/>
                    </a:cubicBezTo>
                    <a:cubicBezTo>
                      <a:pt x="1656" y="944"/>
                      <a:pt x="1645" y="934"/>
                      <a:pt x="1634" y="934"/>
                    </a:cubicBezTo>
                    <a:cubicBezTo>
                      <a:pt x="1622" y="934"/>
                      <a:pt x="1611" y="944"/>
                      <a:pt x="1611" y="956"/>
                    </a:cubicBezTo>
                    <a:close/>
                    <a:moveTo>
                      <a:pt x="1631" y="1016"/>
                    </a:moveTo>
                    <a:cubicBezTo>
                      <a:pt x="1631" y="1024"/>
                      <a:pt x="1636" y="1030"/>
                      <a:pt x="1645" y="1030"/>
                    </a:cubicBezTo>
                    <a:cubicBezTo>
                      <a:pt x="1653" y="1030"/>
                      <a:pt x="1659" y="1024"/>
                      <a:pt x="1659" y="1016"/>
                    </a:cubicBezTo>
                    <a:cubicBezTo>
                      <a:pt x="1659" y="1007"/>
                      <a:pt x="1653" y="1002"/>
                      <a:pt x="1645" y="1002"/>
                    </a:cubicBezTo>
                    <a:cubicBezTo>
                      <a:pt x="1636" y="1002"/>
                      <a:pt x="1631" y="1007"/>
                      <a:pt x="1631" y="1016"/>
                    </a:cubicBezTo>
                    <a:close/>
                    <a:moveTo>
                      <a:pt x="1428" y="1367"/>
                    </a:moveTo>
                    <a:cubicBezTo>
                      <a:pt x="1428" y="1435"/>
                      <a:pt x="1481" y="1489"/>
                      <a:pt x="1549" y="1489"/>
                    </a:cubicBezTo>
                    <a:cubicBezTo>
                      <a:pt x="1617" y="1489"/>
                      <a:pt x="1670" y="1435"/>
                      <a:pt x="1670" y="1367"/>
                    </a:cubicBezTo>
                    <a:cubicBezTo>
                      <a:pt x="1670" y="1300"/>
                      <a:pt x="1617" y="1246"/>
                      <a:pt x="1549" y="1246"/>
                    </a:cubicBezTo>
                    <a:cubicBezTo>
                      <a:pt x="1481" y="1246"/>
                      <a:pt x="1428" y="1303"/>
                      <a:pt x="1428" y="1367"/>
                    </a:cubicBezTo>
                    <a:close/>
                    <a:moveTo>
                      <a:pt x="1642" y="1193"/>
                    </a:moveTo>
                    <a:cubicBezTo>
                      <a:pt x="1631" y="1193"/>
                      <a:pt x="1625" y="1201"/>
                      <a:pt x="1625" y="1209"/>
                    </a:cubicBezTo>
                    <a:cubicBezTo>
                      <a:pt x="1625" y="1221"/>
                      <a:pt x="1634" y="1226"/>
                      <a:pt x="1642" y="1226"/>
                    </a:cubicBezTo>
                    <a:cubicBezTo>
                      <a:pt x="1650" y="1226"/>
                      <a:pt x="1659" y="1218"/>
                      <a:pt x="1659" y="1209"/>
                    </a:cubicBezTo>
                    <a:cubicBezTo>
                      <a:pt x="1659" y="1201"/>
                      <a:pt x="1650" y="1193"/>
                      <a:pt x="1642" y="1193"/>
                    </a:cubicBezTo>
                    <a:close/>
                    <a:moveTo>
                      <a:pt x="1588" y="1559"/>
                    </a:moveTo>
                    <a:cubicBezTo>
                      <a:pt x="1588" y="1579"/>
                      <a:pt x="1605" y="1596"/>
                      <a:pt x="1625" y="1596"/>
                    </a:cubicBezTo>
                    <a:cubicBezTo>
                      <a:pt x="1645" y="1596"/>
                      <a:pt x="1662" y="1579"/>
                      <a:pt x="1662" y="1559"/>
                    </a:cubicBezTo>
                    <a:cubicBezTo>
                      <a:pt x="1662" y="1540"/>
                      <a:pt x="1645" y="1523"/>
                      <a:pt x="1625" y="1523"/>
                    </a:cubicBezTo>
                    <a:cubicBezTo>
                      <a:pt x="1605" y="1525"/>
                      <a:pt x="1588" y="1540"/>
                      <a:pt x="1588" y="1559"/>
                    </a:cubicBezTo>
                    <a:close/>
                    <a:moveTo>
                      <a:pt x="1588" y="1684"/>
                    </a:moveTo>
                    <a:cubicBezTo>
                      <a:pt x="1571" y="1684"/>
                      <a:pt x="1557" y="1699"/>
                      <a:pt x="1557" y="1715"/>
                    </a:cubicBezTo>
                    <a:cubicBezTo>
                      <a:pt x="1557" y="1732"/>
                      <a:pt x="1571" y="1746"/>
                      <a:pt x="1588" y="1746"/>
                    </a:cubicBezTo>
                    <a:cubicBezTo>
                      <a:pt x="1605" y="1746"/>
                      <a:pt x="1619" y="1732"/>
                      <a:pt x="1619" y="1715"/>
                    </a:cubicBezTo>
                    <a:cubicBezTo>
                      <a:pt x="1619" y="1699"/>
                      <a:pt x="1603" y="1684"/>
                      <a:pt x="1588" y="1684"/>
                    </a:cubicBezTo>
                    <a:close/>
                    <a:moveTo>
                      <a:pt x="1574" y="1923"/>
                    </a:moveTo>
                    <a:cubicBezTo>
                      <a:pt x="1574" y="1949"/>
                      <a:pt x="1593" y="1969"/>
                      <a:pt x="1619" y="1969"/>
                    </a:cubicBezTo>
                    <a:cubicBezTo>
                      <a:pt x="1644" y="1969"/>
                      <a:pt x="1665" y="1949"/>
                      <a:pt x="1665" y="1923"/>
                    </a:cubicBezTo>
                    <a:cubicBezTo>
                      <a:pt x="1665" y="1898"/>
                      <a:pt x="1644" y="1878"/>
                      <a:pt x="1619" y="1878"/>
                    </a:cubicBezTo>
                    <a:cubicBezTo>
                      <a:pt x="1593" y="1878"/>
                      <a:pt x="1574" y="1898"/>
                      <a:pt x="1574" y="1923"/>
                    </a:cubicBezTo>
                    <a:close/>
                    <a:moveTo>
                      <a:pt x="1639" y="2008"/>
                    </a:moveTo>
                    <a:cubicBezTo>
                      <a:pt x="1628" y="2008"/>
                      <a:pt x="1619" y="2017"/>
                      <a:pt x="1619" y="2028"/>
                    </a:cubicBezTo>
                    <a:cubicBezTo>
                      <a:pt x="1619" y="2039"/>
                      <a:pt x="1628" y="2048"/>
                      <a:pt x="1639" y="2048"/>
                    </a:cubicBezTo>
                    <a:cubicBezTo>
                      <a:pt x="1650" y="2048"/>
                      <a:pt x="1659" y="2039"/>
                      <a:pt x="1659" y="2028"/>
                    </a:cubicBezTo>
                    <a:cubicBezTo>
                      <a:pt x="1659" y="2017"/>
                      <a:pt x="1650" y="2008"/>
                      <a:pt x="1639" y="2008"/>
                    </a:cubicBezTo>
                    <a:close/>
                    <a:moveTo>
                      <a:pt x="1625" y="2104"/>
                    </a:moveTo>
                    <a:cubicBezTo>
                      <a:pt x="1605" y="2104"/>
                      <a:pt x="1591" y="2118"/>
                      <a:pt x="1591" y="2138"/>
                    </a:cubicBezTo>
                    <a:cubicBezTo>
                      <a:pt x="1591" y="2158"/>
                      <a:pt x="1605" y="2172"/>
                      <a:pt x="1625" y="2172"/>
                    </a:cubicBezTo>
                    <a:cubicBezTo>
                      <a:pt x="1645" y="2172"/>
                      <a:pt x="1659" y="2158"/>
                      <a:pt x="1659" y="2138"/>
                    </a:cubicBezTo>
                    <a:cubicBezTo>
                      <a:pt x="1659" y="2121"/>
                      <a:pt x="1642" y="2104"/>
                      <a:pt x="1625" y="2104"/>
                    </a:cubicBezTo>
                    <a:close/>
                    <a:moveTo>
                      <a:pt x="1416" y="2104"/>
                    </a:moveTo>
                    <a:cubicBezTo>
                      <a:pt x="1410" y="2104"/>
                      <a:pt x="1405" y="2110"/>
                      <a:pt x="1405" y="2115"/>
                    </a:cubicBezTo>
                    <a:cubicBezTo>
                      <a:pt x="1405" y="2121"/>
                      <a:pt x="1410" y="2127"/>
                      <a:pt x="1416" y="2127"/>
                    </a:cubicBezTo>
                    <a:cubicBezTo>
                      <a:pt x="1421" y="2127"/>
                      <a:pt x="1428" y="2121"/>
                      <a:pt x="1428" y="2115"/>
                    </a:cubicBezTo>
                    <a:cubicBezTo>
                      <a:pt x="1428" y="2110"/>
                      <a:pt x="1421" y="2104"/>
                      <a:pt x="1416" y="2104"/>
                    </a:cubicBezTo>
                    <a:close/>
                    <a:moveTo>
                      <a:pt x="1303" y="1754"/>
                    </a:moveTo>
                    <a:cubicBezTo>
                      <a:pt x="1295" y="1754"/>
                      <a:pt x="1289" y="1760"/>
                      <a:pt x="1289" y="1768"/>
                    </a:cubicBezTo>
                    <a:cubicBezTo>
                      <a:pt x="1289" y="1777"/>
                      <a:pt x="1294" y="1782"/>
                      <a:pt x="1303" y="1782"/>
                    </a:cubicBezTo>
                    <a:cubicBezTo>
                      <a:pt x="1311" y="1782"/>
                      <a:pt x="1317" y="1777"/>
                      <a:pt x="1317" y="1768"/>
                    </a:cubicBezTo>
                    <a:cubicBezTo>
                      <a:pt x="1317" y="1760"/>
                      <a:pt x="1309" y="1754"/>
                      <a:pt x="1303" y="1754"/>
                    </a:cubicBezTo>
                    <a:close/>
                    <a:moveTo>
                      <a:pt x="1205" y="1401"/>
                    </a:moveTo>
                    <a:cubicBezTo>
                      <a:pt x="1205" y="1407"/>
                      <a:pt x="1210" y="1413"/>
                      <a:pt x="1216" y="1413"/>
                    </a:cubicBezTo>
                    <a:cubicBezTo>
                      <a:pt x="1222" y="1413"/>
                      <a:pt x="1227" y="1407"/>
                      <a:pt x="1227" y="1401"/>
                    </a:cubicBezTo>
                    <a:cubicBezTo>
                      <a:pt x="1227" y="1396"/>
                      <a:pt x="1222" y="1390"/>
                      <a:pt x="1216" y="1390"/>
                    </a:cubicBezTo>
                    <a:cubicBezTo>
                      <a:pt x="1207" y="1390"/>
                      <a:pt x="1205" y="1396"/>
                      <a:pt x="1205" y="1401"/>
                    </a:cubicBezTo>
                    <a:close/>
                    <a:moveTo>
                      <a:pt x="1049" y="1226"/>
                    </a:moveTo>
                    <a:cubicBezTo>
                      <a:pt x="1041" y="1226"/>
                      <a:pt x="1035" y="1232"/>
                      <a:pt x="1035" y="1240"/>
                    </a:cubicBezTo>
                    <a:cubicBezTo>
                      <a:pt x="1035" y="1249"/>
                      <a:pt x="1040" y="1255"/>
                      <a:pt x="1049" y="1255"/>
                    </a:cubicBezTo>
                    <a:cubicBezTo>
                      <a:pt x="1057" y="1255"/>
                      <a:pt x="1063" y="1249"/>
                      <a:pt x="1063" y="1240"/>
                    </a:cubicBezTo>
                    <a:cubicBezTo>
                      <a:pt x="1063" y="1232"/>
                      <a:pt x="1058" y="1226"/>
                      <a:pt x="1049" y="1226"/>
                    </a:cubicBezTo>
                    <a:close/>
                    <a:moveTo>
                      <a:pt x="1374" y="1308"/>
                    </a:moveTo>
                    <a:cubicBezTo>
                      <a:pt x="1357" y="1308"/>
                      <a:pt x="1343" y="1322"/>
                      <a:pt x="1343" y="1339"/>
                    </a:cubicBezTo>
                    <a:cubicBezTo>
                      <a:pt x="1343" y="1356"/>
                      <a:pt x="1357" y="1370"/>
                      <a:pt x="1374" y="1370"/>
                    </a:cubicBezTo>
                    <a:cubicBezTo>
                      <a:pt x="1391" y="1370"/>
                      <a:pt x="1405" y="1356"/>
                      <a:pt x="1405" y="1339"/>
                    </a:cubicBezTo>
                    <a:cubicBezTo>
                      <a:pt x="1402" y="1322"/>
                      <a:pt x="1391" y="1308"/>
                      <a:pt x="1374" y="1308"/>
                    </a:cubicBezTo>
                    <a:close/>
                    <a:moveTo>
                      <a:pt x="1137" y="1726"/>
                    </a:moveTo>
                    <a:cubicBezTo>
                      <a:pt x="1120" y="1726"/>
                      <a:pt x="1106" y="1740"/>
                      <a:pt x="1106" y="1757"/>
                    </a:cubicBezTo>
                    <a:cubicBezTo>
                      <a:pt x="1106" y="1774"/>
                      <a:pt x="1120" y="1788"/>
                      <a:pt x="1137" y="1788"/>
                    </a:cubicBezTo>
                    <a:cubicBezTo>
                      <a:pt x="1154" y="1788"/>
                      <a:pt x="1168" y="1774"/>
                      <a:pt x="1168" y="1757"/>
                    </a:cubicBezTo>
                    <a:cubicBezTo>
                      <a:pt x="1168" y="1740"/>
                      <a:pt x="1154" y="1726"/>
                      <a:pt x="1137" y="1726"/>
                    </a:cubicBezTo>
                    <a:close/>
                    <a:moveTo>
                      <a:pt x="1069" y="1864"/>
                    </a:moveTo>
                    <a:cubicBezTo>
                      <a:pt x="1063" y="1864"/>
                      <a:pt x="1058" y="1870"/>
                      <a:pt x="1058" y="1875"/>
                    </a:cubicBezTo>
                    <a:cubicBezTo>
                      <a:pt x="1058" y="1881"/>
                      <a:pt x="1063" y="1887"/>
                      <a:pt x="1069" y="1887"/>
                    </a:cubicBezTo>
                    <a:cubicBezTo>
                      <a:pt x="1075" y="1887"/>
                      <a:pt x="1080" y="1881"/>
                      <a:pt x="1080" y="1875"/>
                    </a:cubicBezTo>
                    <a:cubicBezTo>
                      <a:pt x="1080" y="1870"/>
                      <a:pt x="1075" y="1864"/>
                      <a:pt x="1069" y="1864"/>
                    </a:cubicBezTo>
                    <a:close/>
                    <a:moveTo>
                      <a:pt x="1128" y="1997"/>
                    </a:moveTo>
                    <a:cubicBezTo>
                      <a:pt x="1126" y="1997"/>
                      <a:pt x="1120" y="2000"/>
                      <a:pt x="1120" y="2005"/>
                    </a:cubicBezTo>
                    <a:cubicBezTo>
                      <a:pt x="1120" y="2008"/>
                      <a:pt x="1122" y="2014"/>
                      <a:pt x="1128" y="2014"/>
                    </a:cubicBezTo>
                    <a:cubicBezTo>
                      <a:pt x="1133" y="2014"/>
                      <a:pt x="1137" y="2011"/>
                      <a:pt x="1137" y="2005"/>
                    </a:cubicBezTo>
                    <a:cubicBezTo>
                      <a:pt x="1137" y="2000"/>
                      <a:pt x="1134" y="1997"/>
                      <a:pt x="1128" y="1997"/>
                    </a:cubicBezTo>
                    <a:close/>
                    <a:moveTo>
                      <a:pt x="1018" y="2076"/>
                    </a:moveTo>
                    <a:cubicBezTo>
                      <a:pt x="1013" y="2076"/>
                      <a:pt x="1010" y="2081"/>
                      <a:pt x="1010" y="2084"/>
                    </a:cubicBezTo>
                    <a:cubicBezTo>
                      <a:pt x="1010" y="2087"/>
                      <a:pt x="1015" y="2093"/>
                      <a:pt x="1018" y="2093"/>
                    </a:cubicBezTo>
                    <a:cubicBezTo>
                      <a:pt x="1020" y="2093"/>
                      <a:pt x="1027" y="2087"/>
                      <a:pt x="1027" y="2084"/>
                    </a:cubicBezTo>
                    <a:cubicBezTo>
                      <a:pt x="1027" y="2081"/>
                      <a:pt x="1021" y="2076"/>
                      <a:pt x="1018" y="2076"/>
                    </a:cubicBezTo>
                    <a:close/>
                    <a:moveTo>
                      <a:pt x="1162" y="2158"/>
                    </a:moveTo>
                    <a:cubicBezTo>
                      <a:pt x="1159" y="2158"/>
                      <a:pt x="1157" y="2160"/>
                      <a:pt x="1157" y="2163"/>
                    </a:cubicBezTo>
                    <a:cubicBezTo>
                      <a:pt x="1157" y="2166"/>
                      <a:pt x="1159" y="2169"/>
                      <a:pt x="1162" y="2169"/>
                    </a:cubicBezTo>
                    <a:cubicBezTo>
                      <a:pt x="1165" y="2169"/>
                      <a:pt x="1168" y="2166"/>
                      <a:pt x="1168" y="2163"/>
                    </a:cubicBezTo>
                    <a:cubicBezTo>
                      <a:pt x="1168" y="2160"/>
                      <a:pt x="1168" y="2158"/>
                      <a:pt x="1162" y="2158"/>
                    </a:cubicBezTo>
                    <a:close/>
                    <a:moveTo>
                      <a:pt x="756" y="307"/>
                    </a:moveTo>
                    <a:cubicBezTo>
                      <a:pt x="728" y="307"/>
                      <a:pt x="705" y="330"/>
                      <a:pt x="705" y="358"/>
                    </a:cubicBezTo>
                    <a:cubicBezTo>
                      <a:pt x="705" y="386"/>
                      <a:pt x="728" y="409"/>
                      <a:pt x="756" y="409"/>
                    </a:cubicBezTo>
                    <a:cubicBezTo>
                      <a:pt x="784" y="409"/>
                      <a:pt x="807" y="386"/>
                      <a:pt x="807" y="358"/>
                    </a:cubicBezTo>
                    <a:cubicBezTo>
                      <a:pt x="807" y="330"/>
                      <a:pt x="784" y="307"/>
                      <a:pt x="756" y="307"/>
                    </a:cubicBezTo>
                    <a:close/>
                    <a:moveTo>
                      <a:pt x="905" y="307"/>
                    </a:moveTo>
                    <a:cubicBezTo>
                      <a:pt x="888" y="307"/>
                      <a:pt x="874" y="321"/>
                      <a:pt x="874" y="338"/>
                    </a:cubicBezTo>
                    <a:cubicBezTo>
                      <a:pt x="874" y="354"/>
                      <a:pt x="888" y="370"/>
                      <a:pt x="905" y="370"/>
                    </a:cubicBezTo>
                    <a:cubicBezTo>
                      <a:pt x="921" y="370"/>
                      <a:pt x="936" y="354"/>
                      <a:pt x="936" y="338"/>
                    </a:cubicBezTo>
                    <a:cubicBezTo>
                      <a:pt x="936" y="321"/>
                      <a:pt x="921" y="307"/>
                      <a:pt x="905" y="307"/>
                    </a:cubicBezTo>
                    <a:close/>
                    <a:moveTo>
                      <a:pt x="993" y="449"/>
                    </a:moveTo>
                    <a:cubicBezTo>
                      <a:pt x="962" y="449"/>
                      <a:pt x="936" y="474"/>
                      <a:pt x="936" y="505"/>
                    </a:cubicBezTo>
                    <a:cubicBezTo>
                      <a:pt x="936" y="536"/>
                      <a:pt x="962" y="561"/>
                      <a:pt x="993" y="561"/>
                    </a:cubicBezTo>
                    <a:cubicBezTo>
                      <a:pt x="1024" y="561"/>
                      <a:pt x="1049" y="536"/>
                      <a:pt x="1049" y="505"/>
                    </a:cubicBezTo>
                    <a:cubicBezTo>
                      <a:pt x="1049" y="474"/>
                      <a:pt x="1024" y="449"/>
                      <a:pt x="993" y="449"/>
                    </a:cubicBezTo>
                    <a:close/>
                    <a:moveTo>
                      <a:pt x="750" y="502"/>
                    </a:moveTo>
                    <a:cubicBezTo>
                      <a:pt x="725" y="502"/>
                      <a:pt x="705" y="521"/>
                      <a:pt x="705" y="547"/>
                    </a:cubicBezTo>
                    <a:cubicBezTo>
                      <a:pt x="705" y="572"/>
                      <a:pt x="724" y="592"/>
                      <a:pt x="750" y="592"/>
                    </a:cubicBezTo>
                    <a:cubicBezTo>
                      <a:pt x="775" y="592"/>
                      <a:pt x="795" y="572"/>
                      <a:pt x="795" y="547"/>
                    </a:cubicBezTo>
                    <a:cubicBezTo>
                      <a:pt x="795" y="521"/>
                      <a:pt x="776" y="502"/>
                      <a:pt x="750" y="502"/>
                    </a:cubicBezTo>
                    <a:close/>
                    <a:moveTo>
                      <a:pt x="863" y="409"/>
                    </a:moveTo>
                    <a:cubicBezTo>
                      <a:pt x="841" y="409"/>
                      <a:pt x="821" y="428"/>
                      <a:pt x="821" y="451"/>
                    </a:cubicBezTo>
                    <a:cubicBezTo>
                      <a:pt x="821" y="473"/>
                      <a:pt x="840" y="494"/>
                      <a:pt x="863" y="494"/>
                    </a:cubicBezTo>
                    <a:cubicBezTo>
                      <a:pt x="885" y="494"/>
                      <a:pt x="905" y="474"/>
                      <a:pt x="905" y="451"/>
                    </a:cubicBezTo>
                    <a:cubicBezTo>
                      <a:pt x="905" y="426"/>
                      <a:pt x="886" y="409"/>
                      <a:pt x="863" y="409"/>
                    </a:cubicBezTo>
                    <a:close/>
                    <a:moveTo>
                      <a:pt x="883" y="629"/>
                    </a:moveTo>
                    <a:cubicBezTo>
                      <a:pt x="866" y="629"/>
                      <a:pt x="852" y="643"/>
                      <a:pt x="852" y="660"/>
                    </a:cubicBezTo>
                    <a:cubicBezTo>
                      <a:pt x="852" y="677"/>
                      <a:pt x="866" y="691"/>
                      <a:pt x="883" y="691"/>
                    </a:cubicBezTo>
                    <a:cubicBezTo>
                      <a:pt x="900" y="691"/>
                      <a:pt x="914" y="677"/>
                      <a:pt x="914" y="660"/>
                    </a:cubicBezTo>
                    <a:cubicBezTo>
                      <a:pt x="914" y="643"/>
                      <a:pt x="900" y="629"/>
                      <a:pt x="883" y="629"/>
                    </a:cubicBezTo>
                    <a:close/>
                    <a:moveTo>
                      <a:pt x="756" y="629"/>
                    </a:moveTo>
                    <a:cubicBezTo>
                      <a:pt x="747" y="629"/>
                      <a:pt x="742" y="634"/>
                      <a:pt x="742" y="643"/>
                    </a:cubicBezTo>
                    <a:cubicBezTo>
                      <a:pt x="742" y="651"/>
                      <a:pt x="747" y="657"/>
                      <a:pt x="756" y="657"/>
                    </a:cubicBezTo>
                    <a:cubicBezTo>
                      <a:pt x="764" y="657"/>
                      <a:pt x="770" y="651"/>
                      <a:pt x="770" y="643"/>
                    </a:cubicBezTo>
                    <a:cubicBezTo>
                      <a:pt x="770" y="634"/>
                      <a:pt x="762" y="629"/>
                      <a:pt x="756" y="629"/>
                    </a:cubicBezTo>
                    <a:close/>
                    <a:moveTo>
                      <a:pt x="886" y="516"/>
                    </a:moveTo>
                    <a:cubicBezTo>
                      <a:pt x="880" y="516"/>
                      <a:pt x="874" y="522"/>
                      <a:pt x="874" y="528"/>
                    </a:cubicBezTo>
                    <a:cubicBezTo>
                      <a:pt x="874" y="533"/>
                      <a:pt x="880" y="539"/>
                      <a:pt x="886" y="539"/>
                    </a:cubicBezTo>
                    <a:cubicBezTo>
                      <a:pt x="891" y="539"/>
                      <a:pt x="897" y="533"/>
                      <a:pt x="897" y="528"/>
                    </a:cubicBezTo>
                    <a:cubicBezTo>
                      <a:pt x="897" y="522"/>
                      <a:pt x="891" y="516"/>
                      <a:pt x="886" y="516"/>
                    </a:cubicBezTo>
                    <a:close/>
                    <a:moveTo>
                      <a:pt x="1744" y="282"/>
                    </a:moveTo>
                    <a:cubicBezTo>
                      <a:pt x="1715" y="282"/>
                      <a:pt x="1693" y="305"/>
                      <a:pt x="1693" y="333"/>
                    </a:cubicBezTo>
                    <a:cubicBezTo>
                      <a:pt x="1693" y="361"/>
                      <a:pt x="1715" y="384"/>
                      <a:pt x="1744" y="384"/>
                    </a:cubicBezTo>
                    <a:cubicBezTo>
                      <a:pt x="1772" y="384"/>
                      <a:pt x="1794" y="361"/>
                      <a:pt x="1794" y="333"/>
                    </a:cubicBezTo>
                    <a:cubicBezTo>
                      <a:pt x="1794" y="305"/>
                      <a:pt x="1772" y="282"/>
                      <a:pt x="1744" y="282"/>
                    </a:cubicBezTo>
                    <a:close/>
                    <a:moveTo>
                      <a:pt x="1656" y="358"/>
                    </a:moveTo>
                    <a:cubicBezTo>
                      <a:pt x="1650" y="358"/>
                      <a:pt x="1645" y="364"/>
                      <a:pt x="1645" y="370"/>
                    </a:cubicBezTo>
                    <a:cubicBezTo>
                      <a:pt x="1645" y="375"/>
                      <a:pt x="1650" y="381"/>
                      <a:pt x="1656" y="381"/>
                    </a:cubicBezTo>
                    <a:cubicBezTo>
                      <a:pt x="1662" y="381"/>
                      <a:pt x="1667" y="375"/>
                      <a:pt x="1667" y="370"/>
                    </a:cubicBezTo>
                    <a:cubicBezTo>
                      <a:pt x="1665" y="364"/>
                      <a:pt x="1662" y="358"/>
                      <a:pt x="1656" y="358"/>
                    </a:cubicBezTo>
                    <a:close/>
                    <a:moveTo>
                      <a:pt x="1724" y="11"/>
                    </a:moveTo>
                    <a:cubicBezTo>
                      <a:pt x="1690" y="11"/>
                      <a:pt x="1665" y="36"/>
                      <a:pt x="1665" y="70"/>
                    </a:cubicBezTo>
                    <a:cubicBezTo>
                      <a:pt x="1665" y="103"/>
                      <a:pt x="1690" y="130"/>
                      <a:pt x="1724" y="130"/>
                    </a:cubicBezTo>
                    <a:cubicBezTo>
                      <a:pt x="1758" y="130"/>
                      <a:pt x="1783" y="104"/>
                      <a:pt x="1783" y="70"/>
                    </a:cubicBezTo>
                    <a:cubicBezTo>
                      <a:pt x="1783" y="39"/>
                      <a:pt x="1758" y="11"/>
                      <a:pt x="1724" y="11"/>
                    </a:cubicBezTo>
                    <a:close/>
                    <a:moveTo>
                      <a:pt x="1769" y="203"/>
                    </a:moveTo>
                    <a:cubicBezTo>
                      <a:pt x="1761" y="203"/>
                      <a:pt x="1755" y="208"/>
                      <a:pt x="1755" y="217"/>
                    </a:cubicBezTo>
                    <a:cubicBezTo>
                      <a:pt x="1755" y="225"/>
                      <a:pt x="1761" y="231"/>
                      <a:pt x="1769" y="231"/>
                    </a:cubicBezTo>
                    <a:cubicBezTo>
                      <a:pt x="1777" y="231"/>
                      <a:pt x="1783" y="226"/>
                      <a:pt x="1783" y="217"/>
                    </a:cubicBezTo>
                    <a:cubicBezTo>
                      <a:pt x="1783" y="209"/>
                      <a:pt x="1777" y="203"/>
                      <a:pt x="1769" y="203"/>
                    </a:cubicBezTo>
                    <a:close/>
                    <a:moveTo>
                      <a:pt x="2237" y="288"/>
                    </a:moveTo>
                    <a:cubicBezTo>
                      <a:pt x="2237" y="319"/>
                      <a:pt x="2263" y="344"/>
                      <a:pt x="2294" y="344"/>
                    </a:cubicBezTo>
                    <a:cubicBezTo>
                      <a:pt x="2325" y="344"/>
                      <a:pt x="2350" y="319"/>
                      <a:pt x="2350" y="288"/>
                    </a:cubicBezTo>
                    <a:cubicBezTo>
                      <a:pt x="2350" y="257"/>
                      <a:pt x="2325" y="231"/>
                      <a:pt x="2294" y="231"/>
                    </a:cubicBezTo>
                    <a:cubicBezTo>
                      <a:pt x="2263" y="231"/>
                      <a:pt x="2237" y="257"/>
                      <a:pt x="2237" y="288"/>
                    </a:cubicBezTo>
                    <a:close/>
                    <a:moveTo>
                      <a:pt x="2398" y="355"/>
                    </a:moveTo>
                    <a:cubicBezTo>
                      <a:pt x="2398" y="369"/>
                      <a:pt x="2410" y="384"/>
                      <a:pt x="2427" y="384"/>
                    </a:cubicBezTo>
                    <a:cubicBezTo>
                      <a:pt x="2441" y="384"/>
                      <a:pt x="2455" y="372"/>
                      <a:pt x="2455" y="355"/>
                    </a:cubicBezTo>
                    <a:cubicBezTo>
                      <a:pt x="2455" y="341"/>
                      <a:pt x="2443" y="327"/>
                      <a:pt x="2427" y="327"/>
                    </a:cubicBezTo>
                    <a:cubicBezTo>
                      <a:pt x="2410" y="327"/>
                      <a:pt x="2398" y="340"/>
                      <a:pt x="2398" y="355"/>
                    </a:cubicBezTo>
                    <a:close/>
                    <a:moveTo>
                      <a:pt x="1879" y="25"/>
                    </a:moveTo>
                    <a:cubicBezTo>
                      <a:pt x="1856" y="25"/>
                      <a:pt x="1837" y="45"/>
                      <a:pt x="1837" y="68"/>
                    </a:cubicBezTo>
                    <a:cubicBezTo>
                      <a:pt x="1837" y="90"/>
                      <a:pt x="1856" y="110"/>
                      <a:pt x="1879" y="110"/>
                    </a:cubicBezTo>
                    <a:cubicBezTo>
                      <a:pt x="1902" y="110"/>
                      <a:pt x="1921" y="90"/>
                      <a:pt x="1921" y="68"/>
                    </a:cubicBezTo>
                    <a:cubicBezTo>
                      <a:pt x="1921" y="45"/>
                      <a:pt x="1902" y="25"/>
                      <a:pt x="1879" y="25"/>
                    </a:cubicBezTo>
                    <a:close/>
                    <a:moveTo>
                      <a:pt x="2139" y="254"/>
                    </a:moveTo>
                    <a:cubicBezTo>
                      <a:pt x="2127" y="254"/>
                      <a:pt x="2119" y="262"/>
                      <a:pt x="2119" y="274"/>
                    </a:cubicBezTo>
                    <a:cubicBezTo>
                      <a:pt x="2119" y="285"/>
                      <a:pt x="2127" y="293"/>
                      <a:pt x="2139" y="293"/>
                    </a:cubicBezTo>
                    <a:cubicBezTo>
                      <a:pt x="2150" y="293"/>
                      <a:pt x="2158" y="285"/>
                      <a:pt x="2158" y="274"/>
                    </a:cubicBezTo>
                    <a:cubicBezTo>
                      <a:pt x="2158" y="262"/>
                      <a:pt x="2150" y="254"/>
                      <a:pt x="2139" y="25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6" name="Freeform 5">
                <a:extLst>
                  <a:ext uri="{FF2B5EF4-FFF2-40B4-BE49-F238E27FC236}">
                    <a16:creationId xmlns:a16="http://schemas.microsoft.com/office/drawing/2014/main" id="{D96C34E7-AD9E-48AB-BF69-313CF92E81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34368" y="647499"/>
                <a:ext cx="849206" cy="737306"/>
              </a:xfrm>
              <a:custGeom>
                <a:avLst/>
                <a:gdLst>
                  <a:gd name="T0" fmla="*/ 832 w 2441"/>
                  <a:gd name="T1" fmla="*/ 0 h 2119"/>
                  <a:gd name="T2" fmla="*/ 1052 w 2441"/>
                  <a:gd name="T3" fmla="*/ 0 h 2119"/>
                  <a:gd name="T4" fmla="*/ 1494 w 2441"/>
                  <a:gd name="T5" fmla="*/ 192 h 2119"/>
                  <a:gd name="T6" fmla="*/ 1661 w 2441"/>
                  <a:gd name="T7" fmla="*/ 96 h 2119"/>
                  <a:gd name="T8" fmla="*/ 609 w 2441"/>
                  <a:gd name="T9" fmla="*/ 384 h 2119"/>
                  <a:gd name="T10" fmla="*/ 1052 w 2441"/>
                  <a:gd name="T11" fmla="*/ 192 h 2119"/>
                  <a:gd name="T12" fmla="*/ 1109 w 2441"/>
                  <a:gd name="T13" fmla="*/ 288 h 2119"/>
                  <a:gd name="T14" fmla="*/ 1329 w 2441"/>
                  <a:gd name="T15" fmla="*/ 286 h 2119"/>
                  <a:gd name="T16" fmla="*/ 1940 w 2441"/>
                  <a:gd name="T17" fmla="*/ 192 h 2119"/>
                  <a:gd name="T18" fmla="*/ 333 w 2441"/>
                  <a:gd name="T19" fmla="*/ 480 h 2119"/>
                  <a:gd name="T20" fmla="*/ 554 w 2441"/>
                  <a:gd name="T21" fmla="*/ 478 h 2119"/>
                  <a:gd name="T22" fmla="*/ 1162 w 2441"/>
                  <a:gd name="T23" fmla="*/ 576 h 2119"/>
                  <a:gd name="T24" fmla="*/ 1274 w 2441"/>
                  <a:gd name="T25" fmla="*/ 576 h 2119"/>
                  <a:gd name="T26" fmla="*/ 1384 w 2441"/>
                  <a:gd name="T27" fmla="*/ 384 h 2119"/>
                  <a:gd name="T28" fmla="*/ 1940 w 2441"/>
                  <a:gd name="T29" fmla="*/ 384 h 2119"/>
                  <a:gd name="T30" fmla="*/ 276 w 2441"/>
                  <a:gd name="T31" fmla="*/ 771 h 2119"/>
                  <a:gd name="T32" fmla="*/ 664 w 2441"/>
                  <a:gd name="T33" fmla="*/ 677 h 2119"/>
                  <a:gd name="T34" fmla="*/ 166 w 2441"/>
                  <a:gd name="T35" fmla="*/ 771 h 2119"/>
                  <a:gd name="T36" fmla="*/ 389 w 2441"/>
                  <a:gd name="T37" fmla="*/ 962 h 2119"/>
                  <a:gd name="T38" fmla="*/ 499 w 2441"/>
                  <a:gd name="T39" fmla="*/ 771 h 2119"/>
                  <a:gd name="T40" fmla="*/ 1274 w 2441"/>
                  <a:gd name="T41" fmla="*/ 771 h 2119"/>
                  <a:gd name="T42" fmla="*/ 1494 w 2441"/>
                  <a:gd name="T43" fmla="*/ 771 h 2119"/>
                  <a:gd name="T44" fmla="*/ 1827 w 2441"/>
                  <a:gd name="T45" fmla="*/ 771 h 2119"/>
                  <a:gd name="T46" fmla="*/ 2163 w 2441"/>
                  <a:gd name="T47" fmla="*/ 771 h 2119"/>
                  <a:gd name="T48" fmla="*/ 166 w 2441"/>
                  <a:gd name="T49" fmla="*/ 962 h 2119"/>
                  <a:gd name="T50" fmla="*/ 386 w 2441"/>
                  <a:gd name="T51" fmla="*/ 962 h 2119"/>
                  <a:gd name="T52" fmla="*/ 1165 w 2441"/>
                  <a:gd name="T53" fmla="*/ 962 h 2119"/>
                  <a:gd name="T54" fmla="*/ 1384 w 2441"/>
                  <a:gd name="T55" fmla="*/ 962 h 2119"/>
                  <a:gd name="T56" fmla="*/ 1052 w 2441"/>
                  <a:gd name="T57" fmla="*/ 962 h 2119"/>
                  <a:gd name="T58" fmla="*/ 1830 w 2441"/>
                  <a:gd name="T59" fmla="*/ 962 h 2119"/>
                  <a:gd name="T60" fmla="*/ 2050 w 2441"/>
                  <a:gd name="T61" fmla="*/ 962 h 2119"/>
                  <a:gd name="T62" fmla="*/ 2383 w 2441"/>
                  <a:gd name="T63" fmla="*/ 962 h 2119"/>
                  <a:gd name="T64" fmla="*/ 389 w 2441"/>
                  <a:gd name="T65" fmla="*/ 1156 h 2119"/>
                  <a:gd name="T66" fmla="*/ 609 w 2441"/>
                  <a:gd name="T67" fmla="*/ 1156 h 2119"/>
                  <a:gd name="T68" fmla="*/ 1494 w 2441"/>
                  <a:gd name="T69" fmla="*/ 1348 h 2119"/>
                  <a:gd name="T70" fmla="*/ 996 w 2441"/>
                  <a:gd name="T71" fmla="*/ 1252 h 2119"/>
                  <a:gd name="T72" fmla="*/ 1827 w 2441"/>
                  <a:gd name="T73" fmla="*/ 1348 h 2119"/>
                  <a:gd name="T74" fmla="*/ 2050 w 2441"/>
                  <a:gd name="T75" fmla="*/ 1156 h 2119"/>
                  <a:gd name="T76" fmla="*/ 276 w 2441"/>
                  <a:gd name="T77" fmla="*/ 1348 h 2119"/>
                  <a:gd name="T78" fmla="*/ 499 w 2441"/>
                  <a:gd name="T79" fmla="*/ 1540 h 2119"/>
                  <a:gd name="T80" fmla="*/ 609 w 2441"/>
                  <a:gd name="T81" fmla="*/ 1348 h 2119"/>
                  <a:gd name="T82" fmla="*/ 1830 w 2441"/>
                  <a:gd name="T83" fmla="*/ 1348 h 2119"/>
                  <a:gd name="T84" fmla="*/ 2050 w 2441"/>
                  <a:gd name="T85" fmla="*/ 1348 h 2119"/>
                  <a:gd name="T86" fmla="*/ 609 w 2441"/>
                  <a:gd name="T87" fmla="*/ 1732 h 2119"/>
                  <a:gd name="T88" fmla="*/ 776 w 2441"/>
                  <a:gd name="T89" fmla="*/ 1636 h 2119"/>
                  <a:gd name="T90" fmla="*/ 997 w 2441"/>
                  <a:gd name="T91" fmla="*/ 1633 h 2119"/>
                  <a:gd name="T92" fmla="*/ 1604 w 2441"/>
                  <a:gd name="T93" fmla="*/ 1732 h 2119"/>
                  <a:gd name="T94" fmla="*/ 1717 w 2441"/>
                  <a:gd name="T95" fmla="*/ 1732 h 2119"/>
                  <a:gd name="T96" fmla="*/ 2107 w 2441"/>
                  <a:gd name="T97" fmla="*/ 1636 h 2119"/>
                  <a:gd name="T98" fmla="*/ 829 w 2441"/>
                  <a:gd name="T99" fmla="*/ 1924 h 2119"/>
                  <a:gd name="T100" fmla="*/ 942 w 2441"/>
                  <a:gd name="T101" fmla="*/ 1924 h 2119"/>
                  <a:gd name="T102" fmla="*/ 1329 w 2441"/>
                  <a:gd name="T103" fmla="*/ 1830 h 2119"/>
                  <a:gd name="T104" fmla="*/ 1607 w 2441"/>
                  <a:gd name="T105" fmla="*/ 1732 h 2119"/>
                  <a:gd name="T106" fmla="*/ 1830 w 2441"/>
                  <a:gd name="T107" fmla="*/ 1924 h 2119"/>
                  <a:gd name="T108" fmla="*/ 776 w 2441"/>
                  <a:gd name="T109" fmla="*/ 2022 h 2119"/>
                  <a:gd name="T110" fmla="*/ 1162 w 2441"/>
                  <a:gd name="T111" fmla="*/ 2118 h 2119"/>
                  <a:gd name="T112" fmla="*/ 1274 w 2441"/>
                  <a:gd name="T113" fmla="*/ 2118 h 2119"/>
                  <a:gd name="T114" fmla="*/ 1384 w 2441"/>
                  <a:gd name="T115" fmla="*/ 1927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41" h="2119">
                    <a:moveTo>
                      <a:pt x="776" y="96"/>
                    </a:moveTo>
                    <a:lnTo>
                      <a:pt x="719" y="192"/>
                    </a:lnTo>
                    <a:lnTo>
                      <a:pt x="609" y="192"/>
                    </a:lnTo>
                    <a:lnTo>
                      <a:pt x="553" y="96"/>
                    </a:lnTo>
                    <a:lnTo>
                      <a:pt x="609" y="0"/>
                    </a:lnTo>
                    <a:lnTo>
                      <a:pt x="719" y="0"/>
                    </a:lnTo>
                    <a:lnTo>
                      <a:pt x="776" y="96"/>
                    </a:lnTo>
                    <a:close/>
                    <a:moveTo>
                      <a:pt x="942" y="0"/>
                    </a:moveTo>
                    <a:lnTo>
                      <a:pt x="832" y="0"/>
                    </a:lnTo>
                    <a:lnTo>
                      <a:pt x="776" y="96"/>
                    </a:lnTo>
                    <a:lnTo>
                      <a:pt x="832" y="192"/>
                    </a:lnTo>
                    <a:lnTo>
                      <a:pt x="942" y="192"/>
                    </a:lnTo>
                    <a:lnTo>
                      <a:pt x="997" y="99"/>
                    </a:lnTo>
                    <a:lnTo>
                      <a:pt x="1052" y="192"/>
                    </a:lnTo>
                    <a:lnTo>
                      <a:pt x="1162" y="192"/>
                    </a:lnTo>
                    <a:lnTo>
                      <a:pt x="1219" y="96"/>
                    </a:lnTo>
                    <a:lnTo>
                      <a:pt x="1162" y="0"/>
                    </a:lnTo>
                    <a:lnTo>
                      <a:pt x="1052" y="0"/>
                    </a:lnTo>
                    <a:lnTo>
                      <a:pt x="997" y="94"/>
                    </a:lnTo>
                    <a:lnTo>
                      <a:pt x="942" y="0"/>
                    </a:lnTo>
                    <a:close/>
                    <a:moveTo>
                      <a:pt x="1384" y="0"/>
                    </a:moveTo>
                    <a:lnTo>
                      <a:pt x="1274" y="0"/>
                    </a:lnTo>
                    <a:lnTo>
                      <a:pt x="1219" y="96"/>
                    </a:lnTo>
                    <a:lnTo>
                      <a:pt x="1274" y="192"/>
                    </a:lnTo>
                    <a:lnTo>
                      <a:pt x="1384" y="192"/>
                    </a:lnTo>
                    <a:lnTo>
                      <a:pt x="1439" y="99"/>
                    </a:lnTo>
                    <a:lnTo>
                      <a:pt x="1494" y="192"/>
                    </a:lnTo>
                    <a:lnTo>
                      <a:pt x="1604" y="192"/>
                    </a:lnTo>
                    <a:lnTo>
                      <a:pt x="1661" y="96"/>
                    </a:lnTo>
                    <a:lnTo>
                      <a:pt x="1607" y="0"/>
                    </a:lnTo>
                    <a:lnTo>
                      <a:pt x="1494" y="0"/>
                    </a:lnTo>
                    <a:lnTo>
                      <a:pt x="1439" y="94"/>
                    </a:lnTo>
                    <a:lnTo>
                      <a:pt x="1384" y="0"/>
                    </a:lnTo>
                    <a:close/>
                    <a:moveTo>
                      <a:pt x="1827" y="0"/>
                    </a:moveTo>
                    <a:lnTo>
                      <a:pt x="1717" y="0"/>
                    </a:lnTo>
                    <a:lnTo>
                      <a:pt x="1661" y="96"/>
                    </a:lnTo>
                    <a:lnTo>
                      <a:pt x="1717" y="192"/>
                    </a:lnTo>
                    <a:lnTo>
                      <a:pt x="1827" y="192"/>
                    </a:lnTo>
                    <a:lnTo>
                      <a:pt x="1884" y="96"/>
                    </a:lnTo>
                    <a:lnTo>
                      <a:pt x="1827" y="0"/>
                    </a:lnTo>
                    <a:close/>
                    <a:moveTo>
                      <a:pt x="609" y="192"/>
                    </a:moveTo>
                    <a:lnTo>
                      <a:pt x="499" y="192"/>
                    </a:lnTo>
                    <a:lnTo>
                      <a:pt x="443" y="288"/>
                    </a:lnTo>
                    <a:lnTo>
                      <a:pt x="499" y="384"/>
                    </a:lnTo>
                    <a:lnTo>
                      <a:pt x="609" y="384"/>
                    </a:lnTo>
                    <a:lnTo>
                      <a:pt x="664" y="290"/>
                    </a:lnTo>
                    <a:lnTo>
                      <a:pt x="719" y="384"/>
                    </a:lnTo>
                    <a:lnTo>
                      <a:pt x="829" y="384"/>
                    </a:lnTo>
                    <a:lnTo>
                      <a:pt x="886" y="288"/>
                    </a:lnTo>
                    <a:lnTo>
                      <a:pt x="829" y="192"/>
                    </a:lnTo>
                    <a:lnTo>
                      <a:pt x="719" y="192"/>
                    </a:lnTo>
                    <a:lnTo>
                      <a:pt x="664" y="286"/>
                    </a:lnTo>
                    <a:lnTo>
                      <a:pt x="609" y="192"/>
                    </a:lnTo>
                    <a:close/>
                    <a:moveTo>
                      <a:pt x="1052" y="192"/>
                    </a:moveTo>
                    <a:lnTo>
                      <a:pt x="942" y="192"/>
                    </a:lnTo>
                    <a:lnTo>
                      <a:pt x="886" y="288"/>
                    </a:lnTo>
                    <a:lnTo>
                      <a:pt x="942" y="384"/>
                    </a:lnTo>
                    <a:lnTo>
                      <a:pt x="1052" y="384"/>
                    </a:lnTo>
                    <a:lnTo>
                      <a:pt x="1109" y="288"/>
                    </a:lnTo>
                    <a:lnTo>
                      <a:pt x="1052" y="192"/>
                    </a:lnTo>
                    <a:close/>
                    <a:moveTo>
                      <a:pt x="1274" y="192"/>
                    </a:moveTo>
                    <a:lnTo>
                      <a:pt x="1165" y="192"/>
                    </a:lnTo>
                    <a:lnTo>
                      <a:pt x="1109" y="288"/>
                    </a:lnTo>
                    <a:lnTo>
                      <a:pt x="1165" y="384"/>
                    </a:lnTo>
                    <a:lnTo>
                      <a:pt x="1274" y="384"/>
                    </a:lnTo>
                    <a:lnTo>
                      <a:pt x="1329" y="290"/>
                    </a:lnTo>
                    <a:lnTo>
                      <a:pt x="1384" y="384"/>
                    </a:lnTo>
                    <a:lnTo>
                      <a:pt x="1494" y="384"/>
                    </a:lnTo>
                    <a:lnTo>
                      <a:pt x="1551" y="288"/>
                    </a:lnTo>
                    <a:lnTo>
                      <a:pt x="1494" y="192"/>
                    </a:lnTo>
                    <a:lnTo>
                      <a:pt x="1384" y="192"/>
                    </a:lnTo>
                    <a:lnTo>
                      <a:pt x="1329" y="286"/>
                    </a:lnTo>
                    <a:lnTo>
                      <a:pt x="1274" y="192"/>
                    </a:lnTo>
                    <a:close/>
                    <a:moveTo>
                      <a:pt x="1717" y="192"/>
                    </a:moveTo>
                    <a:lnTo>
                      <a:pt x="1607" y="192"/>
                    </a:lnTo>
                    <a:lnTo>
                      <a:pt x="1551" y="288"/>
                    </a:lnTo>
                    <a:lnTo>
                      <a:pt x="1607" y="384"/>
                    </a:lnTo>
                    <a:lnTo>
                      <a:pt x="1717" y="384"/>
                    </a:lnTo>
                    <a:lnTo>
                      <a:pt x="1774" y="288"/>
                    </a:lnTo>
                    <a:lnTo>
                      <a:pt x="1717" y="192"/>
                    </a:lnTo>
                    <a:close/>
                    <a:moveTo>
                      <a:pt x="1940" y="192"/>
                    </a:moveTo>
                    <a:lnTo>
                      <a:pt x="1830" y="192"/>
                    </a:lnTo>
                    <a:lnTo>
                      <a:pt x="1774" y="288"/>
                    </a:lnTo>
                    <a:lnTo>
                      <a:pt x="1830" y="384"/>
                    </a:lnTo>
                    <a:lnTo>
                      <a:pt x="1940" y="384"/>
                    </a:lnTo>
                    <a:lnTo>
                      <a:pt x="1997" y="288"/>
                    </a:lnTo>
                    <a:lnTo>
                      <a:pt x="1940" y="192"/>
                    </a:lnTo>
                    <a:close/>
                    <a:moveTo>
                      <a:pt x="499" y="384"/>
                    </a:moveTo>
                    <a:lnTo>
                      <a:pt x="389" y="384"/>
                    </a:lnTo>
                    <a:lnTo>
                      <a:pt x="333" y="480"/>
                    </a:lnTo>
                    <a:lnTo>
                      <a:pt x="389" y="576"/>
                    </a:lnTo>
                    <a:lnTo>
                      <a:pt x="499" y="576"/>
                    </a:lnTo>
                    <a:lnTo>
                      <a:pt x="554" y="482"/>
                    </a:lnTo>
                    <a:lnTo>
                      <a:pt x="609" y="576"/>
                    </a:lnTo>
                    <a:lnTo>
                      <a:pt x="719" y="576"/>
                    </a:lnTo>
                    <a:lnTo>
                      <a:pt x="776" y="480"/>
                    </a:lnTo>
                    <a:lnTo>
                      <a:pt x="719" y="384"/>
                    </a:lnTo>
                    <a:lnTo>
                      <a:pt x="609" y="384"/>
                    </a:lnTo>
                    <a:lnTo>
                      <a:pt x="554" y="478"/>
                    </a:lnTo>
                    <a:lnTo>
                      <a:pt x="499" y="384"/>
                    </a:lnTo>
                    <a:close/>
                    <a:moveTo>
                      <a:pt x="942" y="384"/>
                    </a:moveTo>
                    <a:lnTo>
                      <a:pt x="832" y="384"/>
                    </a:lnTo>
                    <a:lnTo>
                      <a:pt x="776" y="480"/>
                    </a:lnTo>
                    <a:lnTo>
                      <a:pt x="832" y="576"/>
                    </a:lnTo>
                    <a:lnTo>
                      <a:pt x="942" y="576"/>
                    </a:lnTo>
                    <a:lnTo>
                      <a:pt x="997" y="482"/>
                    </a:lnTo>
                    <a:lnTo>
                      <a:pt x="1052" y="576"/>
                    </a:lnTo>
                    <a:lnTo>
                      <a:pt x="1162" y="576"/>
                    </a:lnTo>
                    <a:lnTo>
                      <a:pt x="1219" y="480"/>
                    </a:lnTo>
                    <a:lnTo>
                      <a:pt x="1162" y="384"/>
                    </a:lnTo>
                    <a:lnTo>
                      <a:pt x="1052" y="384"/>
                    </a:lnTo>
                    <a:lnTo>
                      <a:pt x="997" y="478"/>
                    </a:lnTo>
                    <a:lnTo>
                      <a:pt x="942" y="384"/>
                    </a:lnTo>
                    <a:close/>
                    <a:moveTo>
                      <a:pt x="1384" y="384"/>
                    </a:moveTo>
                    <a:lnTo>
                      <a:pt x="1274" y="384"/>
                    </a:lnTo>
                    <a:lnTo>
                      <a:pt x="1219" y="480"/>
                    </a:lnTo>
                    <a:lnTo>
                      <a:pt x="1274" y="576"/>
                    </a:lnTo>
                    <a:lnTo>
                      <a:pt x="1384" y="576"/>
                    </a:lnTo>
                    <a:lnTo>
                      <a:pt x="1439" y="482"/>
                    </a:lnTo>
                    <a:lnTo>
                      <a:pt x="1494" y="576"/>
                    </a:lnTo>
                    <a:lnTo>
                      <a:pt x="1604" y="576"/>
                    </a:lnTo>
                    <a:lnTo>
                      <a:pt x="1661" y="480"/>
                    </a:lnTo>
                    <a:lnTo>
                      <a:pt x="1607" y="384"/>
                    </a:lnTo>
                    <a:lnTo>
                      <a:pt x="1494" y="384"/>
                    </a:lnTo>
                    <a:lnTo>
                      <a:pt x="1439" y="478"/>
                    </a:lnTo>
                    <a:lnTo>
                      <a:pt x="1384" y="384"/>
                    </a:lnTo>
                    <a:close/>
                    <a:moveTo>
                      <a:pt x="1827" y="384"/>
                    </a:moveTo>
                    <a:lnTo>
                      <a:pt x="1717" y="384"/>
                    </a:lnTo>
                    <a:lnTo>
                      <a:pt x="1661" y="480"/>
                    </a:lnTo>
                    <a:lnTo>
                      <a:pt x="1717" y="576"/>
                    </a:lnTo>
                    <a:lnTo>
                      <a:pt x="1827" y="576"/>
                    </a:lnTo>
                    <a:lnTo>
                      <a:pt x="1884" y="480"/>
                    </a:lnTo>
                    <a:lnTo>
                      <a:pt x="1827" y="384"/>
                    </a:lnTo>
                    <a:close/>
                    <a:moveTo>
                      <a:pt x="2050" y="384"/>
                    </a:moveTo>
                    <a:lnTo>
                      <a:pt x="1940" y="384"/>
                    </a:lnTo>
                    <a:lnTo>
                      <a:pt x="1884" y="480"/>
                    </a:lnTo>
                    <a:lnTo>
                      <a:pt x="1940" y="576"/>
                    </a:lnTo>
                    <a:lnTo>
                      <a:pt x="2050" y="576"/>
                    </a:lnTo>
                    <a:lnTo>
                      <a:pt x="2107" y="480"/>
                    </a:lnTo>
                    <a:lnTo>
                      <a:pt x="2050" y="384"/>
                    </a:lnTo>
                    <a:close/>
                    <a:moveTo>
                      <a:pt x="386" y="579"/>
                    </a:moveTo>
                    <a:lnTo>
                      <a:pt x="276" y="579"/>
                    </a:lnTo>
                    <a:lnTo>
                      <a:pt x="220" y="675"/>
                    </a:lnTo>
                    <a:lnTo>
                      <a:pt x="276" y="771"/>
                    </a:lnTo>
                    <a:lnTo>
                      <a:pt x="386" y="771"/>
                    </a:lnTo>
                    <a:lnTo>
                      <a:pt x="443" y="675"/>
                    </a:lnTo>
                    <a:lnTo>
                      <a:pt x="386" y="579"/>
                    </a:lnTo>
                    <a:close/>
                    <a:moveTo>
                      <a:pt x="609" y="579"/>
                    </a:moveTo>
                    <a:lnTo>
                      <a:pt x="499" y="579"/>
                    </a:lnTo>
                    <a:lnTo>
                      <a:pt x="443" y="675"/>
                    </a:lnTo>
                    <a:lnTo>
                      <a:pt x="499" y="771"/>
                    </a:lnTo>
                    <a:lnTo>
                      <a:pt x="609" y="771"/>
                    </a:lnTo>
                    <a:lnTo>
                      <a:pt x="664" y="677"/>
                    </a:lnTo>
                    <a:lnTo>
                      <a:pt x="719" y="771"/>
                    </a:lnTo>
                    <a:lnTo>
                      <a:pt x="829" y="771"/>
                    </a:lnTo>
                    <a:lnTo>
                      <a:pt x="886" y="675"/>
                    </a:lnTo>
                    <a:lnTo>
                      <a:pt x="829" y="579"/>
                    </a:lnTo>
                    <a:lnTo>
                      <a:pt x="719" y="579"/>
                    </a:lnTo>
                    <a:lnTo>
                      <a:pt x="664" y="672"/>
                    </a:lnTo>
                    <a:lnTo>
                      <a:pt x="609" y="579"/>
                    </a:lnTo>
                    <a:close/>
                    <a:moveTo>
                      <a:pt x="276" y="771"/>
                    </a:moveTo>
                    <a:lnTo>
                      <a:pt x="166" y="771"/>
                    </a:lnTo>
                    <a:lnTo>
                      <a:pt x="110" y="867"/>
                    </a:lnTo>
                    <a:lnTo>
                      <a:pt x="166" y="962"/>
                    </a:lnTo>
                    <a:lnTo>
                      <a:pt x="276" y="962"/>
                    </a:lnTo>
                    <a:lnTo>
                      <a:pt x="333" y="867"/>
                    </a:lnTo>
                    <a:lnTo>
                      <a:pt x="276" y="771"/>
                    </a:lnTo>
                    <a:close/>
                    <a:moveTo>
                      <a:pt x="499" y="771"/>
                    </a:moveTo>
                    <a:lnTo>
                      <a:pt x="389" y="771"/>
                    </a:lnTo>
                    <a:lnTo>
                      <a:pt x="333" y="867"/>
                    </a:lnTo>
                    <a:lnTo>
                      <a:pt x="389" y="962"/>
                    </a:lnTo>
                    <a:lnTo>
                      <a:pt x="499" y="962"/>
                    </a:lnTo>
                    <a:lnTo>
                      <a:pt x="554" y="869"/>
                    </a:lnTo>
                    <a:lnTo>
                      <a:pt x="609" y="962"/>
                    </a:lnTo>
                    <a:lnTo>
                      <a:pt x="719" y="962"/>
                    </a:lnTo>
                    <a:lnTo>
                      <a:pt x="776" y="867"/>
                    </a:lnTo>
                    <a:lnTo>
                      <a:pt x="719" y="771"/>
                    </a:lnTo>
                    <a:lnTo>
                      <a:pt x="609" y="771"/>
                    </a:lnTo>
                    <a:lnTo>
                      <a:pt x="554" y="864"/>
                    </a:lnTo>
                    <a:lnTo>
                      <a:pt x="499" y="771"/>
                    </a:lnTo>
                    <a:close/>
                    <a:moveTo>
                      <a:pt x="1162" y="771"/>
                    </a:moveTo>
                    <a:lnTo>
                      <a:pt x="1052" y="771"/>
                    </a:lnTo>
                    <a:lnTo>
                      <a:pt x="996" y="867"/>
                    </a:lnTo>
                    <a:lnTo>
                      <a:pt x="1052" y="962"/>
                    </a:lnTo>
                    <a:lnTo>
                      <a:pt x="1162" y="962"/>
                    </a:lnTo>
                    <a:lnTo>
                      <a:pt x="1219" y="867"/>
                    </a:lnTo>
                    <a:lnTo>
                      <a:pt x="1162" y="771"/>
                    </a:lnTo>
                    <a:close/>
                    <a:moveTo>
                      <a:pt x="1384" y="771"/>
                    </a:moveTo>
                    <a:lnTo>
                      <a:pt x="1274" y="771"/>
                    </a:lnTo>
                    <a:lnTo>
                      <a:pt x="1219" y="867"/>
                    </a:lnTo>
                    <a:lnTo>
                      <a:pt x="1274" y="962"/>
                    </a:lnTo>
                    <a:lnTo>
                      <a:pt x="1384" y="962"/>
                    </a:lnTo>
                    <a:lnTo>
                      <a:pt x="1439" y="869"/>
                    </a:lnTo>
                    <a:lnTo>
                      <a:pt x="1494" y="962"/>
                    </a:lnTo>
                    <a:lnTo>
                      <a:pt x="1604" y="962"/>
                    </a:lnTo>
                    <a:lnTo>
                      <a:pt x="1661" y="867"/>
                    </a:lnTo>
                    <a:lnTo>
                      <a:pt x="1607" y="771"/>
                    </a:lnTo>
                    <a:lnTo>
                      <a:pt x="1494" y="771"/>
                    </a:lnTo>
                    <a:lnTo>
                      <a:pt x="1439" y="864"/>
                    </a:lnTo>
                    <a:lnTo>
                      <a:pt x="1384" y="771"/>
                    </a:lnTo>
                    <a:close/>
                    <a:moveTo>
                      <a:pt x="1827" y="771"/>
                    </a:moveTo>
                    <a:lnTo>
                      <a:pt x="1717" y="771"/>
                    </a:lnTo>
                    <a:lnTo>
                      <a:pt x="1661" y="867"/>
                    </a:lnTo>
                    <a:lnTo>
                      <a:pt x="1717" y="962"/>
                    </a:lnTo>
                    <a:lnTo>
                      <a:pt x="1827" y="962"/>
                    </a:lnTo>
                    <a:lnTo>
                      <a:pt x="1884" y="867"/>
                    </a:lnTo>
                    <a:lnTo>
                      <a:pt x="1827" y="771"/>
                    </a:lnTo>
                    <a:close/>
                    <a:moveTo>
                      <a:pt x="2050" y="771"/>
                    </a:moveTo>
                    <a:lnTo>
                      <a:pt x="1940" y="771"/>
                    </a:lnTo>
                    <a:lnTo>
                      <a:pt x="1884" y="867"/>
                    </a:lnTo>
                    <a:lnTo>
                      <a:pt x="1940" y="962"/>
                    </a:lnTo>
                    <a:lnTo>
                      <a:pt x="2050" y="962"/>
                    </a:lnTo>
                    <a:lnTo>
                      <a:pt x="2107" y="867"/>
                    </a:lnTo>
                    <a:lnTo>
                      <a:pt x="2050" y="771"/>
                    </a:lnTo>
                    <a:close/>
                    <a:moveTo>
                      <a:pt x="2273" y="771"/>
                    </a:moveTo>
                    <a:lnTo>
                      <a:pt x="2163" y="771"/>
                    </a:lnTo>
                    <a:lnTo>
                      <a:pt x="2107" y="867"/>
                    </a:lnTo>
                    <a:lnTo>
                      <a:pt x="2163" y="962"/>
                    </a:lnTo>
                    <a:lnTo>
                      <a:pt x="2273" y="962"/>
                    </a:lnTo>
                    <a:lnTo>
                      <a:pt x="2330" y="867"/>
                    </a:lnTo>
                    <a:lnTo>
                      <a:pt x="2273" y="771"/>
                    </a:lnTo>
                    <a:close/>
                    <a:moveTo>
                      <a:pt x="386" y="962"/>
                    </a:moveTo>
                    <a:lnTo>
                      <a:pt x="276" y="962"/>
                    </a:lnTo>
                    <a:lnTo>
                      <a:pt x="221" y="1056"/>
                    </a:lnTo>
                    <a:lnTo>
                      <a:pt x="166" y="962"/>
                    </a:lnTo>
                    <a:lnTo>
                      <a:pt x="56" y="962"/>
                    </a:lnTo>
                    <a:lnTo>
                      <a:pt x="0" y="1058"/>
                    </a:lnTo>
                    <a:lnTo>
                      <a:pt x="56" y="1153"/>
                    </a:lnTo>
                    <a:lnTo>
                      <a:pt x="166" y="1153"/>
                    </a:lnTo>
                    <a:lnTo>
                      <a:pt x="221" y="1061"/>
                    </a:lnTo>
                    <a:lnTo>
                      <a:pt x="276" y="1153"/>
                    </a:lnTo>
                    <a:lnTo>
                      <a:pt x="386" y="1153"/>
                    </a:lnTo>
                    <a:lnTo>
                      <a:pt x="443" y="1058"/>
                    </a:lnTo>
                    <a:lnTo>
                      <a:pt x="386" y="962"/>
                    </a:lnTo>
                    <a:close/>
                    <a:moveTo>
                      <a:pt x="609" y="962"/>
                    </a:moveTo>
                    <a:lnTo>
                      <a:pt x="499" y="962"/>
                    </a:lnTo>
                    <a:lnTo>
                      <a:pt x="443" y="1058"/>
                    </a:lnTo>
                    <a:lnTo>
                      <a:pt x="499" y="1153"/>
                    </a:lnTo>
                    <a:lnTo>
                      <a:pt x="609" y="1153"/>
                    </a:lnTo>
                    <a:lnTo>
                      <a:pt x="666" y="1058"/>
                    </a:lnTo>
                    <a:lnTo>
                      <a:pt x="609" y="962"/>
                    </a:lnTo>
                    <a:close/>
                    <a:moveTo>
                      <a:pt x="1274" y="962"/>
                    </a:moveTo>
                    <a:lnTo>
                      <a:pt x="1165" y="962"/>
                    </a:lnTo>
                    <a:lnTo>
                      <a:pt x="1109" y="1058"/>
                    </a:lnTo>
                    <a:lnTo>
                      <a:pt x="1165" y="1153"/>
                    </a:lnTo>
                    <a:lnTo>
                      <a:pt x="1274" y="1153"/>
                    </a:lnTo>
                    <a:lnTo>
                      <a:pt x="1329" y="1061"/>
                    </a:lnTo>
                    <a:lnTo>
                      <a:pt x="1384" y="1153"/>
                    </a:lnTo>
                    <a:lnTo>
                      <a:pt x="1494" y="1153"/>
                    </a:lnTo>
                    <a:lnTo>
                      <a:pt x="1551" y="1058"/>
                    </a:lnTo>
                    <a:lnTo>
                      <a:pt x="1494" y="962"/>
                    </a:lnTo>
                    <a:lnTo>
                      <a:pt x="1384" y="962"/>
                    </a:lnTo>
                    <a:lnTo>
                      <a:pt x="1329" y="1056"/>
                    </a:lnTo>
                    <a:lnTo>
                      <a:pt x="1274" y="962"/>
                    </a:lnTo>
                    <a:close/>
                    <a:moveTo>
                      <a:pt x="1052" y="962"/>
                    </a:moveTo>
                    <a:lnTo>
                      <a:pt x="942" y="962"/>
                    </a:lnTo>
                    <a:lnTo>
                      <a:pt x="886" y="1058"/>
                    </a:lnTo>
                    <a:lnTo>
                      <a:pt x="942" y="1153"/>
                    </a:lnTo>
                    <a:lnTo>
                      <a:pt x="1052" y="1153"/>
                    </a:lnTo>
                    <a:lnTo>
                      <a:pt x="1109" y="1058"/>
                    </a:lnTo>
                    <a:lnTo>
                      <a:pt x="1052" y="962"/>
                    </a:lnTo>
                    <a:close/>
                    <a:moveTo>
                      <a:pt x="1717" y="962"/>
                    </a:moveTo>
                    <a:lnTo>
                      <a:pt x="1607" y="962"/>
                    </a:lnTo>
                    <a:lnTo>
                      <a:pt x="1551" y="1058"/>
                    </a:lnTo>
                    <a:lnTo>
                      <a:pt x="1607" y="1153"/>
                    </a:lnTo>
                    <a:lnTo>
                      <a:pt x="1717" y="1153"/>
                    </a:lnTo>
                    <a:lnTo>
                      <a:pt x="1774" y="1058"/>
                    </a:lnTo>
                    <a:lnTo>
                      <a:pt x="1717" y="962"/>
                    </a:lnTo>
                    <a:close/>
                    <a:moveTo>
                      <a:pt x="1940" y="962"/>
                    </a:moveTo>
                    <a:lnTo>
                      <a:pt x="1830" y="962"/>
                    </a:lnTo>
                    <a:lnTo>
                      <a:pt x="1774" y="1058"/>
                    </a:lnTo>
                    <a:lnTo>
                      <a:pt x="1830" y="1153"/>
                    </a:lnTo>
                    <a:lnTo>
                      <a:pt x="1940" y="1153"/>
                    </a:lnTo>
                    <a:lnTo>
                      <a:pt x="1995" y="1061"/>
                    </a:lnTo>
                    <a:lnTo>
                      <a:pt x="2050" y="1153"/>
                    </a:lnTo>
                    <a:lnTo>
                      <a:pt x="2160" y="1153"/>
                    </a:lnTo>
                    <a:lnTo>
                      <a:pt x="2217" y="1058"/>
                    </a:lnTo>
                    <a:lnTo>
                      <a:pt x="2160" y="962"/>
                    </a:lnTo>
                    <a:lnTo>
                      <a:pt x="2050" y="962"/>
                    </a:lnTo>
                    <a:lnTo>
                      <a:pt x="1995" y="1056"/>
                    </a:lnTo>
                    <a:lnTo>
                      <a:pt x="1940" y="962"/>
                    </a:lnTo>
                    <a:close/>
                    <a:moveTo>
                      <a:pt x="2383" y="962"/>
                    </a:moveTo>
                    <a:lnTo>
                      <a:pt x="2273" y="962"/>
                    </a:lnTo>
                    <a:lnTo>
                      <a:pt x="2217" y="1058"/>
                    </a:lnTo>
                    <a:lnTo>
                      <a:pt x="2273" y="1153"/>
                    </a:lnTo>
                    <a:lnTo>
                      <a:pt x="2383" y="1153"/>
                    </a:lnTo>
                    <a:lnTo>
                      <a:pt x="2440" y="1058"/>
                    </a:lnTo>
                    <a:lnTo>
                      <a:pt x="2383" y="962"/>
                    </a:lnTo>
                    <a:close/>
                    <a:moveTo>
                      <a:pt x="276" y="1156"/>
                    </a:moveTo>
                    <a:lnTo>
                      <a:pt x="166" y="1156"/>
                    </a:lnTo>
                    <a:lnTo>
                      <a:pt x="110" y="1252"/>
                    </a:lnTo>
                    <a:lnTo>
                      <a:pt x="166" y="1348"/>
                    </a:lnTo>
                    <a:lnTo>
                      <a:pt x="276" y="1348"/>
                    </a:lnTo>
                    <a:lnTo>
                      <a:pt x="333" y="1252"/>
                    </a:lnTo>
                    <a:lnTo>
                      <a:pt x="276" y="1156"/>
                    </a:lnTo>
                    <a:close/>
                    <a:moveTo>
                      <a:pt x="499" y="1156"/>
                    </a:moveTo>
                    <a:lnTo>
                      <a:pt x="389" y="1156"/>
                    </a:lnTo>
                    <a:lnTo>
                      <a:pt x="333" y="1252"/>
                    </a:lnTo>
                    <a:lnTo>
                      <a:pt x="389" y="1348"/>
                    </a:lnTo>
                    <a:lnTo>
                      <a:pt x="499" y="1348"/>
                    </a:lnTo>
                    <a:lnTo>
                      <a:pt x="554" y="1254"/>
                    </a:lnTo>
                    <a:lnTo>
                      <a:pt x="609" y="1348"/>
                    </a:lnTo>
                    <a:lnTo>
                      <a:pt x="719" y="1348"/>
                    </a:lnTo>
                    <a:lnTo>
                      <a:pt x="776" y="1252"/>
                    </a:lnTo>
                    <a:lnTo>
                      <a:pt x="719" y="1156"/>
                    </a:lnTo>
                    <a:lnTo>
                      <a:pt x="609" y="1156"/>
                    </a:lnTo>
                    <a:lnTo>
                      <a:pt x="554" y="1250"/>
                    </a:lnTo>
                    <a:lnTo>
                      <a:pt x="499" y="1156"/>
                    </a:lnTo>
                    <a:close/>
                    <a:moveTo>
                      <a:pt x="1384" y="1156"/>
                    </a:moveTo>
                    <a:lnTo>
                      <a:pt x="1274" y="1156"/>
                    </a:lnTo>
                    <a:lnTo>
                      <a:pt x="1219" y="1252"/>
                    </a:lnTo>
                    <a:lnTo>
                      <a:pt x="1274" y="1348"/>
                    </a:lnTo>
                    <a:lnTo>
                      <a:pt x="1384" y="1348"/>
                    </a:lnTo>
                    <a:lnTo>
                      <a:pt x="1439" y="1254"/>
                    </a:lnTo>
                    <a:lnTo>
                      <a:pt x="1494" y="1348"/>
                    </a:lnTo>
                    <a:lnTo>
                      <a:pt x="1604" y="1348"/>
                    </a:lnTo>
                    <a:lnTo>
                      <a:pt x="1661" y="1252"/>
                    </a:lnTo>
                    <a:lnTo>
                      <a:pt x="1607" y="1156"/>
                    </a:lnTo>
                    <a:lnTo>
                      <a:pt x="1494" y="1156"/>
                    </a:lnTo>
                    <a:lnTo>
                      <a:pt x="1439" y="1250"/>
                    </a:lnTo>
                    <a:lnTo>
                      <a:pt x="1384" y="1156"/>
                    </a:lnTo>
                    <a:close/>
                    <a:moveTo>
                      <a:pt x="1162" y="1156"/>
                    </a:moveTo>
                    <a:lnTo>
                      <a:pt x="1052" y="1156"/>
                    </a:lnTo>
                    <a:lnTo>
                      <a:pt x="996" y="1252"/>
                    </a:lnTo>
                    <a:lnTo>
                      <a:pt x="1052" y="1348"/>
                    </a:lnTo>
                    <a:lnTo>
                      <a:pt x="1162" y="1348"/>
                    </a:lnTo>
                    <a:lnTo>
                      <a:pt x="1219" y="1252"/>
                    </a:lnTo>
                    <a:lnTo>
                      <a:pt x="1162" y="1156"/>
                    </a:lnTo>
                    <a:close/>
                    <a:moveTo>
                      <a:pt x="1827" y="1156"/>
                    </a:moveTo>
                    <a:lnTo>
                      <a:pt x="1717" y="1156"/>
                    </a:lnTo>
                    <a:lnTo>
                      <a:pt x="1661" y="1252"/>
                    </a:lnTo>
                    <a:lnTo>
                      <a:pt x="1717" y="1348"/>
                    </a:lnTo>
                    <a:lnTo>
                      <a:pt x="1827" y="1348"/>
                    </a:lnTo>
                    <a:lnTo>
                      <a:pt x="1884" y="1252"/>
                    </a:lnTo>
                    <a:lnTo>
                      <a:pt x="1827" y="1156"/>
                    </a:lnTo>
                    <a:close/>
                    <a:moveTo>
                      <a:pt x="2050" y="1156"/>
                    </a:moveTo>
                    <a:lnTo>
                      <a:pt x="1940" y="1156"/>
                    </a:lnTo>
                    <a:lnTo>
                      <a:pt x="1884" y="1252"/>
                    </a:lnTo>
                    <a:lnTo>
                      <a:pt x="1940" y="1348"/>
                    </a:lnTo>
                    <a:lnTo>
                      <a:pt x="2050" y="1348"/>
                    </a:lnTo>
                    <a:lnTo>
                      <a:pt x="2107" y="1252"/>
                    </a:lnTo>
                    <a:lnTo>
                      <a:pt x="2050" y="1156"/>
                    </a:lnTo>
                    <a:close/>
                    <a:moveTo>
                      <a:pt x="2273" y="1156"/>
                    </a:moveTo>
                    <a:lnTo>
                      <a:pt x="2163" y="1156"/>
                    </a:lnTo>
                    <a:lnTo>
                      <a:pt x="2107" y="1252"/>
                    </a:lnTo>
                    <a:lnTo>
                      <a:pt x="2163" y="1348"/>
                    </a:lnTo>
                    <a:lnTo>
                      <a:pt x="2273" y="1348"/>
                    </a:lnTo>
                    <a:lnTo>
                      <a:pt x="2330" y="1252"/>
                    </a:lnTo>
                    <a:lnTo>
                      <a:pt x="2273" y="1156"/>
                    </a:lnTo>
                    <a:close/>
                    <a:moveTo>
                      <a:pt x="386" y="1348"/>
                    </a:moveTo>
                    <a:lnTo>
                      <a:pt x="276" y="1348"/>
                    </a:lnTo>
                    <a:lnTo>
                      <a:pt x="220" y="1444"/>
                    </a:lnTo>
                    <a:lnTo>
                      <a:pt x="276" y="1540"/>
                    </a:lnTo>
                    <a:lnTo>
                      <a:pt x="386" y="1540"/>
                    </a:lnTo>
                    <a:lnTo>
                      <a:pt x="443" y="1444"/>
                    </a:lnTo>
                    <a:lnTo>
                      <a:pt x="386" y="1348"/>
                    </a:lnTo>
                    <a:close/>
                    <a:moveTo>
                      <a:pt x="609" y="1348"/>
                    </a:moveTo>
                    <a:lnTo>
                      <a:pt x="499" y="1348"/>
                    </a:lnTo>
                    <a:lnTo>
                      <a:pt x="443" y="1444"/>
                    </a:lnTo>
                    <a:lnTo>
                      <a:pt x="499" y="1540"/>
                    </a:lnTo>
                    <a:lnTo>
                      <a:pt x="609" y="1540"/>
                    </a:lnTo>
                    <a:lnTo>
                      <a:pt x="664" y="1446"/>
                    </a:lnTo>
                    <a:lnTo>
                      <a:pt x="719" y="1540"/>
                    </a:lnTo>
                    <a:lnTo>
                      <a:pt x="829" y="1540"/>
                    </a:lnTo>
                    <a:lnTo>
                      <a:pt x="886" y="1444"/>
                    </a:lnTo>
                    <a:lnTo>
                      <a:pt x="829" y="1348"/>
                    </a:lnTo>
                    <a:lnTo>
                      <a:pt x="719" y="1348"/>
                    </a:lnTo>
                    <a:lnTo>
                      <a:pt x="664" y="1442"/>
                    </a:lnTo>
                    <a:lnTo>
                      <a:pt x="609" y="1348"/>
                    </a:lnTo>
                    <a:close/>
                    <a:moveTo>
                      <a:pt x="1717" y="1348"/>
                    </a:moveTo>
                    <a:lnTo>
                      <a:pt x="1607" y="1348"/>
                    </a:lnTo>
                    <a:lnTo>
                      <a:pt x="1551" y="1444"/>
                    </a:lnTo>
                    <a:lnTo>
                      <a:pt x="1607" y="1540"/>
                    </a:lnTo>
                    <a:lnTo>
                      <a:pt x="1717" y="1540"/>
                    </a:lnTo>
                    <a:lnTo>
                      <a:pt x="1774" y="1444"/>
                    </a:lnTo>
                    <a:lnTo>
                      <a:pt x="1717" y="1348"/>
                    </a:lnTo>
                    <a:close/>
                    <a:moveTo>
                      <a:pt x="1940" y="1348"/>
                    </a:moveTo>
                    <a:lnTo>
                      <a:pt x="1830" y="1348"/>
                    </a:lnTo>
                    <a:lnTo>
                      <a:pt x="1774" y="1444"/>
                    </a:lnTo>
                    <a:lnTo>
                      <a:pt x="1830" y="1540"/>
                    </a:lnTo>
                    <a:lnTo>
                      <a:pt x="1940" y="1540"/>
                    </a:lnTo>
                    <a:lnTo>
                      <a:pt x="1995" y="1446"/>
                    </a:lnTo>
                    <a:lnTo>
                      <a:pt x="2050" y="1540"/>
                    </a:lnTo>
                    <a:lnTo>
                      <a:pt x="2160" y="1540"/>
                    </a:lnTo>
                    <a:lnTo>
                      <a:pt x="2217" y="1444"/>
                    </a:lnTo>
                    <a:lnTo>
                      <a:pt x="2160" y="1348"/>
                    </a:lnTo>
                    <a:lnTo>
                      <a:pt x="2050" y="1348"/>
                    </a:lnTo>
                    <a:lnTo>
                      <a:pt x="1995" y="1442"/>
                    </a:lnTo>
                    <a:lnTo>
                      <a:pt x="1940" y="1348"/>
                    </a:lnTo>
                    <a:close/>
                    <a:moveTo>
                      <a:pt x="499" y="1540"/>
                    </a:moveTo>
                    <a:lnTo>
                      <a:pt x="389" y="1540"/>
                    </a:lnTo>
                    <a:lnTo>
                      <a:pt x="333" y="1636"/>
                    </a:lnTo>
                    <a:lnTo>
                      <a:pt x="389" y="1732"/>
                    </a:lnTo>
                    <a:lnTo>
                      <a:pt x="499" y="1732"/>
                    </a:lnTo>
                    <a:lnTo>
                      <a:pt x="554" y="1638"/>
                    </a:lnTo>
                    <a:lnTo>
                      <a:pt x="609" y="1732"/>
                    </a:lnTo>
                    <a:lnTo>
                      <a:pt x="719" y="1732"/>
                    </a:lnTo>
                    <a:lnTo>
                      <a:pt x="776" y="1636"/>
                    </a:lnTo>
                    <a:lnTo>
                      <a:pt x="719" y="1540"/>
                    </a:lnTo>
                    <a:lnTo>
                      <a:pt x="609" y="1540"/>
                    </a:lnTo>
                    <a:lnTo>
                      <a:pt x="554" y="1633"/>
                    </a:lnTo>
                    <a:lnTo>
                      <a:pt x="499" y="1540"/>
                    </a:lnTo>
                    <a:close/>
                    <a:moveTo>
                      <a:pt x="942" y="1540"/>
                    </a:moveTo>
                    <a:lnTo>
                      <a:pt x="832" y="1540"/>
                    </a:lnTo>
                    <a:lnTo>
                      <a:pt x="776" y="1636"/>
                    </a:lnTo>
                    <a:lnTo>
                      <a:pt x="832" y="1732"/>
                    </a:lnTo>
                    <a:lnTo>
                      <a:pt x="942" y="1732"/>
                    </a:lnTo>
                    <a:lnTo>
                      <a:pt x="997" y="1638"/>
                    </a:lnTo>
                    <a:lnTo>
                      <a:pt x="1052" y="1732"/>
                    </a:lnTo>
                    <a:lnTo>
                      <a:pt x="1162" y="1732"/>
                    </a:lnTo>
                    <a:lnTo>
                      <a:pt x="1219" y="1636"/>
                    </a:lnTo>
                    <a:lnTo>
                      <a:pt x="1162" y="1540"/>
                    </a:lnTo>
                    <a:lnTo>
                      <a:pt x="1052" y="1540"/>
                    </a:lnTo>
                    <a:lnTo>
                      <a:pt x="997" y="1633"/>
                    </a:lnTo>
                    <a:lnTo>
                      <a:pt x="942" y="1540"/>
                    </a:lnTo>
                    <a:close/>
                    <a:moveTo>
                      <a:pt x="1384" y="1540"/>
                    </a:moveTo>
                    <a:lnTo>
                      <a:pt x="1274" y="1540"/>
                    </a:lnTo>
                    <a:lnTo>
                      <a:pt x="1219" y="1636"/>
                    </a:lnTo>
                    <a:lnTo>
                      <a:pt x="1274" y="1732"/>
                    </a:lnTo>
                    <a:lnTo>
                      <a:pt x="1384" y="1732"/>
                    </a:lnTo>
                    <a:lnTo>
                      <a:pt x="1439" y="1638"/>
                    </a:lnTo>
                    <a:lnTo>
                      <a:pt x="1494" y="1732"/>
                    </a:lnTo>
                    <a:lnTo>
                      <a:pt x="1604" y="1732"/>
                    </a:lnTo>
                    <a:lnTo>
                      <a:pt x="1661" y="1636"/>
                    </a:lnTo>
                    <a:lnTo>
                      <a:pt x="1607" y="1540"/>
                    </a:lnTo>
                    <a:lnTo>
                      <a:pt x="1494" y="1540"/>
                    </a:lnTo>
                    <a:lnTo>
                      <a:pt x="1439" y="1633"/>
                    </a:lnTo>
                    <a:lnTo>
                      <a:pt x="1384" y="1540"/>
                    </a:lnTo>
                    <a:close/>
                    <a:moveTo>
                      <a:pt x="1827" y="1540"/>
                    </a:moveTo>
                    <a:lnTo>
                      <a:pt x="1717" y="1540"/>
                    </a:lnTo>
                    <a:lnTo>
                      <a:pt x="1661" y="1636"/>
                    </a:lnTo>
                    <a:lnTo>
                      <a:pt x="1717" y="1732"/>
                    </a:lnTo>
                    <a:lnTo>
                      <a:pt x="1827" y="1732"/>
                    </a:lnTo>
                    <a:lnTo>
                      <a:pt x="1884" y="1636"/>
                    </a:lnTo>
                    <a:lnTo>
                      <a:pt x="1827" y="1540"/>
                    </a:lnTo>
                    <a:close/>
                    <a:moveTo>
                      <a:pt x="2050" y="1540"/>
                    </a:moveTo>
                    <a:lnTo>
                      <a:pt x="1940" y="1540"/>
                    </a:lnTo>
                    <a:lnTo>
                      <a:pt x="1884" y="1636"/>
                    </a:lnTo>
                    <a:lnTo>
                      <a:pt x="1940" y="1732"/>
                    </a:lnTo>
                    <a:lnTo>
                      <a:pt x="2050" y="1732"/>
                    </a:lnTo>
                    <a:lnTo>
                      <a:pt x="2107" y="1636"/>
                    </a:lnTo>
                    <a:lnTo>
                      <a:pt x="2050" y="1540"/>
                    </a:lnTo>
                    <a:close/>
                    <a:moveTo>
                      <a:pt x="609" y="1732"/>
                    </a:moveTo>
                    <a:lnTo>
                      <a:pt x="499" y="1732"/>
                    </a:lnTo>
                    <a:lnTo>
                      <a:pt x="443" y="1828"/>
                    </a:lnTo>
                    <a:lnTo>
                      <a:pt x="499" y="1924"/>
                    </a:lnTo>
                    <a:lnTo>
                      <a:pt x="609" y="1924"/>
                    </a:lnTo>
                    <a:lnTo>
                      <a:pt x="664" y="1830"/>
                    </a:lnTo>
                    <a:lnTo>
                      <a:pt x="719" y="1924"/>
                    </a:lnTo>
                    <a:lnTo>
                      <a:pt x="829" y="1924"/>
                    </a:lnTo>
                    <a:lnTo>
                      <a:pt x="886" y="1828"/>
                    </a:lnTo>
                    <a:lnTo>
                      <a:pt x="829" y="1732"/>
                    </a:lnTo>
                    <a:lnTo>
                      <a:pt x="719" y="1732"/>
                    </a:lnTo>
                    <a:lnTo>
                      <a:pt x="664" y="1825"/>
                    </a:lnTo>
                    <a:lnTo>
                      <a:pt x="609" y="1732"/>
                    </a:lnTo>
                    <a:close/>
                    <a:moveTo>
                      <a:pt x="1052" y="1732"/>
                    </a:moveTo>
                    <a:lnTo>
                      <a:pt x="942" y="1732"/>
                    </a:lnTo>
                    <a:lnTo>
                      <a:pt x="886" y="1828"/>
                    </a:lnTo>
                    <a:lnTo>
                      <a:pt x="942" y="1924"/>
                    </a:lnTo>
                    <a:lnTo>
                      <a:pt x="1052" y="1924"/>
                    </a:lnTo>
                    <a:lnTo>
                      <a:pt x="1109" y="1828"/>
                    </a:lnTo>
                    <a:lnTo>
                      <a:pt x="1052" y="1732"/>
                    </a:lnTo>
                    <a:close/>
                    <a:moveTo>
                      <a:pt x="1274" y="1732"/>
                    </a:moveTo>
                    <a:lnTo>
                      <a:pt x="1165" y="1732"/>
                    </a:lnTo>
                    <a:lnTo>
                      <a:pt x="1109" y="1828"/>
                    </a:lnTo>
                    <a:lnTo>
                      <a:pt x="1165" y="1924"/>
                    </a:lnTo>
                    <a:lnTo>
                      <a:pt x="1274" y="1924"/>
                    </a:lnTo>
                    <a:lnTo>
                      <a:pt x="1329" y="1830"/>
                    </a:lnTo>
                    <a:lnTo>
                      <a:pt x="1384" y="1924"/>
                    </a:lnTo>
                    <a:lnTo>
                      <a:pt x="1494" y="1924"/>
                    </a:lnTo>
                    <a:lnTo>
                      <a:pt x="1551" y="1828"/>
                    </a:lnTo>
                    <a:lnTo>
                      <a:pt x="1494" y="1732"/>
                    </a:lnTo>
                    <a:lnTo>
                      <a:pt x="1384" y="1732"/>
                    </a:lnTo>
                    <a:lnTo>
                      <a:pt x="1329" y="1825"/>
                    </a:lnTo>
                    <a:lnTo>
                      <a:pt x="1274" y="1732"/>
                    </a:lnTo>
                    <a:close/>
                    <a:moveTo>
                      <a:pt x="1717" y="1732"/>
                    </a:moveTo>
                    <a:lnTo>
                      <a:pt x="1607" y="1732"/>
                    </a:lnTo>
                    <a:lnTo>
                      <a:pt x="1551" y="1828"/>
                    </a:lnTo>
                    <a:lnTo>
                      <a:pt x="1607" y="1924"/>
                    </a:lnTo>
                    <a:lnTo>
                      <a:pt x="1717" y="1924"/>
                    </a:lnTo>
                    <a:lnTo>
                      <a:pt x="1774" y="1828"/>
                    </a:lnTo>
                    <a:lnTo>
                      <a:pt x="1717" y="1732"/>
                    </a:lnTo>
                    <a:close/>
                    <a:moveTo>
                      <a:pt x="1940" y="1732"/>
                    </a:moveTo>
                    <a:lnTo>
                      <a:pt x="1830" y="1732"/>
                    </a:lnTo>
                    <a:lnTo>
                      <a:pt x="1774" y="1828"/>
                    </a:lnTo>
                    <a:lnTo>
                      <a:pt x="1830" y="1924"/>
                    </a:lnTo>
                    <a:lnTo>
                      <a:pt x="1940" y="1924"/>
                    </a:lnTo>
                    <a:lnTo>
                      <a:pt x="1997" y="1828"/>
                    </a:lnTo>
                    <a:lnTo>
                      <a:pt x="1940" y="1732"/>
                    </a:lnTo>
                    <a:close/>
                    <a:moveTo>
                      <a:pt x="719" y="1927"/>
                    </a:moveTo>
                    <a:lnTo>
                      <a:pt x="609" y="1927"/>
                    </a:lnTo>
                    <a:lnTo>
                      <a:pt x="553" y="2022"/>
                    </a:lnTo>
                    <a:lnTo>
                      <a:pt x="609" y="2118"/>
                    </a:lnTo>
                    <a:lnTo>
                      <a:pt x="719" y="2118"/>
                    </a:lnTo>
                    <a:lnTo>
                      <a:pt x="776" y="2022"/>
                    </a:lnTo>
                    <a:lnTo>
                      <a:pt x="719" y="1927"/>
                    </a:lnTo>
                    <a:close/>
                    <a:moveTo>
                      <a:pt x="942" y="1927"/>
                    </a:moveTo>
                    <a:lnTo>
                      <a:pt x="832" y="1927"/>
                    </a:lnTo>
                    <a:lnTo>
                      <a:pt x="776" y="2022"/>
                    </a:lnTo>
                    <a:lnTo>
                      <a:pt x="832" y="2118"/>
                    </a:lnTo>
                    <a:lnTo>
                      <a:pt x="942" y="2118"/>
                    </a:lnTo>
                    <a:lnTo>
                      <a:pt x="997" y="2025"/>
                    </a:lnTo>
                    <a:lnTo>
                      <a:pt x="1052" y="2118"/>
                    </a:lnTo>
                    <a:lnTo>
                      <a:pt x="1162" y="2118"/>
                    </a:lnTo>
                    <a:lnTo>
                      <a:pt x="1219" y="2022"/>
                    </a:lnTo>
                    <a:lnTo>
                      <a:pt x="1162" y="1927"/>
                    </a:lnTo>
                    <a:lnTo>
                      <a:pt x="1052" y="1927"/>
                    </a:lnTo>
                    <a:lnTo>
                      <a:pt x="997" y="2020"/>
                    </a:lnTo>
                    <a:lnTo>
                      <a:pt x="942" y="1927"/>
                    </a:lnTo>
                    <a:close/>
                    <a:moveTo>
                      <a:pt x="1384" y="1927"/>
                    </a:moveTo>
                    <a:lnTo>
                      <a:pt x="1274" y="1927"/>
                    </a:lnTo>
                    <a:lnTo>
                      <a:pt x="1219" y="2022"/>
                    </a:lnTo>
                    <a:lnTo>
                      <a:pt x="1274" y="2118"/>
                    </a:lnTo>
                    <a:lnTo>
                      <a:pt x="1384" y="2118"/>
                    </a:lnTo>
                    <a:lnTo>
                      <a:pt x="1439" y="2025"/>
                    </a:lnTo>
                    <a:lnTo>
                      <a:pt x="1494" y="2118"/>
                    </a:lnTo>
                    <a:lnTo>
                      <a:pt x="1604" y="2118"/>
                    </a:lnTo>
                    <a:lnTo>
                      <a:pt x="1661" y="2022"/>
                    </a:lnTo>
                    <a:lnTo>
                      <a:pt x="1607" y="1927"/>
                    </a:lnTo>
                    <a:lnTo>
                      <a:pt x="1494" y="1927"/>
                    </a:lnTo>
                    <a:lnTo>
                      <a:pt x="1439" y="2020"/>
                    </a:lnTo>
                    <a:lnTo>
                      <a:pt x="1384" y="1927"/>
                    </a:lnTo>
                    <a:close/>
                    <a:moveTo>
                      <a:pt x="1827" y="1927"/>
                    </a:moveTo>
                    <a:lnTo>
                      <a:pt x="1717" y="1927"/>
                    </a:lnTo>
                    <a:lnTo>
                      <a:pt x="1661" y="2022"/>
                    </a:lnTo>
                    <a:lnTo>
                      <a:pt x="1717" y="2118"/>
                    </a:lnTo>
                    <a:lnTo>
                      <a:pt x="1827" y="2118"/>
                    </a:lnTo>
                    <a:lnTo>
                      <a:pt x="1884" y="2022"/>
                    </a:lnTo>
                    <a:lnTo>
                      <a:pt x="1827" y="192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44F780D3-8A60-4A74-A4A0-21B970F670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7932" y="635236"/>
                <a:ext cx="863002" cy="749569"/>
              </a:xfrm>
              <a:custGeom>
                <a:avLst/>
                <a:gdLst>
                  <a:gd name="T0" fmla="*/ 968 w 2484"/>
                  <a:gd name="T1" fmla="*/ 1621 h 2158"/>
                  <a:gd name="T2" fmla="*/ 1241 w 2484"/>
                  <a:gd name="T3" fmla="*/ 1348 h 2158"/>
                  <a:gd name="T4" fmla="*/ 1241 w 2484"/>
                  <a:gd name="T5" fmla="*/ 1348 h 2158"/>
                  <a:gd name="T6" fmla="*/ 1515 w 2484"/>
                  <a:gd name="T7" fmla="*/ 1621 h 2158"/>
                  <a:gd name="T8" fmla="*/ 1515 w 2484"/>
                  <a:gd name="T9" fmla="*/ 2157 h 2158"/>
                  <a:gd name="T10" fmla="*/ 2483 w 2484"/>
                  <a:gd name="T11" fmla="*/ 2157 h 2158"/>
                  <a:gd name="T12" fmla="*/ 1241 w 2484"/>
                  <a:gd name="T13" fmla="*/ 0 h 2158"/>
                  <a:gd name="T14" fmla="*/ 0 w 2484"/>
                  <a:gd name="T15" fmla="*/ 2157 h 2158"/>
                  <a:gd name="T16" fmla="*/ 968 w 2484"/>
                  <a:gd name="T17" fmla="*/ 2157 h 2158"/>
                  <a:gd name="T18" fmla="*/ 968 w 2484"/>
                  <a:gd name="T19" fmla="*/ 1621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4" h="2158">
                    <a:moveTo>
                      <a:pt x="968" y="1621"/>
                    </a:moveTo>
                    <a:cubicBezTo>
                      <a:pt x="968" y="1469"/>
                      <a:pt x="1089" y="1348"/>
                      <a:pt x="1241" y="1348"/>
                    </a:cubicBezTo>
                    <a:lnTo>
                      <a:pt x="1241" y="1348"/>
                    </a:lnTo>
                    <a:cubicBezTo>
                      <a:pt x="1394" y="1348"/>
                      <a:pt x="1515" y="1472"/>
                      <a:pt x="1515" y="1621"/>
                    </a:cubicBezTo>
                    <a:lnTo>
                      <a:pt x="1515" y="2157"/>
                    </a:lnTo>
                    <a:lnTo>
                      <a:pt x="2483" y="2157"/>
                    </a:lnTo>
                    <a:lnTo>
                      <a:pt x="1241" y="0"/>
                    </a:lnTo>
                    <a:lnTo>
                      <a:pt x="0" y="2157"/>
                    </a:lnTo>
                    <a:lnTo>
                      <a:pt x="968" y="2157"/>
                    </a:lnTo>
                    <a:lnTo>
                      <a:pt x="968" y="162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8" name="Freeform 1">
                <a:extLst>
                  <a:ext uri="{FF2B5EF4-FFF2-40B4-BE49-F238E27FC236}">
                    <a16:creationId xmlns:a16="http://schemas.microsoft.com/office/drawing/2014/main" id="{BFC412C1-A939-4B9E-9F0D-6DF7E240F7C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38469" y="629105"/>
                <a:ext cx="220980" cy="777240"/>
              </a:xfrm>
              <a:custGeom>
                <a:avLst/>
                <a:gdLst>
                  <a:gd name="T0" fmla="*/ 315 w 638"/>
                  <a:gd name="T1" fmla="*/ 0 h 2248"/>
                  <a:gd name="T2" fmla="*/ 0 w 638"/>
                  <a:gd name="T3" fmla="*/ 386 h 2248"/>
                  <a:gd name="T4" fmla="*/ 61 w 638"/>
                  <a:gd name="T5" fmla="*/ 496 h 2248"/>
                  <a:gd name="T6" fmla="*/ 1 w 638"/>
                  <a:gd name="T7" fmla="*/ 596 h 2248"/>
                  <a:gd name="T8" fmla="*/ 20 w 638"/>
                  <a:gd name="T9" fmla="*/ 870 h 2248"/>
                  <a:gd name="T10" fmla="*/ 18 w 638"/>
                  <a:gd name="T11" fmla="*/ 962 h 2248"/>
                  <a:gd name="T12" fmla="*/ 0 w 638"/>
                  <a:gd name="T13" fmla="*/ 1222 h 2248"/>
                  <a:gd name="T14" fmla="*/ 61 w 638"/>
                  <a:gd name="T15" fmla="*/ 1332 h 2248"/>
                  <a:gd name="T16" fmla="*/ 1 w 638"/>
                  <a:gd name="T17" fmla="*/ 1432 h 2248"/>
                  <a:gd name="T18" fmla="*/ 20 w 638"/>
                  <a:gd name="T19" fmla="*/ 1705 h 2248"/>
                  <a:gd name="T20" fmla="*/ 20 w 638"/>
                  <a:gd name="T21" fmla="*/ 1797 h 2248"/>
                  <a:gd name="T22" fmla="*/ 2 w 638"/>
                  <a:gd name="T23" fmla="*/ 2060 h 2248"/>
                  <a:gd name="T24" fmla="*/ 634 w 638"/>
                  <a:gd name="T25" fmla="*/ 2060 h 2248"/>
                  <a:gd name="T26" fmla="*/ 615 w 638"/>
                  <a:gd name="T27" fmla="*/ 1797 h 2248"/>
                  <a:gd name="T28" fmla="*/ 615 w 638"/>
                  <a:gd name="T29" fmla="*/ 1705 h 2248"/>
                  <a:gd name="T30" fmla="*/ 634 w 638"/>
                  <a:gd name="T31" fmla="*/ 1432 h 2248"/>
                  <a:gd name="T32" fmla="*/ 575 w 638"/>
                  <a:gd name="T33" fmla="*/ 1332 h 2248"/>
                  <a:gd name="T34" fmla="*/ 635 w 638"/>
                  <a:gd name="T35" fmla="*/ 1222 h 2248"/>
                  <a:gd name="T36" fmla="*/ 617 w 638"/>
                  <a:gd name="T37" fmla="*/ 960 h 2248"/>
                  <a:gd name="T38" fmla="*/ 617 w 638"/>
                  <a:gd name="T39" fmla="*/ 869 h 2248"/>
                  <a:gd name="T40" fmla="*/ 636 w 638"/>
                  <a:gd name="T41" fmla="*/ 596 h 2248"/>
                  <a:gd name="T42" fmla="*/ 576 w 638"/>
                  <a:gd name="T43" fmla="*/ 495 h 2248"/>
                  <a:gd name="T44" fmla="*/ 637 w 638"/>
                  <a:gd name="T45" fmla="*/ 385 h 2248"/>
                  <a:gd name="T46" fmla="*/ 630 w 638"/>
                  <a:gd name="T47" fmla="*/ 178 h 2248"/>
                  <a:gd name="T48" fmla="*/ 315 w 638"/>
                  <a:gd name="T49" fmla="*/ 2228 h 2248"/>
                  <a:gd name="T50" fmla="*/ 19 w 638"/>
                  <a:gd name="T51" fmla="*/ 1925 h 2248"/>
                  <a:gd name="T52" fmla="*/ 611 w 638"/>
                  <a:gd name="T53" fmla="*/ 1926 h 2248"/>
                  <a:gd name="T54" fmla="*/ 611 w 638"/>
                  <a:gd name="T55" fmla="*/ 1641 h 2248"/>
                  <a:gd name="T56" fmla="*/ 555 w 638"/>
                  <a:gd name="T57" fmla="*/ 1740 h 2248"/>
                  <a:gd name="T58" fmla="*/ 324 w 638"/>
                  <a:gd name="T59" fmla="*/ 1789 h 2248"/>
                  <a:gd name="T60" fmla="*/ 92 w 638"/>
                  <a:gd name="T61" fmla="*/ 1725 h 2248"/>
                  <a:gd name="T62" fmla="*/ 44 w 638"/>
                  <a:gd name="T63" fmla="*/ 1677 h 2248"/>
                  <a:gd name="T64" fmla="*/ 28 w 638"/>
                  <a:gd name="T65" fmla="*/ 1507 h 2248"/>
                  <a:gd name="T66" fmla="*/ 611 w 638"/>
                  <a:gd name="T67" fmla="*/ 1507 h 2248"/>
                  <a:gd name="T68" fmla="*/ 611 w 638"/>
                  <a:gd name="T69" fmla="*/ 1223 h 2248"/>
                  <a:gd name="T70" fmla="*/ 555 w 638"/>
                  <a:gd name="T71" fmla="*/ 1321 h 2248"/>
                  <a:gd name="T72" fmla="*/ 324 w 638"/>
                  <a:gd name="T73" fmla="*/ 1370 h 2248"/>
                  <a:gd name="T74" fmla="*/ 92 w 638"/>
                  <a:gd name="T75" fmla="*/ 1307 h 2248"/>
                  <a:gd name="T76" fmla="*/ 44 w 638"/>
                  <a:gd name="T77" fmla="*/ 1258 h 2248"/>
                  <a:gd name="T78" fmla="*/ 28 w 638"/>
                  <a:gd name="T79" fmla="*/ 1069 h 2248"/>
                  <a:gd name="T80" fmla="*/ 611 w 638"/>
                  <a:gd name="T81" fmla="*/ 1089 h 2248"/>
                  <a:gd name="T82" fmla="*/ 611 w 638"/>
                  <a:gd name="T83" fmla="*/ 805 h 2248"/>
                  <a:gd name="T84" fmla="*/ 555 w 638"/>
                  <a:gd name="T85" fmla="*/ 903 h 2248"/>
                  <a:gd name="T86" fmla="*/ 324 w 638"/>
                  <a:gd name="T87" fmla="*/ 952 h 2248"/>
                  <a:gd name="T88" fmla="*/ 92 w 638"/>
                  <a:gd name="T89" fmla="*/ 888 h 2248"/>
                  <a:gd name="T90" fmla="*/ 44 w 638"/>
                  <a:gd name="T91" fmla="*/ 840 h 2248"/>
                  <a:gd name="T92" fmla="*/ 28 w 638"/>
                  <a:gd name="T93" fmla="*/ 670 h 2248"/>
                  <a:gd name="T94" fmla="*/ 611 w 638"/>
                  <a:gd name="T95" fmla="*/ 670 h 2248"/>
                  <a:gd name="T96" fmla="*/ 611 w 638"/>
                  <a:gd name="T97" fmla="*/ 386 h 2248"/>
                  <a:gd name="T98" fmla="*/ 555 w 638"/>
                  <a:gd name="T99" fmla="*/ 484 h 2248"/>
                  <a:gd name="T100" fmla="*/ 324 w 638"/>
                  <a:gd name="T101" fmla="*/ 533 h 2248"/>
                  <a:gd name="T102" fmla="*/ 92 w 638"/>
                  <a:gd name="T103" fmla="*/ 470 h 2248"/>
                  <a:gd name="T104" fmla="*/ 44 w 638"/>
                  <a:gd name="T105" fmla="*/ 421 h 2248"/>
                  <a:gd name="T106" fmla="*/ 28 w 638"/>
                  <a:gd name="T107" fmla="*/ 253 h 2248"/>
                  <a:gd name="T108" fmla="*/ 621 w 638"/>
                  <a:gd name="T109" fmla="*/ 253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2248">
                    <a:moveTo>
                      <a:pt x="630" y="178"/>
                    </a:moveTo>
                    <a:cubicBezTo>
                      <a:pt x="622" y="79"/>
                      <a:pt x="484" y="0"/>
                      <a:pt x="315" y="0"/>
                    </a:cubicBezTo>
                    <a:cubicBezTo>
                      <a:pt x="147" y="0"/>
                      <a:pt x="9" y="79"/>
                      <a:pt x="0" y="178"/>
                    </a:cubicBezTo>
                    <a:lnTo>
                      <a:pt x="0" y="386"/>
                    </a:lnTo>
                    <a:cubicBezTo>
                      <a:pt x="1" y="410"/>
                      <a:pt x="7" y="430"/>
                      <a:pt x="19" y="451"/>
                    </a:cubicBezTo>
                    <a:cubicBezTo>
                      <a:pt x="30" y="470"/>
                      <a:pt x="43" y="484"/>
                      <a:pt x="61" y="496"/>
                    </a:cubicBezTo>
                    <a:cubicBezTo>
                      <a:pt x="43" y="509"/>
                      <a:pt x="30" y="523"/>
                      <a:pt x="19" y="542"/>
                    </a:cubicBezTo>
                    <a:cubicBezTo>
                      <a:pt x="9" y="560"/>
                      <a:pt x="3" y="576"/>
                      <a:pt x="1" y="596"/>
                    </a:cubicBezTo>
                    <a:lnTo>
                      <a:pt x="1" y="805"/>
                    </a:lnTo>
                    <a:cubicBezTo>
                      <a:pt x="2" y="829"/>
                      <a:pt x="8" y="849"/>
                      <a:pt x="20" y="870"/>
                    </a:cubicBezTo>
                    <a:cubicBezTo>
                      <a:pt x="31" y="889"/>
                      <a:pt x="44" y="903"/>
                      <a:pt x="61" y="915"/>
                    </a:cubicBezTo>
                    <a:cubicBezTo>
                      <a:pt x="43" y="928"/>
                      <a:pt x="29" y="943"/>
                      <a:pt x="18" y="962"/>
                    </a:cubicBezTo>
                    <a:cubicBezTo>
                      <a:pt x="8" y="979"/>
                      <a:pt x="3" y="995"/>
                      <a:pt x="0" y="1014"/>
                    </a:cubicBezTo>
                    <a:lnTo>
                      <a:pt x="0" y="1222"/>
                    </a:lnTo>
                    <a:cubicBezTo>
                      <a:pt x="1" y="1246"/>
                      <a:pt x="7" y="1266"/>
                      <a:pt x="19" y="1286"/>
                    </a:cubicBezTo>
                    <a:cubicBezTo>
                      <a:pt x="30" y="1305"/>
                      <a:pt x="43" y="1319"/>
                      <a:pt x="61" y="1332"/>
                    </a:cubicBezTo>
                    <a:cubicBezTo>
                      <a:pt x="43" y="1345"/>
                      <a:pt x="30" y="1359"/>
                      <a:pt x="19" y="1378"/>
                    </a:cubicBezTo>
                    <a:cubicBezTo>
                      <a:pt x="9" y="1395"/>
                      <a:pt x="3" y="1412"/>
                      <a:pt x="1" y="1432"/>
                    </a:cubicBezTo>
                    <a:lnTo>
                      <a:pt x="1" y="1641"/>
                    </a:lnTo>
                    <a:cubicBezTo>
                      <a:pt x="2" y="1665"/>
                      <a:pt x="8" y="1685"/>
                      <a:pt x="20" y="1705"/>
                    </a:cubicBezTo>
                    <a:cubicBezTo>
                      <a:pt x="31" y="1724"/>
                      <a:pt x="44" y="1738"/>
                      <a:pt x="61" y="1751"/>
                    </a:cubicBezTo>
                    <a:cubicBezTo>
                      <a:pt x="44" y="1764"/>
                      <a:pt x="31" y="1778"/>
                      <a:pt x="20" y="1797"/>
                    </a:cubicBezTo>
                    <a:cubicBezTo>
                      <a:pt x="10" y="1814"/>
                      <a:pt x="4" y="1831"/>
                      <a:pt x="2" y="1851"/>
                    </a:cubicBezTo>
                    <a:lnTo>
                      <a:pt x="2" y="2060"/>
                    </a:lnTo>
                    <a:cubicBezTo>
                      <a:pt x="2" y="2163"/>
                      <a:pt x="143" y="2247"/>
                      <a:pt x="318" y="2247"/>
                    </a:cubicBezTo>
                    <a:cubicBezTo>
                      <a:pt x="493" y="2247"/>
                      <a:pt x="634" y="2162"/>
                      <a:pt x="634" y="2060"/>
                    </a:cubicBezTo>
                    <a:lnTo>
                      <a:pt x="634" y="1851"/>
                    </a:lnTo>
                    <a:cubicBezTo>
                      <a:pt x="631" y="1831"/>
                      <a:pt x="625" y="1814"/>
                      <a:pt x="615" y="1797"/>
                    </a:cubicBezTo>
                    <a:cubicBezTo>
                      <a:pt x="604" y="1778"/>
                      <a:pt x="591" y="1764"/>
                      <a:pt x="574" y="1751"/>
                    </a:cubicBezTo>
                    <a:cubicBezTo>
                      <a:pt x="592" y="1738"/>
                      <a:pt x="604" y="1724"/>
                      <a:pt x="615" y="1705"/>
                    </a:cubicBezTo>
                    <a:cubicBezTo>
                      <a:pt x="627" y="1685"/>
                      <a:pt x="633" y="1665"/>
                      <a:pt x="634" y="1641"/>
                    </a:cubicBezTo>
                    <a:lnTo>
                      <a:pt x="634" y="1432"/>
                    </a:lnTo>
                    <a:cubicBezTo>
                      <a:pt x="632" y="1412"/>
                      <a:pt x="626" y="1395"/>
                      <a:pt x="616" y="1378"/>
                    </a:cubicBezTo>
                    <a:cubicBezTo>
                      <a:pt x="605" y="1359"/>
                      <a:pt x="592" y="1345"/>
                      <a:pt x="575" y="1332"/>
                    </a:cubicBezTo>
                    <a:cubicBezTo>
                      <a:pt x="592" y="1319"/>
                      <a:pt x="605" y="1305"/>
                      <a:pt x="616" y="1286"/>
                    </a:cubicBezTo>
                    <a:cubicBezTo>
                      <a:pt x="628" y="1266"/>
                      <a:pt x="634" y="1246"/>
                      <a:pt x="635" y="1222"/>
                    </a:cubicBezTo>
                    <a:lnTo>
                      <a:pt x="635" y="1014"/>
                    </a:lnTo>
                    <a:cubicBezTo>
                      <a:pt x="633" y="994"/>
                      <a:pt x="627" y="978"/>
                      <a:pt x="617" y="960"/>
                    </a:cubicBezTo>
                    <a:cubicBezTo>
                      <a:pt x="606" y="941"/>
                      <a:pt x="593" y="927"/>
                      <a:pt x="575" y="914"/>
                    </a:cubicBezTo>
                    <a:cubicBezTo>
                      <a:pt x="593" y="902"/>
                      <a:pt x="606" y="888"/>
                      <a:pt x="617" y="869"/>
                    </a:cubicBezTo>
                    <a:cubicBezTo>
                      <a:pt x="629" y="848"/>
                      <a:pt x="635" y="828"/>
                      <a:pt x="636" y="804"/>
                    </a:cubicBezTo>
                    <a:lnTo>
                      <a:pt x="636" y="596"/>
                    </a:lnTo>
                    <a:cubicBezTo>
                      <a:pt x="633" y="575"/>
                      <a:pt x="628" y="559"/>
                      <a:pt x="618" y="541"/>
                    </a:cubicBezTo>
                    <a:cubicBezTo>
                      <a:pt x="607" y="522"/>
                      <a:pt x="594" y="508"/>
                      <a:pt x="576" y="495"/>
                    </a:cubicBezTo>
                    <a:cubicBezTo>
                      <a:pt x="594" y="483"/>
                      <a:pt x="607" y="469"/>
                      <a:pt x="618" y="450"/>
                    </a:cubicBezTo>
                    <a:cubicBezTo>
                      <a:pt x="630" y="429"/>
                      <a:pt x="636" y="409"/>
                      <a:pt x="637" y="385"/>
                    </a:cubicBezTo>
                    <a:lnTo>
                      <a:pt x="637" y="177"/>
                    </a:lnTo>
                    <a:lnTo>
                      <a:pt x="630" y="178"/>
                    </a:lnTo>
                    <a:close/>
                    <a:moveTo>
                      <a:pt x="611" y="2060"/>
                    </a:moveTo>
                    <a:cubicBezTo>
                      <a:pt x="611" y="2153"/>
                      <a:pt x="479" y="2228"/>
                      <a:pt x="315" y="2228"/>
                    </a:cubicBezTo>
                    <a:cubicBezTo>
                      <a:pt x="152" y="2228"/>
                      <a:pt x="19" y="2153"/>
                      <a:pt x="19" y="2060"/>
                    </a:cubicBezTo>
                    <a:lnTo>
                      <a:pt x="19" y="1925"/>
                    </a:lnTo>
                    <a:cubicBezTo>
                      <a:pt x="63" y="1997"/>
                      <a:pt x="179" y="2048"/>
                      <a:pt x="315" y="2048"/>
                    </a:cubicBezTo>
                    <a:cubicBezTo>
                      <a:pt x="451" y="2048"/>
                      <a:pt x="567" y="1998"/>
                      <a:pt x="611" y="1926"/>
                    </a:cubicBezTo>
                    <a:lnTo>
                      <a:pt x="611" y="2060"/>
                    </a:lnTo>
                    <a:close/>
                    <a:moveTo>
                      <a:pt x="611" y="1641"/>
                    </a:moveTo>
                    <a:cubicBezTo>
                      <a:pt x="610" y="1662"/>
                      <a:pt x="605" y="1679"/>
                      <a:pt x="595" y="1697"/>
                    </a:cubicBezTo>
                    <a:cubicBezTo>
                      <a:pt x="584" y="1715"/>
                      <a:pt x="572" y="1728"/>
                      <a:pt x="555" y="1740"/>
                    </a:cubicBezTo>
                    <a:lnTo>
                      <a:pt x="547" y="1731"/>
                    </a:lnTo>
                    <a:cubicBezTo>
                      <a:pt x="475" y="1771"/>
                      <a:pt x="406" y="1789"/>
                      <a:pt x="324" y="1789"/>
                    </a:cubicBezTo>
                    <a:cubicBezTo>
                      <a:pt x="242" y="1789"/>
                      <a:pt x="172" y="1771"/>
                      <a:pt x="100" y="1731"/>
                    </a:cubicBezTo>
                    <a:lnTo>
                      <a:pt x="92" y="1725"/>
                    </a:lnTo>
                    <a:lnTo>
                      <a:pt x="84" y="1720"/>
                    </a:lnTo>
                    <a:cubicBezTo>
                      <a:pt x="67" y="1708"/>
                      <a:pt x="55" y="1695"/>
                      <a:pt x="44" y="1677"/>
                    </a:cubicBezTo>
                    <a:cubicBezTo>
                      <a:pt x="34" y="1659"/>
                      <a:pt x="29" y="1642"/>
                      <a:pt x="28" y="1621"/>
                    </a:cubicBezTo>
                    <a:lnTo>
                      <a:pt x="28" y="1507"/>
                    </a:lnTo>
                    <a:cubicBezTo>
                      <a:pt x="72" y="1579"/>
                      <a:pt x="188" y="1630"/>
                      <a:pt x="324" y="1630"/>
                    </a:cubicBezTo>
                    <a:cubicBezTo>
                      <a:pt x="461" y="1630"/>
                      <a:pt x="567" y="1578"/>
                      <a:pt x="611" y="1507"/>
                    </a:cubicBezTo>
                    <a:lnTo>
                      <a:pt x="611" y="1641"/>
                    </a:lnTo>
                    <a:close/>
                    <a:moveTo>
                      <a:pt x="611" y="1223"/>
                    </a:moveTo>
                    <a:cubicBezTo>
                      <a:pt x="610" y="1243"/>
                      <a:pt x="605" y="1260"/>
                      <a:pt x="595" y="1278"/>
                    </a:cubicBezTo>
                    <a:cubicBezTo>
                      <a:pt x="584" y="1296"/>
                      <a:pt x="572" y="1309"/>
                      <a:pt x="555" y="1321"/>
                    </a:cubicBezTo>
                    <a:lnTo>
                      <a:pt x="547" y="1312"/>
                    </a:lnTo>
                    <a:cubicBezTo>
                      <a:pt x="475" y="1352"/>
                      <a:pt x="406" y="1370"/>
                      <a:pt x="324" y="1370"/>
                    </a:cubicBezTo>
                    <a:cubicBezTo>
                      <a:pt x="242" y="1370"/>
                      <a:pt x="172" y="1352"/>
                      <a:pt x="100" y="1312"/>
                    </a:cubicBezTo>
                    <a:lnTo>
                      <a:pt x="92" y="1307"/>
                    </a:lnTo>
                    <a:lnTo>
                      <a:pt x="84" y="1301"/>
                    </a:lnTo>
                    <a:cubicBezTo>
                      <a:pt x="67" y="1289"/>
                      <a:pt x="55" y="1276"/>
                      <a:pt x="44" y="1258"/>
                    </a:cubicBezTo>
                    <a:cubicBezTo>
                      <a:pt x="34" y="1240"/>
                      <a:pt x="29" y="1223"/>
                      <a:pt x="28" y="1202"/>
                    </a:cubicBezTo>
                    <a:lnTo>
                      <a:pt x="28" y="1069"/>
                    </a:lnTo>
                    <a:cubicBezTo>
                      <a:pt x="72" y="1139"/>
                      <a:pt x="188" y="1191"/>
                      <a:pt x="324" y="1191"/>
                    </a:cubicBezTo>
                    <a:cubicBezTo>
                      <a:pt x="461" y="1191"/>
                      <a:pt x="567" y="1160"/>
                      <a:pt x="611" y="1089"/>
                    </a:cubicBezTo>
                    <a:lnTo>
                      <a:pt x="611" y="1223"/>
                    </a:lnTo>
                    <a:close/>
                    <a:moveTo>
                      <a:pt x="611" y="805"/>
                    </a:moveTo>
                    <a:cubicBezTo>
                      <a:pt x="610" y="825"/>
                      <a:pt x="605" y="843"/>
                      <a:pt x="595" y="861"/>
                    </a:cubicBezTo>
                    <a:cubicBezTo>
                      <a:pt x="584" y="878"/>
                      <a:pt x="572" y="891"/>
                      <a:pt x="555" y="903"/>
                    </a:cubicBezTo>
                    <a:lnTo>
                      <a:pt x="547" y="894"/>
                    </a:lnTo>
                    <a:cubicBezTo>
                      <a:pt x="475" y="934"/>
                      <a:pt x="406" y="952"/>
                      <a:pt x="324" y="952"/>
                    </a:cubicBezTo>
                    <a:cubicBezTo>
                      <a:pt x="242" y="952"/>
                      <a:pt x="172" y="934"/>
                      <a:pt x="100" y="894"/>
                    </a:cubicBezTo>
                    <a:lnTo>
                      <a:pt x="92" y="888"/>
                    </a:lnTo>
                    <a:lnTo>
                      <a:pt x="84" y="882"/>
                    </a:lnTo>
                    <a:cubicBezTo>
                      <a:pt x="67" y="871"/>
                      <a:pt x="55" y="858"/>
                      <a:pt x="44" y="840"/>
                    </a:cubicBezTo>
                    <a:cubicBezTo>
                      <a:pt x="34" y="822"/>
                      <a:pt x="29" y="805"/>
                      <a:pt x="28" y="784"/>
                    </a:cubicBezTo>
                    <a:lnTo>
                      <a:pt x="28" y="670"/>
                    </a:lnTo>
                    <a:cubicBezTo>
                      <a:pt x="72" y="742"/>
                      <a:pt x="188" y="794"/>
                      <a:pt x="324" y="794"/>
                    </a:cubicBezTo>
                    <a:cubicBezTo>
                      <a:pt x="461" y="794"/>
                      <a:pt x="567" y="742"/>
                      <a:pt x="611" y="670"/>
                    </a:cubicBezTo>
                    <a:lnTo>
                      <a:pt x="611" y="805"/>
                    </a:lnTo>
                    <a:close/>
                    <a:moveTo>
                      <a:pt x="611" y="386"/>
                    </a:moveTo>
                    <a:cubicBezTo>
                      <a:pt x="610" y="406"/>
                      <a:pt x="605" y="424"/>
                      <a:pt x="595" y="442"/>
                    </a:cubicBezTo>
                    <a:cubicBezTo>
                      <a:pt x="584" y="459"/>
                      <a:pt x="572" y="472"/>
                      <a:pt x="555" y="484"/>
                    </a:cubicBezTo>
                    <a:lnTo>
                      <a:pt x="547" y="475"/>
                    </a:lnTo>
                    <a:cubicBezTo>
                      <a:pt x="475" y="515"/>
                      <a:pt x="406" y="533"/>
                      <a:pt x="324" y="533"/>
                    </a:cubicBezTo>
                    <a:cubicBezTo>
                      <a:pt x="242" y="533"/>
                      <a:pt x="172" y="515"/>
                      <a:pt x="100" y="475"/>
                    </a:cubicBezTo>
                    <a:lnTo>
                      <a:pt x="92" y="470"/>
                    </a:lnTo>
                    <a:lnTo>
                      <a:pt x="84" y="464"/>
                    </a:lnTo>
                    <a:cubicBezTo>
                      <a:pt x="67" y="452"/>
                      <a:pt x="55" y="439"/>
                      <a:pt x="44" y="421"/>
                    </a:cubicBezTo>
                    <a:cubicBezTo>
                      <a:pt x="34" y="403"/>
                      <a:pt x="29" y="386"/>
                      <a:pt x="28" y="365"/>
                    </a:cubicBezTo>
                    <a:lnTo>
                      <a:pt x="28" y="253"/>
                    </a:lnTo>
                    <a:cubicBezTo>
                      <a:pt x="72" y="325"/>
                      <a:pt x="188" y="376"/>
                      <a:pt x="324" y="376"/>
                    </a:cubicBezTo>
                    <a:cubicBezTo>
                      <a:pt x="461" y="376"/>
                      <a:pt x="576" y="325"/>
                      <a:pt x="621" y="253"/>
                    </a:cubicBezTo>
                    <a:lnTo>
                      <a:pt x="611" y="38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</p:grp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70" y="4187565"/>
            <a:ext cx="4011159" cy="32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8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121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3" y="938795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5" y="2270788"/>
            <a:ext cx="6410071" cy="70088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Microsoft YaHei Light" panose="020B0502040204020203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3" cy="10675927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4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3" y="938795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5" y="2267712"/>
            <a:ext cx="6410071" cy="70088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3" cy="10675927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4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3" y="938795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5" y="2267712"/>
            <a:ext cx="6410071" cy="70088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3" cy="10675927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4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41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5606" y="3622877"/>
            <a:ext cx="3252111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2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3" y="938795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5" y="2267712"/>
            <a:ext cx="6410071" cy="70088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Microsoft YaHei Light" panose="020B0502040204020203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782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2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3" y="938795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5" y="2267712"/>
            <a:ext cx="6410071" cy="70088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5606" y="3622877"/>
            <a:ext cx="3252111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9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5606" y="3622877"/>
            <a:ext cx="3252111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2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3" y="938795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5" y="2267712"/>
            <a:ext cx="6410071" cy="70088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3656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5606" y="3622877"/>
            <a:ext cx="3252111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7985" y="3622877"/>
            <a:ext cx="3252111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2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3" y="938795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5" y="2267712"/>
            <a:ext cx="6410071" cy="70088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6937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7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2"/>
            <a:ext cx="1042027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3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5" y="1600200"/>
            <a:ext cx="5414659" cy="3200400"/>
          </a:xfrm>
        </p:spPr>
        <p:txBody>
          <a:bodyPr anchor="b"/>
          <a:lstStyle>
            <a:lvl1pPr marL="169858" indent="-169858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189" indent="-184146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20" indent="-16985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38" indent="-166684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971" indent="-13811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9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60049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7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2"/>
            <a:ext cx="1042027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3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5" y="1600200"/>
            <a:ext cx="5414659" cy="3200400"/>
          </a:xfrm>
        </p:spPr>
        <p:txBody>
          <a:bodyPr anchor="b"/>
          <a:lstStyle>
            <a:lvl1pPr marL="169858" indent="-169858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189" indent="-184146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20" indent="-16985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38" indent="-166684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971" indent="-13811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9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22135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7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2"/>
            <a:ext cx="1042027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5"/>
            <a:ext cx="1184707" cy="186691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7"/>
            <a:ext cx="1729339" cy="18669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3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5" y="1600200"/>
            <a:ext cx="5414659" cy="3200400"/>
          </a:xfrm>
        </p:spPr>
        <p:txBody>
          <a:bodyPr anchor="b"/>
          <a:lstStyle>
            <a:lvl1pPr marL="169858" indent="-169858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189" indent="-184146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20" indent="-16985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38" indent="-166684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971" indent="-13811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9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7751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6" y="1145211"/>
            <a:ext cx="11021483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lang="en-US" sz="2400" kern="1200" dirty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60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6" y="-4050628"/>
            <a:ext cx="6293364" cy="12458063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5" y="1600200"/>
            <a:ext cx="5414659" cy="3200400"/>
          </a:xfrm>
        </p:spPr>
        <p:txBody>
          <a:bodyPr anchor="b"/>
          <a:lstStyle>
            <a:lvl1pPr marL="169858" indent="-169858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189" indent="-184146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20" indent="-16985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38" indent="-166684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971" indent="-13811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9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5423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6" y="-4050628"/>
            <a:ext cx="6293364" cy="12458063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5" y="1600200"/>
            <a:ext cx="5414659" cy="3200400"/>
          </a:xfrm>
        </p:spPr>
        <p:txBody>
          <a:bodyPr anchor="b"/>
          <a:lstStyle>
            <a:lvl1pPr marL="169858" indent="-169858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189" indent="-184146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20" indent="-16985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38" indent="-166684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971" indent="-13811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9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4076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6" y="-4050628"/>
            <a:ext cx="6293364" cy="12458063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5" y="1600200"/>
            <a:ext cx="5414659" cy="3200400"/>
          </a:xfrm>
        </p:spPr>
        <p:txBody>
          <a:bodyPr anchor="b"/>
          <a:lstStyle>
            <a:lvl1pPr marL="169858" indent="-169858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189" indent="-184146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20" indent="-16985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38" indent="-166684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971" indent="-13811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9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E394C7-15E2-4597-9835-D957BDCA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6" y="-4050628"/>
            <a:ext cx="6293364" cy="12458063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5" y="1600200"/>
            <a:ext cx="5414659" cy="3200400"/>
          </a:xfrm>
        </p:spPr>
        <p:txBody>
          <a:bodyPr anchor="b"/>
          <a:lstStyle>
            <a:lvl1pPr marL="169858" indent="-169858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189" indent="-184146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20" indent="-16985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38" indent="-166684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971" indent="-13811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9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96400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5" y="1600201"/>
            <a:ext cx="10975659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 b="0" i="0">
                <a:latin typeface="Microsoft YaHei" panose="020B0503020204020204" pitchFamily="34" charset="-122"/>
              </a:defRPr>
            </a:lvl6pPr>
            <a:lvl7pPr>
              <a:defRPr b="0" i="0">
                <a:latin typeface="Microsoft YaHei" panose="020B0503020204020204" pitchFamily="34" charset="-122"/>
              </a:defRPr>
            </a:lvl7pPr>
            <a:lvl8pPr>
              <a:defRPr b="0" i="0">
                <a:latin typeface="Microsoft YaHei" panose="020B0503020204020204" pitchFamily="34" charset="-122"/>
              </a:defRPr>
            </a:lvl8pPr>
            <a:lvl9pPr>
              <a:defRPr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0899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70660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3" y="1600200"/>
            <a:ext cx="5869067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00583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Tx/>
              <a:defRPr sz="14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sz="12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30" y="1600201"/>
            <a:ext cx="5866973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1070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30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" y="1806125"/>
            <a:ext cx="5638681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3320" y="1806125"/>
            <a:ext cx="5638680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9990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2087" y="1600200"/>
            <a:ext cx="8231744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" y="1600200"/>
            <a:ext cx="2894767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46" indent="-171446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891" indent="-171446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38" indent="-171446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32" indent="-171446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sz="12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3145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93600" y="1607864"/>
            <a:ext cx="5181600" cy="4110792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54513" indent="-154513">
              <a:lnSpc>
                <a:spcPct val="95000"/>
              </a:lnSpc>
              <a:spcBef>
                <a:spcPts val="1433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 marL="309026" indent="-148163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2pPr>
            <a:lvl3pPr marL="455073" indent="-152396"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2133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1" y="256033"/>
            <a:ext cx="1100996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58155" y="1607864"/>
            <a:ext cx="5181600" cy="4110792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54513" indent="-154513">
              <a:lnSpc>
                <a:spcPct val="95000"/>
              </a:lnSpc>
              <a:spcBef>
                <a:spcPts val="1433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 marL="309026" indent="-148163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2pPr>
            <a:lvl3pPr marL="455073" indent="-152396"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2133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904350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 b="0" i="0">
                <a:latin typeface="Microsoft YaHei" panose="020B0503020204020204" pitchFamily="34" charset="-122"/>
              </a:defRPr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00200"/>
            <a:ext cx="2894767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46" indent="-171446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891" indent="-171446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38" indent="-171446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783" indent="-171446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4319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666" y="2515155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 b="0" i="0">
                <a:latin typeface="Microsoft YaHei" panose="020B0503020204020204" pitchFamily="34" charset="-122"/>
              </a:defRPr>
            </a:lvl6pPr>
            <a:lvl7pPr>
              <a:defRPr sz="1200" b="0" i="0">
                <a:latin typeface="Microsoft YaHei" panose="020B0503020204020204" pitchFamily="34" charset="-122"/>
              </a:defRPr>
            </a:lvl7pPr>
            <a:lvl8pPr>
              <a:defRPr sz="1100" b="0" i="0">
                <a:latin typeface="Microsoft YaHei" panose="020B0503020204020204" pitchFamily="34" charset="-122"/>
              </a:defRPr>
            </a:lvl8pPr>
            <a:lvl9pPr>
              <a:defRPr sz="16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20829" y="2515155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 b="0" i="0">
                <a:latin typeface="Microsoft YaHei" panose="020B0503020204020204" pitchFamily="34" charset="-122"/>
              </a:defRPr>
            </a:lvl6pPr>
            <a:lvl7pPr>
              <a:defRPr sz="1200" b="0" i="0">
                <a:latin typeface="Microsoft YaHei" panose="020B0503020204020204" pitchFamily="34" charset="-122"/>
              </a:defRPr>
            </a:lvl7pPr>
            <a:lvl8pPr>
              <a:defRPr sz="1100" b="0" i="0">
                <a:latin typeface="Microsoft YaHei" panose="020B0503020204020204" pitchFamily="34" charset="-122"/>
              </a:defRPr>
            </a:lvl8pPr>
            <a:lvl9pPr>
              <a:defRPr sz="16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8507" y="2515155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 b="0" i="0">
                <a:latin typeface="Microsoft YaHei" panose="020B0503020204020204" pitchFamily="34" charset="-122"/>
              </a:defRPr>
            </a:lvl6pPr>
            <a:lvl7pPr>
              <a:defRPr sz="1200" b="0" i="0">
                <a:latin typeface="Microsoft YaHei" panose="020B0503020204020204" pitchFamily="34" charset="-122"/>
              </a:defRPr>
            </a:lvl7pPr>
            <a:lvl8pPr>
              <a:defRPr sz="1100" b="0" i="0">
                <a:latin typeface="Microsoft YaHei" panose="020B0503020204020204" pitchFamily="34" charset="-122"/>
              </a:defRPr>
            </a:lvl8pPr>
            <a:lvl9pPr>
              <a:defRPr sz="16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664" y="1600200"/>
            <a:ext cx="3347576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20827" y="1600200"/>
            <a:ext cx="3347576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8507" y="1600200"/>
            <a:ext cx="3347576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7235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2" y="1600201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7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7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4589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009" y="4347904"/>
            <a:ext cx="3202823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009" y="2063048"/>
            <a:ext cx="3202823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7" y="1699688"/>
            <a:ext cx="2007123" cy="298451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7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7" y="3972469"/>
            <a:ext cx="2007123" cy="298451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2" y="1600203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7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31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2" y="1600203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804" y="2409553"/>
            <a:ext cx="3202683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1" dirty="0">
                <a:solidFill>
                  <a:schemeClr val="tx2"/>
                </a:solidFill>
              </a:defRPr>
            </a:lvl1pPr>
            <a:lvl2pPr marL="114297" indent="-114297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1"/>
            <a:ext cx="2007123" cy="227455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804" y="3952606"/>
            <a:ext cx="3202683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1" dirty="0">
                <a:solidFill>
                  <a:schemeClr val="tx2"/>
                </a:solidFill>
              </a:defRPr>
            </a:lvl1pPr>
            <a:lvl2pPr marL="114297" indent="-114297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60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60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8"/>
            <a:ext cx="2007123" cy="227455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70357" y="2409553"/>
            <a:ext cx="3202683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1" dirty="0">
                <a:solidFill>
                  <a:schemeClr val="tx2"/>
                </a:solidFill>
              </a:defRPr>
            </a:lvl1pPr>
            <a:lvl2pPr marL="114297" indent="-114297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1"/>
            <a:ext cx="2007123" cy="227455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70357" y="3952606"/>
            <a:ext cx="3202683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1" dirty="0">
                <a:solidFill>
                  <a:schemeClr val="tx2"/>
                </a:solidFill>
              </a:defRPr>
            </a:lvl1pPr>
            <a:lvl2pPr marL="114297" indent="-114297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8"/>
            <a:ext cx="2007123" cy="227455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3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6515" y="1600202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4183" y="5022216"/>
            <a:ext cx="3201235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3" y="2347934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9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3" y="2647291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1"/>
            <a:ext cx="3201235" cy="227455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1"/>
            <a:ext cx="3201235" cy="227455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0407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bg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bg1"/>
              </a:solidFill>
              <a:latin typeface="Microsoft YaHei Light" panose="020B0502040204020203" pitchFamily="34" charset="-122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2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5" y="2055431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solidFill>
                <a:schemeClr val="accent4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8" y="2055431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6" y="2055431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303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245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5278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342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8" y="206087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solidFill>
                <a:schemeClr val="accent4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7" y="206087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1" y="206087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5" y="2060874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7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661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57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38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1" y="2064666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solidFill>
                <a:schemeClr val="accent4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3" y="2064666"/>
            <a:ext cx="1829435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7" y="2064666"/>
            <a:ext cx="1829435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7" y="2064666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7" y="2064666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solidFill>
                <a:schemeClr val="lt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11833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010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6445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455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331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1897" y="-3658610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3" y="2057402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44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5"/>
            <a:ext cx="1184707" cy="186691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7"/>
            <a:ext cx="1729339" cy="18669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82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288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1897" y="-3658610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3" y="2057402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44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5"/>
            <a:ext cx="1184707" cy="186691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7"/>
            <a:ext cx="1729339" cy="18669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39460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1897" y="-3658610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3" y="2057402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44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5"/>
            <a:ext cx="1184707" cy="186691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7"/>
            <a:ext cx="1729339" cy="18669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8538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81122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1" y="1515193"/>
            <a:ext cx="3736885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4" lvl="0" algn="ctr">
              <a:spcAft>
                <a:spcPts val="800"/>
              </a:spcAft>
            </a:pPr>
            <a:endParaRPr lang="en-US" sz="1400" b="0" i="0" kern="0" dirty="0">
              <a:latin typeface="Microsoft YaHei" panose="020B0503020204020204" pitchFamily="34" charset="-122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3" y="2514602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44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8494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81122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5711" y="1515193"/>
            <a:ext cx="3736885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4" lvl="0" algn="ctr">
              <a:spcAft>
                <a:spcPts val="800"/>
              </a:spcAft>
            </a:pPr>
            <a:endParaRPr lang="en-US" sz="1400" b="0" i="0" kern="0" dirty="0">
              <a:latin typeface="Microsoft YaHei" panose="020B0503020204020204" pitchFamily="34" charset="-122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3" y="2514602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44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2869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81122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1" y="1515193"/>
            <a:ext cx="3736885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4" lvl="0" algn="ctr">
              <a:spcAft>
                <a:spcPts val="800"/>
              </a:spcAft>
            </a:pPr>
            <a:endParaRPr lang="en-US" sz="1400" b="0" i="0" kern="0" dirty="0">
              <a:latin typeface="Microsoft YaHei" panose="020B0503020204020204" pitchFamily="34" charset="-122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3" y="2514602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44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491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7457" y="1"/>
            <a:ext cx="5404545" cy="6764799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3" y="2514602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44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C16E26-1E16-4DF8-ADB1-1DB27E31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3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7589" y="2514601"/>
            <a:ext cx="502892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6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90" y="5507147"/>
            <a:ext cx="1371421" cy="423863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3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4" y="5507147"/>
            <a:ext cx="1371421" cy="423863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6" y="5507147"/>
            <a:ext cx="1371421" cy="423863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6" y="5507147"/>
            <a:ext cx="1371421" cy="423863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3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38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1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609" y="-2251805"/>
            <a:ext cx="2891747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4769" y="4133699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377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Microsoft YaHei Light" panose="020B0502040204020203" pitchFamily="34" charset="-122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7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4769" y="4133699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377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Microsoft YaHei Light" panose="020B0502040204020203" pitchFamily="34" charset="-122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609" y="-2251805"/>
            <a:ext cx="2891747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7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714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7673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4769" y="4133699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377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Microsoft YaHei Light" panose="020B0502040204020203" pitchFamily="34" charset="-122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609" y="-2251805"/>
            <a:ext cx="2891747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7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26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7" y="366687"/>
            <a:ext cx="11003871" cy="70611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b="0" i="0" dirty="0">
              <a:solidFill>
                <a:schemeClr val="bg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8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 to download the font</a:t>
            </a:r>
            <a:r>
              <a:rPr lang="en-US" sz="1800" b="0" i="0" baseline="0" dirty="0">
                <a:solidFill>
                  <a:schemeClr val="bg1"/>
                </a:solidFill>
                <a:latin typeface="Microsoft YaHei" panose="020B0503020204020204" pitchFamily="34" charset="-122"/>
              </a:rPr>
              <a:t>.</a:t>
            </a:r>
          </a:p>
          <a:p>
            <a:pPr marL="400041" marR="0" lvl="0" indent="-227008" algn="l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b="0" i="0" strike="noStrike" baseline="0" dirty="0">
                <a:solidFill>
                  <a:schemeClr val="bg1"/>
                </a:solidFill>
                <a:latin typeface="Microsoft YaHei" panose="020B0503020204020204" pitchFamily="34" charset="-122"/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Need more information on how to install fonts? </a:t>
            </a:r>
            <a:b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</a:b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 </a:t>
            </a:r>
            <a:endParaRPr lang="en-US" sz="3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1" y="2908234"/>
            <a:ext cx="5356032" cy="895351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38106"/>
            <a:ext cx="10965543" cy="247743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7" y="1616679"/>
            <a:ext cx="4634944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9"/>
            <a:ext cx="7301751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5243" y="2908234"/>
            <a:ext cx="5356032" cy="895351"/>
          </a:xfrm>
        </p:spPr>
        <p:txBody>
          <a:bodyPr/>
          <a:lstStyle>
            <a:lvl1pPr>
              <a:defRPr sz="4900" b="0" i="0">
                <a:solidFill>
                  <a:schemeClr val="bg1"/>
                </a:solidFill>
                <a:latin typeface="Microsoft YaHei Light" panose="020B0502040204020203" pitchFamily="34" charset="-122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6500" y="2225998"/>
            <a:ext cx="4700685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635" y="2225998"/>
            <a:ext cx="3022640" cy="546071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9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1" y="1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b="0" i="0" dirty="0">
                    <a:latin typeface="Microsoft YaHei" panose="020B0503020204020204" pitchFamily="34" charset="-122"/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792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i="0" spc="300" dirty="0">
                <a:solidFill>
                  <a:schemeClr val="bg1"/>
                </a:solidFill>
                <a:latin typeface="Microsoft YaHei" panose="020B0503020204020204" pitchFamily="34" charset="-122"/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b="0" i="0" spc="300" dirty="0">
              <a:solidFill>
                <a:schemeClr val="bg1"/>
              </a:solidFill>
              <a:latin typeface="Microsoft YaHei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r>
              <a:rPr lang="en-US" sz="5400" b="0" i="0" spc="300" dirty="0">
                <a:solidFill>
                  <a:schemeClr val="bg1"/>
                </a:solidFill>
                <a:latin typeface="Microsoft YaHei" panose="020B0503020204020204" pitchFamily="34" charset="-122"/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8699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">
            <a:extLst>
              <a:ext uri="{FF2B5EF4-FFF2-40B4-BE49-F238E27FC236}">
                <a16:creationId xmlns:a16="http://schemas.microsoft.com/office/drawing/2014/main" id="{4558BFC1-2779-497B-9964-275329B0CC1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149146-C86E-4773-BC1A-B3FCDA13351E}"/>
              </a:ext>
            </a:extLst>
          </p:cNvPr>
          <p:cNvGrpSpPr/>
          <p:nvPr userDrawn="1"/>
        </p:nvGrpSpPr>
        <p:grpSpPr>
          <a:xfrm>
            <a:off x="0" y="2145408"/>
            <a:ext cx="12192000" cy="4712593"/>
            <a:chOff x="0" y="1609055"/>
            <a:chExt cx="9144000" cy="353444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219F8C-8797-1A47-B693-5FCE8BB57F7F}"/>
                </a:ext>
              </a:extLst>
            </p:cNvPr>
            <p:cNvSpPr/>
            <p:nvPr/>
          </p:nvSpPr>
          <p:spPr bwMode="auto">
            <a:xfrm>
              <a:off x="0" y="2583181"/>
              <a:ext cx="9144000" cy="256031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marL="0" marR="0" lvl="0" indent="0" algn="ctr" defTabSz="685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Arial" pitchFamily="-107" charset="0"/>
                <a:cs typeface="CiscoSansTT Light" panose="020B0503020201020303" pitchFamily="34" charset="0"/>
                <a:sym typeface="Arial" pitchFamily="-107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829F815-BAFB-5141-A80A-A20D013AC0DC}"/>
                </a:ext>
              </a:extLst>
            </p:cNvPr>
            <p:cNvSpPr txBox="1"/>
            <p:nvPr/>
          </p:nvSpPr>
          <p:spPr>
            <a:xfrm>
              <a:off x="4235249" y="4932984"/>
              <a:ext cx="673502" cy="19240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CiscoSansTT Light" panose="020B0503020201020303" pitchFamily="34" charset="0"/>
                  <a:ea typeface="ＭＳ Ｐゴシック" charset="0"/>
                  <a:cs typeface="CiscoSansTT Light" panose="020B0503020201020303" pitchFamily="34" charset="0"/>
                </a:rPr>
                <a:t>#</a:t>
              </a:r>
              <a:r>
                <a:rPr kumimoji="0" lang="en-US" sz="1067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CiscoSansTT Light" panose="020B0503020201020303" pitchFamily="34" charset="0"/>
                  <a:ea typeface="ＭＳ Ｐゴシック" charset="0"/>
                  <a:cs typeface="CiscoSansTT Light" panose="020B0503020201020303" pitchFamily="34" charset="0"/>
                </a:rPr>
                <a:t>CiscoLiveLA</a:t>
              </a:r>
              <a:endPara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endParaRPr>
            </a:p>
          </p:txBody>
        </p:sp>
        <p:sp>
          <p:nvSpPr>
            <p:cNvPr id="50" name="Freeform 1">
              <a:extLst>
                <a:ext uri="{FF2B5EF4-FFF2-40B4-BE49-F238E27FC236}">
                  <a16:creationId xmlns:a16="http://schemas.microsoft.com/office/drawing/2014/main" id="{F4F43553-6303-43B1-97FB-5EA5E37FF8B7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1874520" y="2810642"/>
              <a:ext cx="5394960" cy="660063"/>
            </a:xfrm>
            <a:custGeom>
              <a:avLst/>
              <a:gdLst>
                <a:gd name="T0" fmla="*/ 99 w 16004"/>
                <a:gd name="T1" fmla="*/ 1915 h 1959"/>
                <a:gd name="T2" fmla="*/ 0 w 16004"/>
                <a:gd name="T3" fmla="*/ 0 h 1959"/>
                <a:gd name="T4" fmla="*/ 2650 w 16004"/>
                <a:gd name="T5" fmla="*/ 0 h 1959"/>
                <a:gd name="T6" fmla="*/ 2545 w 16004"/>
                <a:gd name="T7" fmla="*/ 1915 h 1959"/>
                <a:gd name="T8" fmla="*/ 1309 w 16004"/>
                <a:gd name="T9" fmla="*/ 1915 h 1959"/>
                <a:gd name="T10" fmla="*/ 1213 w 16004"/>
                <a:gd name="T11" fmla="*/ 0 h 1959"/>
                <a:gd name="T12" fmla="*/ 2560 w 16004"/>
                <a:gd name="T13" fmla="*/ 1766 h 1959"/>
                <a:gd name="T14" fmla="*/ 2650 w 16004"/>
                <a:gd name="T15" fmla="*/ 0 h 1959"/>
                <a:gd name="T16" fmla="*/ 4129 w 16004"/>
                <a:gd name="T17" fmla="*/ 88 h 1959"/>
                <a:gd name="T18" fmla="*/ 4030 w 16004"/>
                <a:gd name="T19" fmla="*/ 1915 h 1959"/>
                <a:gd name="T20" fmla="*/ 3384 w 16004"/>
                <a:gd name="T21" fmla="*/ 88 h 1959"/>
                <a:gd name="T22" fmla="*/ 4775 w 16004"/>
                <a:gd name="T23" fmla="*/ 0 h 1959"/>
                <a:gd name="T24" fmla="*/ 5441 w 16004"/>
                <a:gd name="T25" fmla="*/ 1292 h 1959"/>
                <a:gd name="T26" fmla="*/ 5537 w 16004"/>
                <a:gd name="T27" fmla="*/ 0 h 1959"/>
                <a:gd name="T28" fmla="*/ 6161 w 16004"/>
                <a:gd name="T29" fmla="*/ 1870 h 1959"/>
                <a:gd name="T30" fmla="*/ 6784 w 16004"/>
                <a:gd name="T31" fmla="*/ 0 h 1959"/>
                <a:gd name="T32" fmla="*/ 6880 w 16004"/>
                <a:gd name="T33" fmla="*/ 1292 h 1959"/>
                <a:gd name="T34" fmla="*/ 5441 w 16004"/>
                <a:gd name="T35" fmla="*/ 1292 h 1959"/>
                <a:gd name="T36" fmla="*/ 8081 w 16004"/>
                <a:gd name="T37" fmla="*/ 1915 h 1959"/>
                <a:gd name="T38" fmla="*/ 7984 w 16004"/>
                <a:gd name="T39" fmla="*/ 0 h 1959"/>
                <a:gd name="T40" fmla="*/ 9775 w 16004"/>
                <a:gd name="T41" fmla="*/ 88 h 1959"/>
                <a:gd name="T42" fmla="*/ 9676 w 16004"/>
                <a:gd name="T43" fmla="*/ 1915 h 1959"/>
                <a:gd name="T44" fmla="*/ 9030 w 16004"/>
                <a:gd name="T45" fmla="*/ 88 h 1959"/>
                <a:gd name="T46" fmla="*/ 10421 w 16004"/>
                <a:gd name="T47" fmla="*/ 0 h 1959"/>
                <a:gd name="T48" fmla="*/ 9775 w 16004"/>
                <a:gd name="T49" fmla="*/ 88 h 1959"/>
                <a:gd name="T50" fmla="*/ 11465 w 16004"/>
                <a:gd name="T51" fmla="*/ 1915 h 1959"/>
                <a:gd name="T52" fmla="*/ 11366 w 16004"/>
                <a:gd name="T53" fmla="*/ 0 h 1959"/>
                <a:gd name="T54" fmla="*/ 12484 w 16004"/>
                <a:gd name="T55" fmla="*/ 0 h 1959"/>
                <a:gd name="T56" fmla="*/ 13878 w 16004"/>
                <a:gd name="T57" fmla="*/ 0 h 1959"/>
                <a:gd name="T58" fmla="*/ 13249 w 16004"/>
                <a:gd name="T59" fmla="*/ 1915 h 1959"/>
                <a:gd name="T60" fmla="*/ 12379 w 16004"/>
                <a:gd name="T61" fmla="*/ 0 h 1959"/>
                <a:gd name="T62" fmla="*/ 15924 w 16004"/>
                <a:gd name="T63" fmla="*/ 984 h 1959"/>
                <a:gd name="T64" fmla="*/ 14993 w 16004"/>
                <a:gd name="T65" fmla="*/ 1828 h 1959"/>
                <a:gd name="T66" fmla="*/ 16003 w 16004"/>
                <a:gd name="T67" fmla="*/ 1915 h 1959"/>
                <a:gd name="T68" fmla="*/ 14897 w 16004"/>
                <a:gd name="T69" fmla="*/ 0 h 1959"/>
                <a:gd name="T70" fmla="*/ 16003 w 16004"/>
                <a:gd name="T71" fmla="*/ 88 h 1959"/>
                <a:gd name="T72" fmla="*/ 14993 w 16004"/>
                <a:gd name="T73" fmla="*/ 898 h 1959"/>
                <a:gd name="T74" fmla="*/ 15924 w 16004"/>
                <a:gd name="T75" fmla="*/ 984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04" h="1959">
                  <a:moveTo>
                    <a:pt x="99" y="0"/>
                  </a:moveTo>
                  <a:lnTo>
                    <a:pt x="99" y="1915"/>
                  </a:lnTo>
                  <a:lnTo>
                    <a:pt x="0" y="1915"/>
                  </a:lnTo>
                  <a:lnTo>
                    <a:pt x="0" y="0"/>
                  </a:lnTo>
                  <a:lnTo>
                    <a:pt x="99" y="0"/>
                  </a:lnTo>
                  <a:close/>
                  <a:moveTo>
                    <a:pt x="2650" y="0"/>
                  </a:moveTo>
                  <a:lnTo>
                    <a:pt x="2650" y="1915"/>
                  </a:lnTo>
                  <a:lnTo>
                    <a:pt x="2545" y="1915"/>
                  </a:lnTo>
                  <a:lnTo>
                    <a:pt x="1309" y="139"/>
                  </a:lnTo>
                  <a:lnTo>
                    <a:pt x="1309" y="1915"/>
                  </a:lnTo>
                  <a:lnTo>
                    <a:pt x="1213" y="1915"/>
                  </a:lnTo>
                  <a:lnTo>
                    <a:pt x="1213" y="0"/>
                  </a:lnTo>
                  <a:lnTo>
                    <a:pt x="1324" y="0"/>
                  </a:lnTo>
                  <a:lnTo>
                    <a:pt x="2560" y="1766"/>
                  </a:lnTo>
                  <a:lnTo>
                    <a:pt x="2560" y="0"/>
                  </a:lnTo>
                  <a:lnTo>
                    <a:pt x="2650" y="0"/>
                  </a:lnTo>
                  <a:close/>
                  <a:moveTo>
                    <a:pt x="4775" y="88"/>
                  </a:moveTo>
                  <a:lnTo>
                    <a:pt x="4129" y="88"/>
                  </a:lnTo>
                  <a:lnTo>
                    <a:pt x="4129" y="1915"/>
                  </a:lnTo>
                  <a:lnTo>
                    <a:pt x="4030" y="1915"/>
                  </a:lnTo>
                  <a:lnTo>
                    <a:pt x="4030" y="88"/>
                  </a:lnTo>
                  <a:lnTo>
                    <a:pt x="3384" y="88"/>
                  </a:lnTo>
                  <a:lnTo>
                    <a:pt x="3384" y="0"/>
                  </a:lnTo>
                  <a:lnTo>
                    <a:pt x="4775" y="0"/>
                  </a:lnTo>
                  <a:lnTo>
                    <a:pt x="4775" y="88"/>
                  </a:lnTo>
                  <a:close/>
                  <a:moveTo>
                    <a:pt x="5441" y="1292"/>
                  </a:moveTo>
                  <a:lnTo>
                    <a:pt x="5441" y="0"/>
                  </a:lnTo>
                  <a:lnTo>
                    <a:pt x="5537" y="0"/>
                  </a:lnTo>
                  <a:lnTo>
                    <a:pt x="5537" y="1295"/>
                  </a:lnTo>
                  <a:cubicBezTo>
                    <a:pt x="5537" y="1633"/>
                    <a:pt x="5805" y="1870"/>
                    <a:pt x="6161" y="1870"/>
                  </a:cubicBezTo>
                  <a:cubicBezTo>
                    <a:pt x="6513" y="1870"/>
                    <a:pt x="6784" y="1633"/>
                    <a:pt x="6784" y="1295"/>
                  </a:cubicBezTo>
                  <a:lnTo>
                    <a:pt x="6784" y="0"/>
                  </a:lnTo>
                  <a:lnTo>
                    <a:pt x="6880" y="0"/>
                  </a:lnTo>
                  <a:lnTo>
                    <a:pt x="6880" y="1292"/>
                  </a:lnTo>
                  <a:cubicBezTo>
                    <a:pt x="6880" y="1647"/>
                    <a:pt x="6615" y="1958"/>
                    <a:pt x="6161" y="1958"/>
                  </a:cubicBezTo>
                  <a:cubicBezTo>
                    <a:pt x="5701" y="1958"/>
                    <a:pt x="5441" y="1647"/>
                    <a:pt x="5441" y="1292"/>
                  </a:cubicBezTo>
                  <a:close/>
                  <a:moveTo>
                    <a:pt x="8081" y="0"/>
                  </a:moveTo>
                  <a:lnTo>
                    <a:pt x="8081" y="1915"/>
                  </a:lnTo>
                  <a:lnTo>
                    <a:pt x="7984" y="1915"/>
                  </a:lnTo>
                  <a:lnTo>
                    <a:pt x="7984" y="0"/>
                  </a:lnTo>
                  <a:lnTo>
                    <a:pt x="8081" y="0"/>
                  </a:lnTo>
                  <a:close/>
                  <a:moveTo>
                    <a:pt x="9775" y="88"/>
                  </a:moveTo>
                  <a:lnTo>
                    <a:pt x="9775" y="1915"/>
                  </a:lnTo>
                  <a:lnTo>
                    <a:pt x="9676" y="1915"/>
                  </a:lnTo>
                  <a:lnTo>
                    <a:pt x="9676" y="88"/>
                  </a:lnTo>
                  <a:lnTo>
                    <a:pt x="9030" y="88"/>
                  </a:lnTo>
                  <a:lnTo>
                    <a:pt x="9030" y="0"/>
                  </a:lnTo>
                  <a:lnTo>
                    <a:pt x="10421" y="0"/>
                  </a:lnTo>
                  <a:lnTo>
                    <a:pt x="10421" y="88"/>
                  </a:lnTo>
                  <a:lnTo>
                    <a:pt x="9775" y="88"/>
                  </a:lnTo>
                  <a:close/>
                  <a:moveTo>
                    <a:pt x="11465" y="0"/>
                  </a:moveTo>
                  <a:lnTo>
                    <a:pt x="11465" y="1915"/>
                  </a:lnTo>
                  <a:lnTo>
                    <a:pt x="11366" y="1915"/>
                  </a:lnTo>
                  <a:lnTo>
                    <a:pt x="11366" y="0"/>
                  </a:lnTo>
                  <a:lnTo>
                    <a:pt x="11465" y="0"/>
                  </a:lnTo>
                  <a:close/>
                  <a:moveTo>
                    <a:pt x="12484" y="0"/>
                  </a:moveTo>
                  <a:lnTo>
                    <a:pt x="13175" y="1839"/>
                  </a:lnTo>
                  <a:lnTo>
                    <a:pt x="13878" y="0"/>
                  </a:lnTo>
                  <a:lnTo>
                    <a:pt x="13974" y="0"/>
                  </a:lnTo>
                  <a:lnTo>
                    <a:pt x="13249" y="1915"/>
                  </a:lnTo>
                  <a:lnTo>
                    <a:pt x="13102" y="1915"/>
                  </a:lnTo>
                  <a:lnTo>
                    <a:pt x="12379" y="0"/>
                  </a:lnTo>
                  <a:lnTo>
                    <a:pt x="12484" y="0"/>
                  </a:lnTo>
                  <a:close/>
                  <a:moveTo>
                    <a:pt x="15924" y="984"/>
                  </a:moveTo>
                  <a:lnTo>
                    <a:pt x="14993" y="984"/>
                  </a:lnTo>
                  <a:lnTo>
                    <a:pt x="14993" y="1828"/>
                  </a:lnTo>
                  <a:lnTo>
                    <a:pt x="16003" y="1828"/>
                  </a:lnTo>
                  <a:lnTo>
                    <a:pt x="16003" y="1915"/>
                  </a:lnTo>
                  <a:lnTo>
                    <a:pt x="14897" y="1915"/>
                  </a:lnTo>
                  <a:lnTo>
                    <a:pt x="14897" y="0"/>
                  </a:lnTo>
                  <a:lnTo>
                    <a:pt x="16003" y="0"/>
                  </a:lnTo>
                  <a:lnTo>
                    <a:pt x="16003" y="88"/>
                  </a:lnTo>
                  <a:lnTo>
                    <a:pt x="14993" y="88"/>
                  </a:lnTo>
                  <a:lnTo>
                    <a:pt x="14993" y="898"/>
                  </a:lnTo>
                  <a:lnTo>
                    <a:pt x="15924" y="898"/>
                  </a:lnTo>
                  <a:lnTo>
                    <a:pt x="15924" y="9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8F19B59-BFCC-450C-9FF4-4E4522F4EFF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63524" y="1609055"/>
              <a:ext cx="7616952" cy="774452"/>
              <a:chOff x="749808" y="629105"/>
              <a:chExt cx="7644384" cy="777240"/>
            </a:xfrm>
          </p:grpSpPr>
          <p:sp>
            <p:nvSpPr>
              <p:cNvPr id="52" name="Freeform 1">
                <a:extLst>
                  <a:ext uri="{FF2B5EF4-FFF2-40B4-BE49-F238E27FC236}">
                    <a16:creationId xmlns:a16="http://schemas.microsoft.com/office/drawing/2014/main" id="{AC3D722C-B950-47FB-9BA9-6A10F81421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9808" y="645967"/>
                <a:ext cx="248324" cy="737305"/>
              </a:xfrm>
              <a:custGeom>
                <a:avLst/>
                <a:gdLst>
                  <a:gd name="T0" fmla="*/ 683 w 713"/>
                  <a:gd name="T1" fmla="*/ 516 h 2119"/>
                  <a:gd name="T2" fmla="*/ 593 w 713"/>
                  <a:gd name="T3" fmla="*/ 474 h 2119"/>
                  <a:gd name="T4" fmla="*/ 593 w 713"/>
                  <a:gd name="T5" fmla="*/ 237 h 2119"/>
                  <a:gd name="T6" fmla="*/ 593 w 713"/>
                  <a:gd name="T7" fmla="*/ 0 h 2119"/>
                  <a:gd name="T8" fmla="*/ 356 w 713"/>
                  <a:gd name="T9" fmla="*/ 237 h 2119"/>
                  <a:gd name="T10" fmla="*/ 237 w 713"/>
                  <a:gd name="T11" fmla="*/ 118 h 2119"/>
                  <a:gd name="T12" fmla="*/ 0 w 713"/>
                  <a:gd name="T13" fmla="*/ 118 h 2119"/>
                  <a:gd name="T14" fmla="*/ 237 w 713"/>
                  <a:gd name="T15" fmla="*/ 355 h 2119"/>
                  <a:gd name="T16" fmla="*/ 119 w 713"/>
                  <a:gd name="T17" fmla="*/ 474 h 2119"/>
                  <a:gd name="T18" fmla="*/ 3 w 713"/>
                  <a:gd name="T19" fmla="*/ 567 h 2119"/>
                  <a:gd name="T20" fmla="*/ 0 w 713"/>
                  <a:gd name="T21" fmla="*/ 589 h 2119"/>
                  <a:gd name="T22" fmla="*/ 6 w 713"/>
                  <a:gd name="T23" fmla="*/ 623 h 2119"/>
                  <a:gd name="T24" fmla="*/ 119 w 713"/>
                  <a:gd name="T25" fmla="*/ 705 h 2119"/>
                  <a:gd name="T26" fmla="*/ 119 w 713"/>
                  <a:gd name="T27" fmla="*/ 942 h 2119"/>
                  <a:gd name="T28" fmla="*/ 29 w 713"/>
                  <a:gd name="T29" fmla="*/ 984 h 2119"/>
                  <a:gd name="T30" fmla="*/ 0 w 713"/>
                  <a:gd name="T31" fmla="*/ 1058 h 2119"/>
                  <a:gd name="T32" fmla="*/ 0 w 713"/>
                  <a:gd name="T33" fmla="*/ 1058 h 2119"/>
                  <a:gd name="T34" fmla="*/ 119 w 713"/>
                  <a:gd name="T35" fmla="*/ 1172 h 2119"/>
                  <a:gd name="T36" fmla="*/ 237 w 713"/>
                  <a:gd name="T37" fmla="*/ 1291 h 2119"/>
                  <a:gd name="T38" fmla="*/ 74 w 713"/>
                  <a:gd name="T39" fmla="*/ 1418 h 2119"/>
                  <a:gd name="T40" fmla="*/ 37 w 713"/>
                  <a:gd name="T41" fmla="*/ 1443 h 2119"/>
                  <a:gd name="T42" fmla="*/ 3 w 713"/>
                  <a:gd name="T43" fmla="*/ 1528 h 2119"/>
                  <a:gd name="T44" fmla="*/ 12 w 713"/>
                  <a:gd name="T45" fmla="*/ 1573 h 2119"/>
                  <a:gd name="T46" fmla="*/ 54 w 713"/>
                  <a:gd name="T47" fmla="*/ 1624 h 2119"/>
                  <a:gd name="T48" fmla="*/ 237 w 713"/>
                  <a:gd name="T49" fmla="*/ 1762 h 2119"/>
                  <a:gd name="T50" fmla="*/ 0 w 713"/>
                  <a:gd name="T51" fmla="*/ 1999 h 2119"/>
                  <a:gd name="T52" fmla="*/ 237 w 713"/>
                  <a:gd name="T53" fmla="*/ 1999 h 2119"/>
                  <a:gd name="T54" fmla="*/ 356 w 713"/>
                  <a:gd name="T55" fmla="*/ 1881 h 2119"/>
                  <a:gd name="T56" fmla="*/ 474 w 713"/>
                  <a:gd name="T57" fmla="*/ 1999 h 2119"/>
                  <a:gd name="T58" fmla="*/ 712 w 713"/>
                  <a:gd name="T59" fmla="*/ 1999 h 2119"/>
                  <a:gd name="T60" fmla="*/ 474 w 713"/>
                  <a:gd name="T61" fmla="*/ 1762 h 2119"/>
                  <a:gd name="T62" fmla="*/ 658 w 713"/>
                  <a:gd name="T63" fmla="*/ 1624 h 2119"/>
                  <a:gd name="T64" fmla="*/ 700 w 713"/>
                  <a:gd name="T65" fmla="*/ 1573 h 2119"/>
                  <a:gd name="T66" fmla="*/ 709 w 713"/>
                  <a:gd name="T67" fmla="*/ 1528 h 2119"/>
                  <a:gd name="T68" fmla="*/ 675 w 713"/>
                  <a:gd name="T69" fmla="*/ 1443 h 2119"/>
                  <a:gd name="T70" fmla="*/ 638 w 713"/>
                  <a:gd name="T71" fmla="*/ 1418 h 2119"/>
                  <a:gd name="T72" fmla="*/ 474 w 713"/>
                  <a:gd name="T73" fmla="*/ 1291 h 2119"/>
                  <a:gd name="T74" fmla="*/ 593 w 713"/>
                  <a:gd name="T75" fmla="*/ 1172 h 2119"/>
                  <a:gd name="T76" fmla="*/ 712 w 713"/>
                  <a:gd name="T77" fmla="*/ 1058 h 2119"/>
                  <a:gd name="T78" fmla="*/ 712 w 713"/>
                  <a:gd name="T79" fmla="*/ 1058 h 2119"/>
                  <a:gd name="T80" fmla="*/ 683 w 713"/>
                  <a:gd name="T81" fmla="*/ 984 h 2119"/>
                  <a:gd name="T82" fmla="*/ 593 w 713"/>
                  <a:gd name="T83" fmla="*/ 942 h 2119"/>
                  <a:gd name="T84" fmla="*/ 593 w 713"/>
                  <a:gd name="T85" fmla="*/ 705 h 2119"/>
                  <a:gd name="T86" fmla="*/ 706 w 713"/>
                  <a:gd name="T87" fmla="*/ 623 h 2119"/>
                  <a:gd name="T88" fmla="*/ 712 w 713"/>
                  <a:gd name="T89" fmla="*/ 589 h 2119"/>
                  <a:gd name="T90" fmla="*/ 709 w 713"/>
                  <a:gd name="T91" fmla="*/ 567 h 2119"/>
                  <a:gd name="T92" fmla="*/ 477 w 713"/>
                  <a:gd name="T93" fmla="*/ 1534 h 2119"/>
                  <a:gd name="T94" fmla="*/ 240 w 713"/>
                  <a:gd name="T95" fmla="*/ 1534 h 2119"/>
                  <a:gd name="T96" fmla="*/ 359 w 713"/>
                  <a:gd name="T97" fmla="*/ 1415 h 2119"/>
                  <a:gd name="T98" fmla="*/ 477 w 713"/>
                  <a:gd name="T99" fmla="*/ 1063 h 2119"/>
                  <a:gd name="T100" fmla="*/ 359 w 713"/>
                  <a:gd name="T101" fmla="*/ 1181 h 2119"/>
                  <a:gd name="T102" fmla="*/ 240 w 713"/>
                  <a:gd name="T103" fmla="*/ 1063 h 2119"/>
                  <a:gd name="T104" fmla="*/ 477 w 713"/>
                  <a:gd name="T105" fmla="*/ 1063 h 2119"/>
                  <a:gd name="T106" fmla="*/ 240 w 713"/>
                  <a:gd name="T107" fmla="*/ 589 h 2119"/>
                  <a:gd name="T108" fmla="*/ 359 w 713"/>
                  <a:gd name="T109" fmla="*/ 471 h 2119"/>
                  <a:gd name="T110" fmla="*/ 477 w 713"/>
                  <a:gd name="T111" fmla="*/ 589 h 2119"/>
                  <a:gd name="T112" fmla="*/ 477 w 713"/>
                  <a:gd name="T113" fmla="*/ 589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3" h="2119">
                    <a:moveTo>
                      <a:pt x="709" y="567"/>
                    </a:moveTo>
                    <a:cubicBezTo>
                      <a:pt x="706" y="547"/>
                      <a:pt x="697" y="530"/>
                      <a:pt x="683" y="516"/>
                    </a:cubicBezTo>
                    <a:cubicBezTo>
                      <a:pt x="661" y="491"/>
                      <a:pt x="630" y="474"/>
                      <a:pt x="593" y="474"/>
                    </a:cubicBezTo>
                    <a:lnTo>
                      <a:pt x="593" y="474"/>
                    </a:lnTo>
                    <a:cubicBezTo>
                      <a:pt x="528" y="474"/>
                      <a:pt x="474" y="420"/>
                      <a:pt x="474" y="355"/>
                    </a:cubicBezTo>
                    <a:cubicBezTo>
                      <a:pt x="474" y="290"/>
                      <a:pt x="528" y="237"/>
                      <a:pt x="593" y="237"/>
                    </a:cubicBezTo>
                    <a:cubicBezTo>
                      <a:pt x="658" y="237"/>
                      <a:pt x="712" y="183"/>
                      <a:pt x="712" y="118"/>
                    </a:cubicBezTo>
                    <a:cubicBezTo>
                      <a:pt x="712" y="53"/>
                      <a:pt x="658" y="0"/>
                      <a:pt x="593" y="0"/>
                    </a:cubicBezTo>
                    <a:cubicBezTo>
                      <a:pt x="528" y="0"/>
                      <a:pt x="474" y="53"/>
                      <a:pt x="474" y="118"/>
                    </a:cubicBezTo>
                    <a:cubicBezTo>
                      <a:pt x="474" y="183"/>
                      <a:pt x="421" y="237"/>
                      <a:pt x="356" y="237"/>
                    </a:cubicBezTo>
                    <a:cubicBezTo>
                      <a:pt x="291" y="237"/>
                      <a:pt x="237" y="183"/>
                      <a:pt x="237" y="118"/>
                    </a:cubicBezTo>
                    <a:lnTo>
                      <a:pt x="237" y="118"/>
                    </a:lnTo>
                    <a:cubicBezTo>
                      <a:pt x="237" y="53"/>
                      <a:pt x="184" y="0"/>
                      <a:pt x="119" y="0"/>
                    </a:cubicBezTo>
                    <a:cubicBezTo>
                      <a:pt x="54" y="0"/>
                      <a:pt x="0" y="53"/>
                      <a:pt x="0" y="118"/>
                    </a:cubicBezTo>
                    <a:cubicBezTo>
                      <a:pt x="0" y="183"/>
                      <a:pt x="54" y="237"/>
                      <a:pt x="119" y="237"/>
                    </a:cubicBezTo>
                    <a:cubicBezTo>
                      <a:pt x="184" y="237"/>
                      <a:pt x="237" y="290"/>
                      <a:pt x="237" y="355"/>
                    </a:cubicBezTo>
                    <a:cubicBezTo>
                      <a:pt x="237" y="420"/>
                      <a:pt x="184" y="474"/>
                      <a:pt x="119" y="474"/>
                    </a:cubicBezTo>
                    <a:lnTo>
                      <a:pt x="119" y="474"/>
                    </a:lnTo>
                    <a:cubicBezTo>
                      <a:pt x="82" y="474"/>
                      <a:pt x="48" y="491"/>
                      <a:pt x="29" y="516"/>
                    </a:cubicBezTo>
                    <a:cubicBezTo>
                      <a:pt x="17" y="530"/>
                      <a:pt x="9" y="547"/>
                      <a:pt x="3" y="567"/>
                    </a:cubicBezTo>
                    <a:cubicBezTo>
                      <a:pt x="0" y="575"/>
                      <a:pt x="0" y="584"/>
                      <a:pt x="0" y="589"/>
                    </a:cubicBezTo>
                    <a:lnTo>
                      <a:pt x="0" y="589"/>
                    </a:lnTo>
                    <a:lnTo>
                      <a:pt x="0" y="589"/>
                    </a:lnTo>
                    <a:cubicBezTo>
                      <a:pt x="0" y="601"/>
                      <a:pt x="3" y="615"/>
                      <a:pt x="6" y="623"/>
                    </a:cubicBezTo>
                    <a:cubicBezTo>
                      <a:pt x="20" y="671"/>
                      <a:pt x="65" y="705"/>
                      <a:pt x="119" y="705"/>
                    </a:cubicBezTo>
                    <a:lnTo>
                      <a:pt x="119" y="705"/>
                    </a:lnTo>
                    <a:cubicBezTo>
                      <a:pt x="184" y="705"/>
                      <a:pt x="237" y="759"/>
                      <a:pt x="237" y="824"/>
                    </a:cubicBezTo>
                    <a:cubicBezTo>
                      <a:pt x="237" y="888"/>
                      <a:pt x="184" y="942"/>
                      <a:pt x="119" y="942"/>
                    </a:cubicBezTo>
                    <a:lnTo>
                      <a:pt x="119" y="942"/>
                    </a:lnTo>
                    <a:cubicBezTo>
                      <a:pt x="82" y="942"/>
                      <a:pt x="48" y="959"/>
                      <a:pt x="29" y="984"/>
                    </a:cubicBezTo>
                    <a:cubicBezTo>
                      <a:pt x="17" y="998"/>
                      <a:pt x="9" y="1015"/>
                      <a:pt x="3" y="1035"/>
                    </a:cubicBezTo>
                    <a:cubicBezTo>
                      <a:pt x="0" y="1044"/>
                      <a:pt x="0" y="1052"/>
                      <a:pt x="0" y="1058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69"/>
                      <a:pt x="3" y="1082"/>
                      <a:pt x="6" y="1091"/>
                    </a:cubicBezTo>
                    <a:cubicBezTo>
                      <a:pt x="20" y="1139"/>
                      <a:pt x="65" y="1172"/>
                      <a:pt x="119" y="1172"/>
                    </a:cubicBezTo>
                    <a:lnTo>
                      <a:pt x="119" y="1172"/>
                    </a:lnTo>
                    <a:cubicBezTo>
                      <a:pt x="184" y="1172"/>
                      <a:pt x="237" y="1226"/>
                      <a:pt x="237" y="1291"/>
                    </a:cubicBezTo>
                    <a:cubicBezTo>
                      <a:pt x="237" y="1356"/>
                      <a:pt x="184" y="1409"/>
                      <a:pt x="119" y="1409"/>
                    </a:cubicBezTo>
                    <a:cubicBezTo>
                      <a:pt x="102" y="1409"/>
                      <a:pt x="88" y="1412"/>
                      <a:pt x="74" y="1418"/>
                    </a:cubicBezTo>
                    <a:cubicBezTo>
                      <a:pt x="68" y="1421"/>
                      <a:pt x="60" y="1424"/>
                      <a:pt x="54" y="1429"/>
                    </a:cubicBezTo>
                    <a:cubicBezTo>
                      <a:pt x="48" y="1435"/>
                      <a:pt x="43" y="1438"/>
                      <a:pt x="37" y="1443"/>
                    </a:cubicBezTo>
                    <a:cubicBezTo>
                      <a:pt x="14" y="1466"/>
                      <a:pt x="3" y="1494"/>
                      <a:pt x="3" y="1528"/>
                    </a:cubicBezTo>
                    <a:lnTo>
                      <a:pt x="3" y="1528"/>
                    </a:lnTo>
                    <a:lnTo>
                      <a:pt x="3" y="1528"/>
                    </a:lnTo>
                    <a:cubicBezTo>
                      <a:pt x="3" y="1545"/>
                      <a:pt x="6" y="1559"/>
                      <a:pt x="12" y="1573"/>
                    </a:cubicBezTo>
                    <a:cubicBezTo>
                      <a:pt x="17" y="1587"/>
                      <a:pt x="26" y="1601"/>
                      <a:pt x="37" y="1610"/>
                    </a:cubicBezTo>
                    <a:cubicBezTo>
                      <a:pt x="43" y="1615"/>
                      <a:pt x="48" y="1621"/>
                      <a:pt x="54" y="1624"/>
                    </a:cubicBezTo>
                    <a:cubicBezTo>
                      <a:pt x="74" y="1638"/>
                      <a:pt x="96" y="1644"/>
                      <a:pt x="119" y="1644"/>
                    </a:cubicBezTo>
                    <a:cubicBezTo>
                      <a:pt x="184" y="1644"/>
                      <a:pt x="237" y="1697"/>
                      <a:pt x="237" y="1762"/>
                    </a:cubicBezTo>
                    <a:cubicBezTo>
                      <a:pt x="237" y="1827"/>
                      <a:pt x="184" y="1881"/>
                      <a:pt x="119" y="1881"/>
                    </a:cubicBezTo>
                    <a:cubicBezTo>
                      <a:pt x="54" y="1881"/>
                      <a:pt x="0" y="1934"/>
                      <a:pt x="0" y="1999"/>
                    </a:cubicBezTo>
                    <a:cubicBezTo>
                      <a:pt x="0" y="2064"/>
                      <a:pt x="54" y="2118"/>
                      <a:pt x="119" y="2118"/>
                    </a:cubicBezTo>
                    <a:cubicBezTo>
                      <a:pt x="184" y="2118"/>
                      <a:pt x="237" y="2064"/>
                      <a:pt x="237" y="1999"/>
                    </a:cubicBezTo>
                    <a:lnTo>
                      <a:pt x="237" y="1999"/>
                    </a:lnTo>
                    <a:cubicBezTo>
                      <a:pt x="237" y="1934"/>
                      <a:pt x="291" y="1881"/>
                      <a:pt x="356" y="1881"/>
                    </a:cubicBezTo>
                    <a:cubicBezTo>
                      <a:pt x="421" y="1881"/>
                      <a:pt x="474" y="1934"/>
                      <a:pt x="474" y="1999"/>
                    </a:cubicBezTo>
                    <a:lnTo>
                      <a:pt x="474" y="1999"/>
                    </a:lnTo>
                    <a:cubicBezTo>
                      <a:pt x="474" y="2064"/>
                      <a:pt x="528" y="2118"/>
                      <a:pt x="593" y="2118"/>
                    </a:cubicBezTo>
                    <a:cubicBezTo>
                      <a:pt x="658" y="2118"/>
                      <a:pt x="712" y="2064"/>
                      <a:pt x="712" y="1999"/>
                    </a:cubicBezTo>
                    <a:cubicBezTo>
                      <a:pt x="712" y="1934"/>
                      <a:pt x="658" y="1881"/>
                      <a:pt x="593" y="1881"/>
                    </a:cubicBezTo>
                    <a:cubicBezTo>
                      <a:pt x="528" y="1881"/>
                      <a:pt x="474" y="1827"/>
                      <a:pt x="474" y="1762"/>
                    </a:cubicBezTo>
                    <a:cubicBezTo>
                      <a:pt x="474" y="1697"/>
                      <a:pt x="528" y="1644"/>
                      <a:pt x="593" y="1644"/>
                    </a:cubicBezTo>
                    <a:cubicBezTo>
                      <a:pt x="618" y="1644"/>
                      <a:pt x="641" y="1635"/>
                      <a:pt x="658" y="1624"/>
                    </a:cubicBezTo>
                    <a:cubicBezTo>
                      <a:pt x="664" y="1618"/>
                      <a:pt x="669" y="1616"/>
                      <a:pt x="675" y="1610"/>
                    </a:cubicBezTo>
                    <a:cubicBezTo>
                      <a:pt x="686" y="1600"/>
                      <a:pt x="694" y="1587"/>
                      <a:pt x="700" y="1573"/>
                    </a:cubicBezTo>
                    <a:cubicBezTo>
                      <a:pt x="705" y="1559"/>
                      <a:pt x="709" y="1542"/>
                      <a:pt x="709" y="1528"/>
                    </a:cubicBezTo>
                    <a:lnTo>
                      <a:pt x="709" y="1528"/>
                    </a:lnTo>
                    <a:lnTo>
                      <a:pt x="709" y="1528"/>
                    </a:lnTo>
                    <a:cubicBezTo>
                      <a:pt x="709" y="1494"/>
                      <a:pt x="695" y="1466"/>
                      <a:pt x="675" y="1443"/>
                    </a:cubicBezTo>
                    <a:cubicBezTo>
                      <a:pt x="669" y="1438"/>
                      <a:pt x="664" y="1432"/>
                      <a:pt x="658" y="1429"/>
                    </a:cubicBezTo>
                    <a:cubicBezTo>
                      <a:pt x="652" y="1424"/>
                      <a:pt x="644" y="1421"/>
                      <a:pt x="638" y="1418"/>
                    </a:cubicBezTo>
                    <a:cubicBezTo>
                      <a:pt x="624" y="1412"/>
                      <a:pt x="610" y="1409"/>
                      <a:pt x="593" y="1409"/>
                    </a:cubicBezTo>
                    <a:cubicBezTo>
                      <a:pt x="528" y="1409"/>
                      <a:pt x="474" y="1356"/>
                      <a:pt x="474" y="1291"/>
                    </a:cubicBezTo>
                    <a:cubicBezTo>
                      <a:pt x="474" y="1226"/>
                      <a:pt x="528" y="1172"/>
                      <a:pt x="593" y="1172"/>
                    </a:cubicBezTo>
                    <a:lnTo>
                      <a:pt x="593" y="1172"/>
                    </a:lnTo>
                    <a:cubicBezTo>
                      <a:pt x="647" y="1172"/>
                      <a:pt x="692" y="1139"/>
                      <a:pt x="706" y="1091"/>
                    </a:cubicBezTo>
                    <a:cubicBezTo>
                      <a:pt x="709" y="1079"/>
                      <a:pt x="712" y="1069"/>
                      <a:pt x="712" y="1058"/>
                    </a:cubicBezTo>
                    <a:lnTo>
                      <a:pt x="712" y="1058"/>
                    </a:lnTo>
                    <a:lnTo>
                      <a:pt x="712" y="1058"/>
                    </a:lnTo>
                    <a:cubicBezTo>
                      <a:pt x="712" y="1049"/>
                      <a:pt x="712" y="1041"/>
                      <a:pt x="709" y="1035"/>
                    </a:cubicBezTo>
                    <a:cubicBezTo>
                      <a:pt x="706" y="1015"/>
                      <a:pt x="697" y="998"/>
                      <a:pt x="683" y="984"/>
                    </a:cubicBezTo>
                    <a:cubicBezTo>
                      <a:pt x="661" y="959"/>
                      <a:pt x="630" y="942"/>
                      <a:pt x="593" y="942"/>
                    </a:cubicBezTo>
                    <a:lnTo>
                      <a:pt x="593" y="942"/>
                    </a:lnTo>
                    <a:cubicBezTo>
                      <a:pt x="528" y="942"/>
                      <a:pt x="474" y="888"/>
                      <a:pt x="474" y="824"/>
                    </a:cubicBezTo>
                    <a:cubicBezTo>
                      <a:pt x="474" y="759"/>
                      <a:pt x="528" y="705"/>
                      <a:pt x="593" y="705"/>
                    </a:cubicBezTo>
                    <a:lnTo>
                      <a:pt x="593" y="705"/>
                    </a:lnTo>
                    <a:cubicBezTo>
                      <a:pt x="647" y="705"/>
                      <a:pt x="692" y="671"/>
                      <a:pt x="706" y="623"/>
                    </a:cubicBezTo>
                    <a:cubicBezTo>
                      <a:pt x="709" y="612"/>
                      <a:pt x="712" y="601"/>
                      <a:pt x="712" y="589"/>
                    </a:cubicBezTo>
                    <a:lnTo>
                      <a:pt x="712" y="589"/>
                    </a:lnTo>
                    <a:lnTo>
                      <a:pt x="712" y="589"/>
                    </a:lnTo>
                    <a:cubicBezTo>
                      <a:pt x="712" y="581"/>
                      <a:pt x="712" y="572"/>
                      <a:pt x="709" y="567"/>
                    </a:cubicBezTo>
                    <a:close/>
                    <a:moveTo>
                      <a:pt x="477" y="1534"/>
                    </a:moveTo>
                    <a:lnTo>
                      <a:pt x="477" y="1534"/>
                    </a:lnTo>
                    <a:cubicBezTo>
                      <a:pt x="477" y="1599"/>
                      <a:pt x="424" y="1652"/>
                      <a:pt x="359" y="1652"/>
                    </a:cubicBezTo>
                    <a:cubicBezTo>
                      <a:pt x="294" y="1652"/>
                      <a:pt x="240" y="1599"/>
                      <a:pt x="240" y="1534"/>
                    </a:cubicBezTo>
                    <a:lnTo>
                      <a:pt x="240" y="1534"/>
                    </a:lnTo>
                    <a:cubicBezTo>
                      <a:pt x="240" y="1469"/>
                      <a:pt x="294" y="1415"/>
                      <a:pt x="359" y="1415"/>
                    </a:cubicBezTo>
                    <a:cubicBezTo>
                      <a:pt x="424" y="1415"/>
                      <a:pt x="477" y="1469"/>
                      <a:pt x="477" y="1534"/>
                    </a:cubicBezTo>
                    <a:close/>
                    <a:moveTo>
                      <a:pt x="477" y="1063"/>
                    </a:moveTo>
                    <a:lnTo>
                      <a:pt x="477" y="1063"/>
                    </a:lnTo>
                    <a:cubicBezTo>
                      <a:pt x="477" y="1127"/>
                      <a:pt x="424" y="1181"/>
                      <a:pt x="359" y="1181"/>
                    </a:cubicBezTo>
                    <a:cubicBezTo>
                      <a:pt x="294" y="1181"/>
                      <a:pt x="240" y="1127"/>
                      <a:pt x="240" y="1063"/>
                    </a:cubicBezTo>
                    <a:lnTo>
                      <a:pt x="240" y="1063"/>
                    </a:lnTo>
                    <a:cubicBezTo>
                      <a:pt x="240" y="998"/>
                      <a:pt x="294" y="945"/>
                      <a:pt x="359" y="945"/>
                    </a:cubicBezTo>
                    <a:cubicBezTo>
                      <a:pt x="424" y="945"/>
                      <a:pt x="477" y="996"/>
                      <a:pt x="477" y="1063"/>
                    </a:cubicBezTo>
                    <a:close/>
                    <a:moveTo>
                      <a:pt x="359" y="708"/>
                    </a:moveTo>
                    <a:cubicBezTo>
                      <a:pt x="294" y="708"/>
                      <a:pt x="240" y="654"/>
                      <a:pt x="240" y="589"/>
                    </a:cubicBezTo>
                    <a:lnTo>
                      <a:pt x="240" y="589"/>
                    </a:lnTo>
                    <a:cubicBezTo>
                      <a:pt x="240" y="524"/>
                      <a:pt x="294" y="471"/>
                      <a:pt x="359" y="471"/>
                    </a:cubicBezTo>
                    <a:cubicBezTo>
                      <a:pt x="424" y="471"/>
                      <a:pt x="477" y="524"/>
                      <a:pt x="477" y="589"/>
                    </a:cubicBezTo>
                    <a:lnTo>
                      <a:pt x="477" y="589"/>
                    </a:lnTo>
                    <a:lnTo>
                      <a:pt x="477" y="589"/>
                    </a:lnTo>
                    <a:lnTo>
                      <a:pt x="477" y="589"/>
                    </a:lnTo>
                    <a:cubicBezTo>
                      <a:pt x="477" y="654"/>
                      <a:pt x="424" y="708"/>
                      <a:pt x="359" y="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3" name="Freeform 2">
                <a:extLst>
                  <a:ext uri="{FF2B5EF4-FFF2-40B4-BE49-F238E27FC236}">
                    <a16:creationId xmlns:a16="http://schemas.microsoft.com/office/drawing/2014/main" id="{7270C72A-0752-4F48-A75A-2727FC43E7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06301" y="635236"/>
                <a:ext cx="787891" cy="761832"/>
              </a:xfrm>
              <a:custGeom>
                <a:avLst/>
                <a:gdLst>
                  <a:gd name="T0" fmla="*/ 130 w 2267"/>
                  <a:gd name="T1" fmla="*/ 283 h 2193"/>
                  <a:gd name="T2" fmla="*/ 155 w 2267"/>
                  <a:gd name="T3" fmla="*/ 37 h 2193"/>
                  <a:gd name="T4" fmla="*/ 395 w 2267"/>
                  <a:gd name="T5" fmla="*/ 34 h 2193"/>
                  <a:gd name="T6" fmla="*/ 813 w 2267"/>
                  <a:gd name="T7" fmla="*/ 46 h 2193"/>
                  <a:gd name="T8" fmla="*/ 1211 w 2267"/>
                  <a:gd name="T9" fmla="*/ 122 h 2193"/>
                  <a:gd name="T10" fmla="*/ 1442 w 2267"/>
                  <a:gd name="T11" fmla="*/ 119 h 2193"/>
                  <a:gd name="T12" fmla="*/ 1735 w 2267"/>
                  <a:gd name="T13" fmla="*/ 57 h 2193"/>
                  <a:gd name="T14" fmla="*/ 1860 w 2267"/>
                  <a:gd name="T15" fmla="*/ 57 h 2193"/>
                  <a:gd name="T16" fmla="*/ 2040 w 2267"/>
                  <a:gd name="T17" fmla="*/ 37 h 2193"/>
                  <a:gd name="T18" fmla="*/ 2266 w 2267"/>
                  <a:gd name="T19" fmla="*/ 274 h 2193"/>
                  <a:gd name="T20" fmla="*/ 2029 w 2267"/>
                  <a:gd name="T21" fmla="*/ 302 h 2193"/>
                  <a:gd name="T22" fmla="*/ 1752 w 2267"/>
                  <a:gd name="T23" fmla="*/ 365 h 2193"/>
                  <a:gd name="T24" fmla="*/ 1566 w 2267"/>
                  <a:gd name="T25" fmla="*/ 308 h 2193"/>
                  <a:gd name="T26" fmla="*/ 1357 w 2267"/>
                  <a:gd name="T27" fmla="*/ 350 h 2193"/>
                  <a:gd name="T28" fmla="*/ 979 w 2267"/>
                  <a:gd name="T29" fmla="*/ 390 h 2193"/>
                  <a:gd name="T30" fmla="*/ 641 w 2267"/>
                  <a:gd name="T31" fmla="*/ 333 h 2193"/>
                  <a:gd name="T32" fmla="*/ 395 w 2267"/>
                  <a:gd name="T33" fmla="*/ 319 h 2193"/>
                  <a:gd name="T34" fmla="*/ 392 w 2267"/>
                  <a:gd name="T35" fmla="*/ 517 h 2193"/>
                  <a:gd name="T36" fmla="*/ 305 w 2267"/>
                  <a:gd name="T37" fmla="*/ 870 h 2193"/>
                  <a:gd name="T38" fmla="*/ 511 w 2267"/>
                  <a:gd name="T39" fmla="*/ 878 h 2193"/>
                  <a:gd name="T40" fmla="*/ 700 w 2267"/>
                  <a:gd name="T41" fmla="*/ 887 h 2193"/>
                  <a:gd name="T42" fmla="*/ 976 w 2267"/>
                  <a:gd name="T43" fmla="*/ 878 h 2193"/>
                  <a:gd name="T44" fmla="*/ 1323 w 2267"/>
                  <a:gd name="T45" fmla="*/ 963 h 2193"/>
                  <a:gd name="T46" fmla="*/ 1558 w 2267"/>
                  <a:gd name="T47" fmla="*/ 966 h 2193"/>
                  <a:gd name="T48" fmla="*/ 1682 w 2267"/>
                  <a:gd name="T49" fmla="*/ 1117 h 2193"/>
                  <a:gd name="T50" fmla="*/ 1448 w 2267"/>
                  <a:gd name="T51" fmla="*/ 1148 h 2193"/>
                  <a:gd name="T52" fmla="*/ 1326 w 2267"/>
                  <a:gd name="T53" fmla="*/ 1227 h 2193"/>
                  <a:gd name="T54" fmla="*/ 1213 w 2267"/>
                  <a:gd name="T55" fmla="*/ 1142 h 2193"/>
                  <a:gd name="T56" fmla="*/ 708 w 2267"/>
                  <a:gd name="T57" fmla="*/ 1193 h 2193"/>
                  <a:gd name="T58" fmla="*/ 547 w 2267"/>
                  <a:gd name="T59" fmla="*/ 1190 h 2193"/>
                  <a:gd name="T60" fmla="*/ 296 w 2267"/>
                  <a:gd name="T61" fmla="*/ 1334 h 2193"/>
                  <a:gd name="T62" fmla="*/ 398 w 2267"/>
                  <a:gd name="T63" fmla="*/ 1695 h 2193"/>
                  <a:gd name="T64" fmla="*/ 626 w 2267"/>
                  <a:gd name="T65" fmla="*/ 1885 h 2193"/>
                  <a:gd name="T66" fmla="*/ 773 w 2267"/>
                  <a:gd name="T67" fmla="*/ 1811 h 2193"/>
                  <a:gd name="T68" fmla="*/ 982 w 2267"/>
                  <a:gd name="T69" fmla="*/ 1806 h 2193"/>
                  <a:gd name="T70" fmla="*/ 1174 w 2267"/>
                  <a:gd name="T71" fmla="*/ 1811 h 2193"/>
                  <a:gd name="T72" fmla="*/ 1326 w 2267"/>
                  <a:gd name="T73" fmla="*/ 1882 h 2193"/>
                  <a:gd name="T74" fmla="*/ 1916 w 2267"/>
                  <a:gd name="T75" fmla="*/ 1806 h 2193"/>
                  <a:gd name="T76" fmla="*/ 2207 w 2267"/>
                  <a:gd name="T77" fmla="*/ 1822 h 2193"/>
                  <a:gd name="T78" fmla="*/ 2150 w 2267"/>
                  <a:gd name="T79" fmla="*/ 2043 h 2193"/>
                  <a:gd name="T80" fmla="*/ 1798 w 2267"/>
                  <a:gd name="T81" fmla="*/ 2155 h 2193"/>
                  <a:gd name="T82" fmla="*/ 1323 w 2267"/>
                  <a:gd name="T83" fmla="*/ 2155 h 2193"/>
                  <a:gd name="T84" fmla="*/ 976 w 2267"/>
                  <a:gd name="T85" fmla="*/ 2074 h 2193"/>
                  <a:gd name="T86" fmla="*/ 739 w 2267"/>
                  <a:gd name="T87" fmla="*/ 2076 h 2193"/>
                  <a:gd name="T88" fmla="*/ 443 w 2267"/>
                  <a:gd name="T89" fmla="*/ 2144 h 2193"/>
                  <a:gd name="T90" fmla="*/ 254 w 2267"/>
                  <a:gd name="T91" fmla="*/ 2107 h 2193"/>
                  <a:gd name="T92" fmla="*/ 107 w 2267"/>
                  <a:gd name="T93" fmla="*/ 1935 h 2193"/>
                  <a:gd name="T94" fmla="*/ 96 w 2267"/>
                  <a:gd name="T95" fmla="*/ 1676 h 2193"/>
                  <a:gd name="T96" fmla="*/ 37 w 2267"/>
                  <a:gd name="T97" fmla="*/ 1594 h 2193"/>
                  <a:gd name="T98" fmla="*/ 65 w 2267"/>
                  <a:gd name="T99" fmla="*/ 1498 h 2193"/>
                  <a:gd name="T100" fmla="*/ 104 w 2267"/>
                  <a:gd name="T101" fmla="*/ 1230 h 2193"/>
                  <a:gd name="T102" fmla="*/ 39 w 2267"/>
                  <a:gd name="T103" fmla="*/ 1145 h 2193"/>
                  <a:gd name="T104" fmla="*/ 62 w 2267"/>
                  <a:gd name="T105" fmla="*/ 1039 h 2193"/>
                  <a:gd name="T106" fmla="*/ 87 w 2267"/>
                  <a:gd name="T107" fmla="*/ 974 h 2193"/>
                  <a:gd name="T108" fmla="*/ 39 w 2267"/>
                  <a:gd name="T109" fmla="*/ 856 h 2193"/>
                  <a:gd name="T110" fmla="*/ 130 w 2267"/>
                  <a:gd name="T111" fmla="*/ 760 h 2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7" h="2193">
                    <a:moveTo>
                      <a:pt x="135" y="511"/>
                    </a:moveTo>
                    <a:cubicBezTo>
                      <a:pt x="73" y="483"/>
                      <a:pt x="37" y="444"/>
                      <a:pt x="45" y="376"/>
                    </a:cubicBezTo>
                    <a:cubicBezTo>
                      <a:pt x="54" y="325"/>
                      <a:pt x="82" y="297"/>
                      <a:pt x="130" y="283"/>
                    </a:cubicBezTo>
                    <a:cubicBezTo>
                      <a:pt x="130" y="271"/>
                      <a:pt x="121" y="269"/>
                      <a:pt x="113" y="266"/>
                    </a:cubicBezTo>
                    <a:cubicBezTo>
                      <a:pt x="45" y="238"/>
                      <a:pt x="34" y="181"/>
                      <a:pt x="45" y="130"/>
                    </a:cubicBezTo>
                    <a:cubicBezTo>
                      <a:pt x="56" y="74"/>
                      <a:pt x="96" y="43"/>
                      <a:pt x="155" y="37"/>
                    </a:cubicBezTo>
                    <a:cubicBezTo>
                      <a:pt x="195" y="34"/>
                      <a:pt x="228" y="54"/>
                      <a:pt x="254" y="85"/>
                    </a:cubicBezTo>
                    <a:cubicBezTo>
                      <a:pt x="262" y="96"/>
                      <a:pt x="268" y="108"/>
                      <a:pt x="276" y="122"/>
                    </a:cubicBezTo>
                    <a:cubicBezTo>
                      <a:pt x="299" y="68"/>
                      <a:pt x="339" y="34"/>
                      <a:pt x="395" y="34"/>
                    </a:cubicBezTo>
                    <a:cubicBezTo>
                      <a:pt x="449" y="34"/>
                      <a:pt x="488" y="65"/>
                      <a:pt x="508" y="122"/>
                    </a:cubicBezTo>
                    <a:cubicBezTo>
                      <a:pt x="562" y="15"/>
                      <a:pt x="677" y="0"/>
                      <a:pt x="745" y="116"/>
                    </a:cubicBezTo>
                    <a:cubicBezTo>
                      <a:pt x="765" y="88"/>
                      <a:pt x="782" y="57"/>
                      <a:pt x="813" y="46"/>
                    </a:cubicBezTo>
                    <a:cubicBezTo>
                      <a:pt x="847" y="32"/>
                      <a:pt x="878" y="32"/>
                      <a:pt x="909" y="46"/>
                    </a:cubicBezTo>
                    <a:cubicBezTo>
                      <a:pt x="940" y="60"/>
                      <a:pt x="959" y="88"/>
                      <a:pt x="976" y="119"/>
                    </a:cubicBezTo>
                    <a:cubicBezTo>
                      <a:pt x="1038" y="0"/>
                      <a:pt x="1163" y="15"/>
                      <a:pt x="1211" y="122"/>
                    </a:cubicBezTo>
                    <a:cubicBezTo>
                      <a:pt x="1228" y="91"/>
                      <a:pt x="1244" y="65"/>
                      <a:pt x="1275" y="48"/>
                    </a:cubicBezTo>
                    <a:cubicBezTo>
                      <a:pt x="1309" y="32"/>
                      <a:pt x="1343" y="32"/>
                      <a:pt x="1377" y="46"/>
                    </a:cubicBezTo>
                    <a:cubicBezTo>
                      <a:pt x="1408" y="60"/>
                      <a:pt x="1428" y="85"/>
                      <a:pt x="1442" y="119"/>
                    </a:cubicBezTo>
                    <a:cubicBezTo>
                      <a:pt x="1507" y="9"/>
                      <a:pt x="1614" y="9"/>
                      <a:pt x="1679" y="116"/>
                    </a:cubicBezTo>
                    <a:cubicBezTo>
                      <a:pt x="1688" y="105"/>
                      <a:pt x="1696" y="91"/>
                      <a:pt x="1704" y="82"/>
                    </a:cubicBezTo>
                    <a:cubicBezTo>
                      <a:pt x="1713" y="74"/>
                      <a:pt x="1724" y="63"/>
                      <a:pt x="1735" y="57"/>
                    </a:cubicBezTo>
                    <a:cubicBezTo>
                      <a:pt x="1750" y="48"/>
                      <a:pt x="1764" y="43"/>
                      <a:pt x="1778" y="40"/>
                    </a:cubicBezTo>
                    <a:cubicBezTo>
                      <a:pt x="1789" y="37"/>
                      <a:pt x="1803" y="37"/>
                      <a:pt x="1817" y="40"/>
                    </a:cubicBezTo>
                    <a:cubicBezTo>
                      <a:pt x="1831" y="43"/>
                      <a:pt x="1846" y="48"/>
                      <a:pt x="1860" y="57"/>
                    </a:cubicBezTo>
                    <a:cubicBezTo>
                      <a:pt x="1871" y="63"/>
                      <a:pt x="1882" y="74"/>
                      <a:pt x="1888" y="82"/>
                    </a:cubicBezTo>
                    <a:cubicBezTo>
                      <a:pt x="1896" y="94"/>
                      <a:pt x="1905" y="108"/>
                      <a:pt x="1913" y="122"/>
                    </a:cubicBezTo>
                    <a:cubicBezTo>
                      <a:pt x="1939" y="65"/>
                      <a:pt x="1981" y="29"/>
                      <a:pt x="2040" y="37"/>
                    </a:cubicBezTo>
                    <a:cubicBezTo>
                      <a:pt x="2102" y="46"/>
                      <a:pt x="2139" y="85"/>
                      <a:pt x="2148" y="150"/>
                    </a:cubicBezTo>
                    <a:cubicBezTo>
                      <a:pt x="2162" y="156"/>
                      <a:pt x="2176" y="159"/>
                      <a:pt x="2190" y="164"/>
                    </a:cubicBezTo>
                    <a:cubicBezTo>
                      <a:pt x="2235" y="184"/>
                      <a:pt x="2266" y="226"/>
                      <a:pt x="2266" y="274"/>
                    </a:cubicBezTo>
                    <a:cubicBezTo>
                      <a:pt x="2263" y="322"/>
                      <a:pt x="2241" y="362"/>
                      <a:pt x="2195" y="381"/>
                    </a:cubicBezTo>
                    <a:cubicBezTo>
                      <a:pt x="2150" y="401"/>
                      <a:pt x="2091" y="393"/>
                      <a:pt x="2054" y="345"/>
                    </a:cubicBezTo>
                    <a:cubicBezTo>
                      <a:pt x="2046" y="333"/>
                      <a:pt x="2037" y="319"/>
                      <a:pt x="2029" y="302"/>
                    </a:cubicBezTo>
                    <a:cubicBezTo>
                      <a:pt x="2004" y="356"/>
                      <a:pt x="1970" y="390"/>
                      <a:pt x="1910" y="390"/>
                    </a:cubicBezTo>
                    <a:cubicBezTo>
                      <a:pt x="1854" y="390"/>
                      <a:pt x="1817" y="359"/>
                      <a:pt x="1798" y="308"/>
                    </a:cubicBezTo>
                    <a:cubicBezTo>
                      <a:pt x="1783" y="328"/>
                      <a:pt x="1769" y="348"/>
                      <a:pt x="1752" y="365"/>
                    </a:cubicBezTo>
                    <a:cubicBezTo>
                      <a:pt x="1733" y="381"/>
                      <a:pt x="1711" y="390"/>
                      <a:pt x="1685" y="390"/>
                    </a:cubicBezTo>
                    <a:cubicBezTo>
                      <a:pt x="1660" y="390"/>
                      <a:pt x="1634" y="384"/>
                      <a:pt x="1614" y="370"/>
                    </a:cubicBezTo>
                    <a:cubicBezTo>
                      <a:pt x="1592" y="356"/>
                      <a:pt x="1577" y="336"/>
                      <a:pt x="1566" y="308"/>
                    </a:cubicBezTo>
                    <a:cubicBezTo>
                      <a:pt x="1558" y="322"/>
                      <a:pt x="1549" y="331"/>
                      <a:pt x="1541" y="342"/>
                    </a:cubicBezTo>
                    <a:cubicBezTo>
                      <a:pt x="1515" y="376"/>
                      <a:pt x="1482" y="393"/>
                      <a:pt x="1436" y="390"/>
                    </a:cubicBezTo>
                    <a:cubicBezTo>
                      <a:pt x="1405" y="387"/>
                      <a:pt x="1377" y="376"/>
                      <a:pt x="1357" y="350"/>
                    </a:cubicBezTo>
                    <a:cubicBezTo>
                      <a:pt x="1346" y="339"/>
                      <a:pt x="1338" y="325"/>
                      <a:pt x="1326" y="311"/>
                    </a:cubicBezTo>
                    <a:cubicBezTo>
                      <a:pt x="1256" y="435"/>
                      <a:pt x="1129" y="398"/>
                      <a:pt x="1092" y="302"/>
                    </a:cubicBezTo>
                    <a:cubicBezTo>
                      <a:pt x="1069" y="353"/>
                      <a:pt x="1036" y="387"/>
                      <a:pt x="979" y="390"/>
                    </a:cubicBezTo>
                    <a:cubicBezTo>
                      <a:pt x="923" y="390"/>
                      <a:pt x="886" y="365"/>
                      <a:pt x="861" y="308"/>
                    </a:cubicBezTo>
                    <a:cubicBezTo>
                      <a:pt x="855" y="317"/>
                      <a:pt x="847" y="325"/>
                      <a:pt x="844" y="331"/>
                    </a:cubicBezTo>
                    <a:cubicBezTo>
                      <a:pt x="807" y="401"/>
                      <a:pt x="694" y="415"/>
                      <a:pt x="641" y="333"/>
                    </a:cubicBezTo>
                    <a:cubicBezTo>
                      <a:pt x="635" y="328"/>
                      <a:pt x="632" y="319"/>
                      <a:pt x="626" y="308"/>
                    </a:cubicBezTo>
                    <a:cubicBezTo>
                      <a:pt x="598" y="353"/>
                      <a:pt x="567" y="387"/>
                      <a:pt x="511" y="390"/>
                    </a:cubicBezTo>
                    <a:cubicBezTo>
                      <a:pt x="457" y="390"/>
                      <a:pt x="423" y="362"/>
                      <a:pt x="395" y="319"/>
                    </a:cubicBezTo>
                    <a:cubicBezTo>
                      <a:pt x="381" y="336"/>
                      <a:pt x="370" y="353"/>
                      <a:pt x="355" y="367"/>
                    </a:cubicBezTo>
                    <a:cubicBezTo>
                      <a:pt x="341" y="381"/>
                      <a:pt x="324" y="387"/>
                      <a:pt x="302" y="401"/>
                    </a:cubicBezTo>
                    <a:cubicBezTo>
                      <a:pt x="355" y="424"/>
                      <a:pt x="389" y="458"/>
                      <a:pt x="392" y="517"/>
                    </a:cubicBezTo>
                    <a:cubicBezTo>
                      <a:pt x="392" y="576"/>
                      <a:pt x="358" y="610"/>
                      <a:pt x="299" y="635"/>
                    </a:cubicBezTo>
                    <a:cubicBezTo>
                      <a:pt x="358" y="658"/>
                      <a:pt x="392" y="695"/>
                      <a:pt x="392" y="757"/>
                    </a:cubicBezTo>
                    <a:cubicBezTo>
                      <a:pt x="392" y="793"/>
                      <a:pt x="381" y="836"/>
                      <a:pt x="305" y="870"/>
                    </a:cubicBezTo>
                    <a:cubicBezTo>
                      <a:pt x="322" y="881"/>
                      <a:pt x="341" y="889"/>
                      <a:pt x="355" y="904"/>
                    </a:cubicBezTo>
                    <a:cubicBezTo>
                      <a:pt x="370" y="918"/>
                      <a:pt x="381" y="935"/>
                      <a:pt x="392" y="949"/>
                    </a:cubicBezTo>
                    <a:cubicBezTo>
                      <a:pt x="443" y="895"/>
                      <a:pt x="474" y="875"/>
                      <a:pt x="511" y="878"/>
                    </a:cubicBezTo>
                    <a:cubicBezTo>
                      <a:pt x="562" y="884"/>
                      <a:pt x="598" y="906"/>
                      <a:pt x="621" y="960"/>
                    </a:cubicBezTo>
                    <a:cubicBezTo>
                      <a:pt x="629" y="951"/>
                      <a:pt x="635" y="946"/>
                      <a:pt x="638" y="940"/>
                    </a:cubicBezTo>
                    <a:cubicBezTo>
                      <a:pt x="652" y="915"/>
                      <a:pt x="674" y="895"/>
                      <a:pt x="700" y="887"/>
                    </a:cubicBezTo>
                    <a:cubicBezTo>
                      <a:pt x="762" y="864"/>
                      <a:pt x="815" y="895"/>
                      <a:pt x="841" y="932"/>
                    </a:cubicBezTo>
                    <a:cubicBezTo>
                      <a:pt x="847" y="940"/>
                      <a:pt x="852" y="951"/>
                      <a:pt x="861" y="963"/>
                    </a:cubicBezTo>
                    <a:cubicBezTo>
                      <a:pt x="883" y="906"/>
                      <a:pt x="923" y="878"/>
                      <a:pt x="976" y="878"/>
                    </a:cubicBezTo>
                    <a:cubicBezTo>
                      <a:pt x="1033" y="878"/>
                      <a:pt x="1069" y="909"/>
                      <a:pt x="1092" y="968"/>
                    </a:cubicBezTo>
                    <a:cubicBezTo>
                      <a:pt x="1115" y="915"/>
                      <a:pt x="1151" y="881"/>
                      <a:pt x="1205" y="878"/>
                    </a:cubicBezTo>
                    <a:cubicBezTo>
                      <a:pt x="1259" y="878"/>
                      <a:pt x="1301" y="904"/>
                      <a:pt x="1323" y="963"/>
                    </a:cubicBezTo>
                    <a:cubicBezTo>
                      <a:pt x="1332" y="951"/>
                      <a:pt x="1338" y="943"/>
                      <a:pt x="1343" y="935"/>
                    </a:cubicBezTo>
                    <a:cubicBezTo>
                      <a:pt x="1369" y="895"/>
                      <a:pt x="1408" y="875"/>
                      <a:pt x="1456" y="881"/>
                    </a:cubicBezTo>
                    <a:cubicBezTo>
                      <a:pt x="1507" y="887"/>
                      <a:pt x="1544" y="915"/>
                      <a:pt x="1558" y="966"/>
                    </a:cubicBezTo>
                    <a:cubicBezTo>
                      <a:pt x="1561" y="974"/>
                      <a:pt x="1561" y="983"/>
                      <a:pt x="1563" y="991"/>
                    </a:cubicBezTo>
                    <a:cubicBezTo>
                      <a:pt x="1580" y="997"/>
                      <a:pt x="1597" y="1002"/>
                      <a:pt x="1614" y="1008"/>
                    </a:cubicBezTo>
                    <a:cubicBezTo>
                      <a:pt x="1659" y="1030"/>
                      <a:pt x="1682" y="1067"/>
                      <a:pt x="1682" y="1117"/>
                    </a:cubicBezTo>
                    <a:cubicBezTo>
                      <a:pt x="1679" y="1165"/>
                      <a:pt x="1656" y="1199"/>
                      <a:pt x="1611" y="1219"/>
                    </a:cubicBezTo>
                    <a:cubicBezTo>
                      <a:pt x="1575" y="1235"/>
                      <a:pt x="1513" y="1235"/>
                      <a:pt x="1476" y="1188"/>
                    </a:cubicBezTo>
                    <a:cubicBezTo>
                      <a:pt x="1467" y="1176"/>
                      <a:pt x="1459" y="1162"/>
                      <a:pt x="1448" y="1148"/>
                    </a:cubicBezTo>
                    <a:cubicBezTo>
                      <a:pt x="1436" y="1162"/>
                      <a:pt x="1431" y="1177"/>
                      <a:pt x="1419" y="1188"/>
                    </a:cubicBezTo>
                    <a:cubicBezTo>
                      <a:pt x="1408" y="1200"/>
                      <a:pt x="1394" y="1207"/>
                      <a:pt x="1380" y="1219"/>
                    </a:cubicBezTo>
                    <a:cubicBezTo>
                      <a:pt x="1363" y="1230"/>
                      <a:pt x="1346" y="1227"/>
                      <a:pt x="1326" y="1227"/>
                    </a:cubicBezTo>
                    <a:cubicBezTo>
                      <a:pt x="1309" y="1227"/>
                      <a:pt x="1292" y="1225"/>
                      <a:pt x="1278" y="1216"/>
                    </a:cubicBezTo>
                    <a:cubicBezTo>
                      <a:pt x="1264" y="1208"/>
                      <a:pt x="1250" y="1197"/>
                      <a:pt x="1239" y="1185"/>
                    </a:cubicBezTo>
                    <a:cubicBezTo>
                      <a:pt x="1228" y="1174"/>
                      <a:pt x="1222" y="1159"/>
                      <a:pt x="1213" y="1142"/>
                    </a:cubicBezTo>
                    <a:cubicBezTo>
                      <a:pt x="1168" y="1250"/>
                      <a:pt x="1036" y="1258"/>
                      <a:pt x="982" y="1148"/>
                    </a:cubicBezTo>
                    <a:cubicBezTo>
                      <a:pt x="909" y="1258"/>
                      <a:pt x="810" y="1247"/>
                      <a:pt x="745" y="1148"/>
                    </a:cubicBezTo>
                    <a:cubicBezTo>
                      <a:pt x="734" y="1162"/>
                      <a:pt x="722" y="1179"/>
                      <a:pt x="708" y="1193"/>
                    </a:cubicBezTo>
                    <a:cubicBezTo>
                      <a:pt x="694" y="1207"/>
                      <a:pt x="677" y="1219"/>
                      <a:pt x="657" y="1221"/>
                    </a:cubicBezTo>
                    <a:cubicBezTo>
                      <a:pt x="638" y="1224"/>
                      <a:pt x="615" y="1224"/>
                      <a:pt x="598" y="1219"/>
                    </a:cubicBezTo>
                    <a:cubicBezTo>
                      <a:pt x="578" y="1213"/>
                      <a:pt x="562" y="1202"/>
                      <a:pt x="547" y="1190"/>
                    </a:cubicBezTo>
                    <a:cubicBezTo>
                      <a:pt x="533" y="1176"/>
                      <a:pt x="525" y="1159"/>
                      <a:pt x="511" y="1140"/>
                    </a:cubicBezTo>
                    <a:cubicBezTo>
                      <a:pt x="494" y="1193"/>
                      <a:pt x="457" y="1219"/>
                      <a:pt x="401" y="1227"/>
                    </a:cubicBezTo>
                    <a:cubicBezTo>
                      <a:pt x="389" y="1278"/>
                      <a:pt x="364" y="1320"/>
                      <a:pt x="296" y="1334"/>
                    </a:cubicBezTo>
                    <a:cubicBezTo>
                      <a:pt x="361" y="1357"/>
                      <a:pt x="395" y="1394"/>
                      <a:pt x="398" y="1453"/>
                    </a:cubicBezTo>
                    <a:cubicBezTo>
                      <a:pt x="398" y="1512"/>
                      <a:pt x="364" y="1549"/>
                      <a:pt x="308" y="1571"/>
                    </a:cubicBezTo>
                    <a:cubicBezTo>
                      <a:pt x="364" y="1597"/>
                      <a:pt x="401" y="1633"/>
                      <a:pt x="398" y="1695"/>
                    </a:cubicBezTo>
                    <a:cubicBezTo>
                      <a:pt x="395" y="1752"/>
                      <a:pt x="364" y="1786"/>
                      <a:pt x="310" y="1806"/>
                    </a:cubicBezTo>
                    <a:cubicBezTo>
                      <a:pt x="347" y="1825"/>
                      <a:pt x="378" y="1848"/>
                      <a:pt x="392" y="1887"/>
                    </a:cubicBezTo>
                    <a:cubicBezTo>
                      <a:pt x="451" y="1777"/>
                      <a:pt x="570" y="1783"/>
                      <a:pt x="626" y="1885"/>
                    </a:cubicBezTo>
                    <a:cubicBezTo>
                      <a:pt x="638" y="1868"/>
                      <a:pt x="649" y="1853"/>
                      <a:pt x="663" y="1839"/>
                    </a:cubicBezTo>
                    <a:cubicBezTo>
                      <a:pt x="677" y="1825"/>
                      <a:pt x="694" y="1814"/>
                      <a:pt x="714" y="1811"/>
                    </a:cubicBezTo>
                    <a:cubicBezTo>
                      <a:pt x="734" y="1808"/>
                      <a:pt x="753" y="1808"/>
                      <a:pt x="773" y="1811"/>
                    </a:cubicBezTo>
                    <a:cubicBezTo>
                      <a:pt x="793" y="1817"/>
                      <a:pt x="810" y="1828"/>
                      <a:pt x="824" y="1839"/>
                    </a:cubicBezTo>
                    <a:cubicBezTo>
                      <a:pt x="838" y="1853"/>
                      <a:pt x="847" y="1870"/>
                      <a:pt x="861" y="1887"/>
                    </a:cubicBezTo>
                    <a:cubicBezTo>
                      <a:pt x="883" y="1834"/>
                      <a:pt x="923" y="1803"/>
                      <a:pt x="982" y="1806"/>
                    </a:cubicBezTo>
                    <a:cubicBezTo>
                      <a:pt x="1033" y="1808"/>
                      <a:pt x="1061" y="1831"/>
                      <a:pt x="1092" y="1890"/>
                    </a:cubicBezTo>
                    <a:cubicBezTo>
                      <a:pt x="1103" y="1873"/>
                      <a:pt x="1112" y="1856"/>
                      <a:pt x="1123" y="1842"/>
                    </a:cubicBezTo>
                    <a:cubicBezTo>
                      <a:pt x="1137" y="1828"/>
                      <a:pt x="1154" y="1817"/>
                      <a:pt x="1174" y="1811"/>
                    </a:cubicBezTo>
                    <a:cubicBezTo>
                      <a:pt x="1194" y="1806"/>
                      <a:pt x="1216" y="1808"/>
                      <a:pt x="1239" y="1808"/>
                    </a:cubicBezTo>
                    <a:cubicBezTo>
                      <a:pt x="1259" y="1811"/>
                      <a:pt x="1278" y="1822"/>
                      <a:pt x="1290" y="1837"/>
                    </a:cubicBezTo>
                    <a:cubicBezTo>
                      <a:pt x="1304" y="1851"/>
                      <a:pt x="1312" y="1868"/>
                      <a:pt x="1326" y="1882"/>
                    </a:cubicBezTo>
                    <a:cubicBezTo>
                      <a:pt x="1380" y="1789"/>
                      <a:pt x="1487" y="1766"/>
                      <a:pt x="1563" y="1882"/>
                    </a:cubicBezTo>
                    <a:cubicBezTo>
                      <a:pt x="1600" y="1791"/>
                      <a:pt x="1730" y="1763"/>
                      <a:pt x="1798" y="1887"/>
                    </a:cubicBezTo>
                    <a:cubicBezTo>
                      <a:pt x="1820" y="1834"/>
                      <a:pt x="1857" y="1803"/>
                      <a:pt x="1916" y="1806"/>
                    </a:cubicBezTo>
                    <a:cubicBezTo>
                      <a:pt x="1973" y="1806"/>
                      <a:pt x="2004" y="1839"/>
                      <a:pt x="2026" y="1890"/>
                    </a:cubicBezTo>
                    <a:cubicBezTo>
                      <a:pt x="2032" y="1882"/>
                      <a:pt x="2037" y="1873"/>
                      <a:pt x="2043" y="1868"/>
                    </a:cubicBezTo>
                    <a:cubicBezTo>
                      <a:pt x="2083" y="1808"/>
                      <a:pt x="2150" y="1789"/>
                      <a:pt x="2207" y="1822"/>
                    </a:cubicBezTo>
                    <a:cubicBezTo>
                      <a:pt x="2246" y="1845"/>
                      <a:pt x="2266" y="1882"/>
                      <a:pt x="2266" y="1927"/>
                    </a:cubicBezTo>
                    <a:cubicBezTo>
                      <a:pt x="2263" y="1975"/>
                      <a:pt x="2238" y="2009"/>
                      <a:pt x="2195" y="2028"/>
                    </a:cubicBezTo>
                    <a:cubicBezTo>
                      <a:pt x="2181" y="2034"/>
                      <a:pt x="2167" y="2037"/>
                      <a:pt x="2150" y="2043"/>
                    </a:cubicBezTo>
                    <a:cubicBezTo>
                      <a:pt x="2139" y="2099"/>
                      <a:pt x="2111" y="2144"/>
                      <a:pt x="2046" y="2153"/>
                    </a:cubicBezTo>
                    <a:cubicBezTo>
                      <a:pt x="1984" y="2158"/>
                      <a:pt x="1950" y="2138"/>
                      <a:pt x="1913" y="2071"/>
                    </a:cubicBezTo>
                    <a:cubicBezTo>
                      <a:pt x="1891" y="2119"/>
                      <a:pt x="1857" y="2153"/>
                      <a:pt x="1798" y="2155"/>
                    </a:cubicBezTo>
                    <a:cubicBezTo>
                      <a:pt x="1741" y="2158"/>
                      <a:pt x="1707" y="2124"/>
                      <a:pt x="1679" y="2079"/>
                    </a:cubicBezTo>
                    <a:cubicBezTo>
                      <a:pt x="1603" y="2192"/>
                      <a:pt x="1498" y="2175"/>
                      <a:pt x="1439" y="2076"/>
                    </a:cubicBezTo>
                    <a:cubicBezTo>
                      <a:pt x="1414" y="2124"/>
                      <a:pt x="1380" y="2158"/>
                      <a:pt x="1323" y="2155"/>
                    </a:cubicBezTo>
                    <a:cubicBezTo>
                      <a:pt x="1267" y="2153"/>
                      <a:pt x="1230" y="2124"/>
                      <a:pt x="1208" y="2068"/>
                    </a:cubicBezTo>
                    <a:cubicBezTo>
                      <a:pt x="1185" y="2119"/>
                      <a:pt x="1152" y="2153"/>
                      <a:pt x="1095" y="2155"/>
                    </a:cubicBezTo>
                    <a:cubicBezTo>
                      <a:pt x="1039" y="2158"/>
                      <a:pt x="1002" y="2127"/>
                      <a:pt x="976" y="2074"/>
                    </a:cubicBezTo>
                    <a:cubicBezTo>
                      <a:pt x="968" y="2085"/>
                      <a:pt x="962" y="2093"/>
                      <a:pt x="957" y="2102"/>
                    </a:cubicBezTo>
                    <a:cubicBezTo>
                      <a:pt x="920" y="2170"/>
                      <a:pt x="807" y="2175"/>
                      <a:pt x="762" y="2107"/>
                    </a:cubicBezTo>
                    <a:cubicBezTo>
                      <a:pt x="756" y="2099"/>
                      <a:pt x="748" y="2088"/>
                      <a:pt x="739" y="2076"/>
                    </a:cubicBezTo>
                    <a:cubicBezTo>
                      <a:pt x="714" y="2127"/>
                      <a:pt x="677" y="2158"/>
                      <a:pt x="621" y="2155"/>
                    </a:cubicBezTo>
                    <a:cubicBezTo>
                      <a:pt x="567" y="2153"/>
                      <a:pt x="530" y="2124"/>
                      <a:pt x="508" y="2071"/>
                    </a:cubicBezTo>
                    <a:cubicBezTo>
                      <a:pt x="491" y="2102"/>
                      <a:pt x="474" y="2130"/>
                      <a:pt x="443" y="2144"/>
                    </a:cubicBezTo>
                    <a:cubicBezTo>
                      <a:pt x="412" y="2158"/>
                      <a:pt x="378" y="2158"/>
                      <a:pt x="344" y="2147"/>
                    </a:cubicBezTo>
                    <a:cubicBezTo>
                      <a:pt x="313" y="2133"/>
                      <a:pt x="288" y="2110"/>
                      <a:pt x="276" y="2071"/>
                    </a:cubicBezTo>
                    <a:cubicBezTo>
                      <a:pt x="268" y="2085"/>
                      <a:pt x="262" y="2096"/>
                      <a:pt x="254" y="2107"/>
                    </a:cubicBezTo>
                    <a:cubicBezTo>
                      <a:pt x="209" y="2172"/>
                      <a:pt x="110" y="2172"/>
                      <a:pt x="62" y="2116"/>
                    </a:cubicBezTo>
                    <a:cubicBezTo>
                      <a:pt x="22" y="2068"/>
                      <a:pt x="31" y="1980"/>
                      <a:pt x="90" y="1944"/>
                    </a:cubicBezTo>
                    <a:cubicBezTo>
                      <a:pt x="96" y="1941"/>
                      <a:pt x="102" y="1938"/>
                      <a:pt x="107" y="1935"/>
                    </a:cubicBezTo>
                    <a:cubicBezTo>
                      <a:pt x="113" y="1932"/>
                      <a:pt x="118" y="1930"/>
                      <a:pt x="127" y="1927"/>
                    </a:cubicBezTo>
                    <a:cubicBezTo>
                      <a:pt x="0" y="1868"/>
                      <a:pt x="17" y="1735"/>
                      <a:pt x="127" y="1690"/>
                    </a:cubicBezTo>
                    <a:cubicBezTo>
                      <a:pt x="118" y="1679"/>
                      <a:pt x="104" y="1681"/>
                      <a:pt x="96" y="1676"/>
                    </a:cubicBezTo>
                    <a:cubicBezTo>
                      <a:pt x="87" y="1667"/>
                      <a:pt x="76" y="1662"/>
                      <a:pt x="68" y="1656"/>
                    </a:cubicBezTo>
                    <a:cubicBezTo>
                      <a:pt x="59" y="1647"/>
                      <a:pt x="54" y="1636"/>
                      <a:pt x="48" y="1628"/>
                    </a:cubicBezTo>
                    <a:cubicBezTo>
                      <a:pt x="42" y="1616"/>
                      <a:pt x="39" y="1605"/>
                      <a:pt x="37" y="1594"/>
                    </a:cubicBezTo>
                    <a:cubicBezTo>
                      <a:pt x="34" y="1583"/>
                      <a:pt x="34" y="1571"/>
                      <a:pt x="37" y="1560"/>
                    </a:cubicBezTo>
                    <a:cubicBezTo>
                      <a:pt x="39" y="1549"/>
                      <a:pt x="42" y="1537"/>
                      <a:pt x="45" y="1526"/>
                    </a:cubicBezTo>
                    <a:cubicBezTo>
                      <a:pt x="51" y="1515"/>
                      <a:pt x="56" y="1506"/>
                      <a:pt x="65" y="1498"/>
                    </a:cubicBezTo>
                    <a:cubicBezTo>
                      <a:pt x="73" y="1489"/>
                      <a:pt x="82" y="1481"/>
                      <a:pt x="90" y="1475"/>
                    </a:cubicBezTo>
                    <a:cubicBezTo>
                      <a:pt x="99" y="1470"/>
                      <a:pt x="110" y="1464"/>
                      <a:pt x="121" y="1458"/>
                    </a:cubicBezTo>
                    <a:cubicBezTo>
                      <a:pt x="11" y="1416"/>
                      <a:pt x="0" y="1292"/>
                      <a:pt x="104" y="1230"/>
                    </a:cubicBezTo>
                    <a:cubicBezTo>
                      <a:pt x="99" y="1219"/>
                      <a:pt x="82" y="1216"/>
                      <a:pt x="76" y="1207"/>
                    </a:cubicBezTo>
                    <a:cubicBezTo>
                      <a:pt x="68" y="1199"/>
                      <a:pt x="59" y="1190"/>
                      <a:pt x="54" y="1182"/>
                    </a:cubicBezTo>
                    <a:cubicBezTo>
                      <a:pt x="48" y="1171"/>
                      <a:pt x="42" y="1160"/>
                      <a:pt x="39" y="1145"/>
                    </a:cubicBezTo>
                    <a:cubicBezTo>
                      <a:pt x="37" y="1131"/>
                      <a:pt x="37" y="1120"/>
                      <a:pt x="37" y="1107"/>
                    </a:cubicBezTo>
                    <a:cubicBezTo>
                      <a:pt x="37" y="1095"/>
                      <a:pt x="37" y="1084"/>
                      <a:pt x="42" y="1073"/>
                    </a:cubicBezTo>
                    <a:cubicBezTo>
                      <a:pt x="48" y="1062"/>
                      <a:pt x="54" y="1047"/>
                      <a:pt x="62" y="1039"/>
                    </a:cubicBezTo>
                    <a:cubicBezTo>
                      <a:pt x="68" y="1030"/>
                      <a:pt x="79" y="1022"/>
                      <a:pt x="87" y="1016"/>
                    </a:cubicBezTo>
                    <a:cubicBezTo>
                      <a:pt x="99" y="1008"/>
                      <a:pt x="110" y="1005"/>
                      <a:pt x="124" y="997"/>
                    </a:cubicBezTo>
                    <a:cubicBezTo>
                      <a:pt x="116" y="980"/>
                      <a:pt x="96" y="985"/>
                      <a:pt x="87" y="974"/>
                    </a:cubicBezTo>
                    <a:cubicBezTo>
                      <a:pt x="76" y="963"/>
                      <a:pt x="65" y="954"/>
                      <a:pt x="56" y="943"/>
                    </a:cubicBezTo>
                    <a:cubicBezTo>
                      <a:pt x="48" y="932"/>
                      <a:pt x="42" y="915"/>
                      <a:pt x="39" y="901"/>
                    </a:cubicBezTo>
                    <a:cubicBezTo>
                      <a:pt x="37" y="887"/>
                      <a:pt x="37" y="870"/>
                      <a:pt x="39" y="856"/>
                    </a:cubicBezTo>
                    <a:cubicBezTo>
                      <a:pt x="42" y="841"/>
                      <a:pt x="48" y="827"/>
                      <a:pt x="56" y="813"/>
                    </a:cubicBezTo>
                    <a:cubicBezTo>
                      <a:pt x="65" y="802"/>
                      <a:pt x="76" y="791"/>
                      <a:pt x="87" y="782"/>
                    </a:cubicBezTo>
                    <a:cubicBezTo>
                      <a:pt x="99" y="774"/>
                      <a:pt x="113" y="768"/>
                      <a:pt x="130" y="760"/>
                    </a:cubicBezTo>
                    <a:cubicBezTo>
                      <a:pt x="76" y="737"/>
                      <a:pt x="39" y="706"/>
                      <a:pt x="39" y="644"/>
                    </a:cubicBezTo>
                    <a:cubicBezTo>
                      <a:pt x="42" y="568"/>
                      <a:pt x="79" y="537"/>
                      <a:pt x="135" y="51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323CAB08-5472-4400-A6B6-A858A88FC9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84609" y="647499"/>
                <a:ext cx="732708" cy="737306"/>
              </a:xfrm>
              <a:custGeom>
                <a:avLst/>
                <a:gdLst>
                  <a:gd name="T0" fmla="*/ 269 w 2107"/>
                  <a:gd name="T1" fmla="*/ 2118 h 2119"/>
                  <a:gd name="T2" fmla="*/ 3 w 2107"/>
                  <a:gd name="T3" fmla="*/ 2118 h 2119"/>
                  <a:gd name="T4" fmla="*/ 3 w 2107"/>
                  <a:gd name="T5" fmla="*/ 294 h 2119"/>
                  <a:gd name="T6" fmla="*/ 2106 w 2107"/>
                  <a:gd name="T7" fmla="*/ 2118 h 2119"/>
                  <a:gd name="T8" fmla="*/ 1194 w 2107"/>
                  <a:gd name="T9" fmla="*/ 2118 h 2119"/>
                  <a:gd name="T10" fmla="*/ 731 w 2107"/>
                  <a:gd name="T11" fmla="*/ 1656 h 2119"/>
                  <a:gd name="T12" fmla="*/ 269 w 2107"/>
                  <a:gd name="T13" fmla="*/ 2118 h 2119"/>
                  <a:gd name="T14" fmla="*/ 1375 w 2107"/>
                  <a:gd name="T15" fmla="*/ 463 h 2119"/>
                  <a:gd name="T16" fmla="*/ 912 w 2107"/>
                  <a:gd name="T17" fmla="*/ 0 h 2119"/>
                  <a:gd name="T18" fmla="*/ 0 w 2107"/>
                  <a:gd name="T19" fmla="*/ 0 h 2119"/>
                  <a:gd name="T20" fmla="*/ 2103 w 2107"/>
                  <a:gd name="T21" fmla="*/ 1825 h 2119"/>
                  <a:gd name="T22" fmla="*/ 2103 w 2107"/>
                  <a:gd name="T23" fmla="*/ 0 h 2119"/>
                  <a:gd name="T24" fmla="*/ 1838 w 2107"/>
                  <a:gd name="T25" fmla="*/ 0 h 2119"/>
                  <a:gd name="T26" fmla="*/ 1375 w 2107"/>
                  <a:gd name="T27" fmla="*/ 463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07" h="2119">
                    <a:moveTo>
                      <a:pt x="269" y="2118"/>
                    </a:moveTo>
                    <a:lnTo>
                      <a:pt x="3" y="2118"/>
                    </a:lnTo>
                    <a:lnTo>
                      <a:pt x="3" y="294"/>
                    </a:lnTo>
                    <a:lnTo>
                      <a:pt x="2106" y="2118"/>
                    </a:lnTo>
                    <a:lnTo>
                      <a:pt x="1194" y="2118"/>
                    </a:lnTo>
                    <a:cubicBezTo>
                      <a:pt x="1194" y="1862"/>
                      <a:pt x="985" y="1656"/>
                      <a:pt x="731" y="1656"/>
                    </a:cubicBezTo>
                    <a:cubicBezTo>
                      <a:pt x="477" y="1656"/>
                      <a:pt x="269" y="1862"/>
                      <a:pt x="269" y="2118"/>
                    </a:cubicBezTo>
                    <a:close/>
                    <a:moveTo>
                      <a:pt x="1375" y="463"/>
                    </a:moveTo>
                    <a:cubicBezTo>
                      <a:pt x="1121" y="463"/>
                      <a:pt x="912" y="257"/>
                      <a:pt x="912" y="0"/>
                    </a:cubicBezTo>
                    <a:lnTo>
                      <a:pt x="0" y="0"/>
                    </a:lnTo>
                    <a:lnTo>
                      <a:pt x="2103" y="1825"/>
                    </a:lnTo>
                    <a:lnTo>
                      <a:pt x="2103" y="0"/>
                    </a:lnTo>
                    <a:lnTo>
                      <a:pt x="1838" y="0"/>
                    </a:lnTo>
                    <a:cubicBezTo>
                      <a:pt x="1838" y="257"/>
                      <a:pt x="1632" y="463"/>
                      <a:pt x="1375" y="463"/>
                    </a:cubicBezTo>
                    <a:close/>
                  </a:path>
                </a:pathLst>
              </a:custGeom>
              <a:solidFill>
                <a:srgbClr val="275D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5" name="Freeform 4">
                <a:extLst>
                  <a:ext uri="{FF2B5EF4-FFF2-40B4-BE49-F238E27FC236}">
                    <a16:creationId xmlns:a16="http://schemas.microsoft.com/office/drawing/2014/main" id="{0F826C16-5A2D-46C2-A9D7-E2398CA99D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64927" y="633704"/>
                <a:ext cx="908987" cy="757233"/>
              </a:xfrm>
              <a:custGeom>
                <a:avLst/>
                <a:gdLst>
                  <a:gd name="T0" fmla="*/ 493 w 2614"/>
                  <a:gd name="T1" fmla="*/ 711 h 2178"/>
                  <a:gd name="T2" fmla="*/ 375 w 2614"/>
                  <a:gd name="T3" fmla="*/ 2115 h 2178"/>
                  <a:gd name="T4" fmla="*/ 223 w 2614"/>
                  <a:gd name="T5" fmla="*/ 1050 h 2178"/>
                  <a:gd name="T6" fmla="*/ 265 w 2614"/>
                  <a:gd name="T7" fmla="*/ 581 h 2178"/>
                  <a:gd name="T8" fmla="*/ 654 w 2614"/>
                  <a:gd name="T9" fmla="*/ 1167 h 2178"/>
                  <a:gd name="T10" fmla="*/ 629 w 2614"/>
                  <a:gd name="T11" fmla="*/ 1528 h 2178"/>
                  <a:gd name="T12" fmla="*/ 547 w 2614"/>
                  <a:gd name="T13" fmla="*/ 1568 h 2178"/>
                  <a:gd name="T14" fmla="*/ 307 w 2614"/>
                  <a:gd name="T15" fmla="*/ 838 h 2178"/>
                  <a:gd name="T16" fmla="*/ 62 w 2614"/>
                  <a:gd name="T17" fmla="*/ 1390 h 2178"/>
                  <a:gd name="T18" fmla="*/ 25 w 2614"/>
                  <a:gd name="T19" fmla="*/ 1681 h 2178"/>
                  <a:gd name="T20" fmla="*/ 2353 w 2614"/>
                  <a:gd name="T21" fmla="*/ 1616 h 2178"/>
                  <a:gd name="T22" fmla="*/ 2554 w 2614"/>
                  <a:gd name="T23" fmla="*/ 827 h 2178"/>
                  <a:gd name="T24" fmla="*/ 2491 w 2614"/>
                  <a:gd name="T25" fmla="*/ 934 h 2178"/>
                  <a:gd name="T26" fmla="*/ 2161 w 2614"/>
                  <a:gd name="T27" fmla="*/ 1850 h 2178"/>
                  <a:gd name="T28" fmla="*/ 2613 w 2614"/>
                  <a:gd name="T29" fmla="*/ 1432 h 2178"/>
                  <a:gd name="T30" fmla="*/ 2254 w 2614"/>
                  <a:gd name="T31" fmla="*/ 1588 h 2178"/>
                  <a:gd name="T32" fmla="*/ 2000 w 2614"/>
                  <a:gd name="T33" fmla="*/ 1771 h 2178"/>
                  <a:gd name="T34" fmla="*/ 2342 w 2614"/>
                  <a:gd name="T35" fmla="*/ 2096 h 2178"/>
                  <a:gd name="T36" fmla="*/ 2003 w 2614"/>
                  <a:gd name="T37" fmla="*/ 1410 h 2178"/>
                  <a:gd name="T38" fmla="*/ 2077 w 2614"/>
                  <a:gd name="T39" fmla="*/ 956 h 2178"/>
                  <a:gd name="T40" fmla="*/ 2237 w 2614"/>
                  <a:gd name="T41" fmla="*/ 711 h 2178"/>
                  <a:gd name="T42" fmla="*/ 2613 w 2614"/>
                  <a:gd name="T43" fmla="*/ 903 h 2178"/>
                  <a:gd name="T44" fmla="*/ 2415 w 2614"/>
                  <a:gd name="T45" fmla="*/ 432 h 2178"/>
                  <a:gd name="T46" fmla="*/ 1955 w 2614"/>
                  <a:gd name="T47" fmla="*/ 638 h 2178"/>
                  <a:gd name="T48" fmla="*/ 381 w 2614"/>
                  <a:gd name="T49" fmla="*/ 401 h 2178"/>
                  <a:gd name="T50" fmla="*/ 341 w 2614"/>
                  <a:gd name="T51" fmla="*/ 412 h 2178"/>
                  <a:gd name="T52" fmla="*/ 553 w 2614"/>
                  <a:gd name="T53" fmla="*/ 271 h 2178"/>
                  <a:gd name="T54" fmla="*/ 508 w 2614"/>
                  <a:gd name="T55" fmla="*/ 2149 h 2178"/>
                  <a:gd name="T56" fmla="*/ 651 w 2614"/>
                  <a:gd name="T57" fmla="*/ 635 h 2178"/>
                  <a:gd name="T58" fmla="*/ 666 w 2614"/>
                  <a:gd name="T59" fmla="*/ 76 h 2178"/>
                  <a:gd name="T60" fmla="*/ 53 w 2614"/>
                  <a:gd name="T61" fmla="*/ 1297 h 2178"/>
                  <a:gd name="T62" fmla="*/ 643 w 2614"/>
                  <a:gd name="T63" fmla="*/ 796 h 2178"/>
                  <a:gd name="T64" fmla="*/ 632 w 2614"/>
                  <a:gd name="T65" fmla="*/ 1754 h 2178"/>
                  <a:gd name="T66" fmla="*/ 62 w 2614"/>
                  <a:gd name="T67" fmla="*/ 1799 h 2178"/>
                  <a:gd name="T68" fmla="*/ 445 w 2614"/>
                  <a:gd name="T69" fmla="*/ 2107 h 2178"/>
                  <a:gd name="T70" fmla="*/ 640 w 2614"/>
                  <a:gd name="T71" fmla="*/ 2045 h 2178"/>
                  <a:gd name="T72" fmla="*/ 2556 w 2614"/>
                  <a:gd name="T73" fmla="*/ 1655 h 2178"/>
                  <a:gd name="T74" fmla="*/ 2556 w 2614"/>
                  <a:gd name="T75" fmla="*/ 2135 h 2178"/>
                  <a:gd name="T76" fmla="*/ 1315 w 2614"/>
                  <a:gd name="T77" fmla="*/ 1895 h 2178"/>
                  <a:gd name="T78" fmla="*/ 1275 w 2614"/>
                  <a:gd name="T79" fmla="*/ 1647 h 2178"/>
                  <a:gd name="T80" fmla="*/ 1111 w 2614"/>
                  <a:gd name="T81" fmla="*/ 1201 h 2178"/>
                  <a:gd name="T82" fmla="*/ 1021 w 2614"/>
                  <a:gd name="T83" fmla="*/ 1613 h 2178"/>
                  <a:gd name="T84" fmla="*/ 1027 w 2614"/>
                  <a:gd name="T85" fmla="*/ 1847 h 2178"/>
                  <a:gd name="T86" fmla="*/ 1631 w 2614"/>
                  <a:gd name="T87" fmla="*/ 121 h 2178"/>
                  <a:gd name="T88" fmla="*/ 1165 w 2614"/>
                  <a:gd name="T89" fmla="*/ 353 h 2178"/>
                  <a:gd name="T90" fmla="*/ 1639 w 2614"/>
                  <a:gd name="T91" fmla="*/ 271 h 2178"/>
                  <a:gd name="T92" fmla="*/ 1275 w 2614"/>
                  <a:gd name="T93" fmla="*/ 669 h 2178"/>
                  <a:gd name="T94" fmla="*/ 1557 w 2614"/>
                  <a:gd name="T95" fmla="*/ 1109 h 2178"/>
                  <a:gd name="T96" fmla="*/ 1560 w 2614"/>
                  <a:gd name="T97" fmla="*/ 1754 h 2178"/>
                  <a:gd name="T98" fmla="*/ 1436 w 2614"/>
                  <a:gd name="T99" fmla="*/ 2019 h 2178"/>
                  <a:gd name="T100" fmla="*/ 1103 w 2614"/>
                  <a:gd name="T101" fmla="*/ 276 h 2178"/>
                  <a:gd name="T102" fmla="*/ 1334 w 2614"/>
                  <a:gd name="T103" fmla="*/ 688 h 2178"/>
                  <a:gd name="T104" fmla="*/ 1670 w 2614"/>
                  <a:gd name="T105" fmla="*/ 477 h 2178"/>
                  <a:gd name="T106" fmla="*/ 1428 w 2614"/>
                  <a:gd name="T107" fmla="*/ 1367 h 2178"/>
                  <a:gd name="T108" fmla="*/ 1619 w 2614"/>
                  <a:gd name="T109" fmla="*/ 1969 h 2178"/>
                  <a:gd name="T110" fmla="*/ 1428 w 2614"/>
                  <a:gd name="T111" fmla="*/ 2115 h 2178"/>
                  <a:gd name="T112" fmla="*/ 1374 w 2614"/>
                  <a:gd name="T113" fmla="*/ 1308 h 2178"/>
                  <a:gd name="T114" fmla="*/ 1128 w 2614"/>
                  <a:gd name="T115" fmla="*/ 2014 h 2178"/>
                  <a:gd name="T116" fmla="*/ 756 w 2614"/>
                  <a:gd name="T117" fmla="*/ 307 h 2178"/>
                  <a:gd name="T118" fmla="*/ 821 w 2614"/>
                  <a:gd name="T119" fmla="*/ 451 h 2178"/>
                  <a:gd name="T120" fmla="*/ 897 w 2614"/>
                  <a:gd name="T121" fmla="*/ 528 h 2178"/>
                  <a:gd name="T122" fmla="*/ 1769 w 2614"/>
                  <a:gd name="T123" fmla="*/ 203 h 2178"/>
                  <a:gd name="T124" fmla="*/ 1879 w 2614"/>
                  <a:gd name="T125" fmla="*/ 11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14" h="2178">
                    <a:moveTo>
                      <a:pt x="493" y="1506"/>
                    </a:moveTo>
                    <a:cubicBezTo>
                      <a:pt x="493" y="1562"/>
                      <a:pt x="448" y="1607"/>
                      <a:pt x="392" y="1607"/>
                    </a:cubicBezTo>
                    <a:cubicBezTo>
                      <a:pt x="335" y="1607"/>
                      <a:pt x="290" y="1563"/>
                      <a:pt x="290" y="1506"/>
                    </a:cubicBezTo>
                    <a:cubicBezTo>
                      <a:pt x="290" y="1450"/>
                      <a:pt x="335" y="1404"/>
                      <a:pt x="392" y="1404"/>
                    </a:cubicBezTo>
                    <a:cubicBezTo>
                      <a:pt x="426" y="1404"/>
                      <a:pt x="456" y="1421"/>
                      <a:pt x="475" y="1447"/>
                    </a:cubicBezTo>
                    <a:cubicBezTo>
                      <a:pt x="477" y="1452"/>
                      <a:pt x="480" y="1457"/>
                      <a:pt x="483" y="1461"/>
                    </a:cubicBezTo>
                    <a:cubicBezTo>
                      <a:pt x="490" y="1474"/>
                      <a:pt x="493" y="1490"/>
                      <a:pt x="493" y="1506"/>
                    </a:cubicBezTo>
                    <a:close/>
                    <a:moveTo>
                      <a:pt x="483" y="1461"/>
                    </a:moveTo>
                    <a:cubicBezTo>
                      <a:pt x="493" y="1473"/>
                      <a:pt x="507" y="1480"/>
                      <a:pt x="524" y="1480"/>
                    </a:cubicBezTo>
                    <a:cubicBezTo>
                      <a:pt x="556" y="1480"/>
                      <a:pt x="578" y="1458"/>
                      <a:pt x="578" y="1427"/>
                    </a:cubicBezTo>
                    <a:cubicBezTo>
                      <a:pt x="575" y="1399"/>
                      <a:pt x="552" y="1373"/>
                      <a:pt x="524" y="1373"/>
                    </a:cubicBezTo>
                    <a:cubicBezTo>
                      <a:pt x="495" y="1373"/>
                      <a:pt x="471" y="1396"/>
                      <a:pt x="471" y="1427"/>
                    </a:cubicBezTo>
                    <a:cubicBezTo>
                      <a:pt x="471" y="1434"/>
                      <a:pt x="472" y="1441"/>
                      <a:pt x="475" y="1447"/>
                    </a:cubicBezTo>
                    <a:cubicBezTo>
                      <a:pt x="478" y="1451"/>
                      <a:pt x="481" y="1456"/>
                      <a:pt x="483" y="1461"/>
                    </a:cubicBezTo>
                    <a:close/>
                    <a:moveTo>
                      <a:pt x="493" y="508"/>
                    </a:moveTo>
                    <a:cubicBezTo>
                      <a:pt x="436" y="508"/>
                      <a:pt x="392" y="552"/>
                      <a:pt x="392" y="609"/>
                    </a:cubicBezTo>
                    <a:cubicBezTo>
                      <a:pt x="392" y="665"/>
                      <a:pt x="436" y="711"/>
                      <a:pt x="493" y="711"/>
                    </a:cubicBezTo>
                    <a:cubicBezTo>
                      <a:pt x="549" y="711"/>
                      <a:pt x="595" y="665"/>
                      <a:pt x="595" y="609"/>
                    </a:cubicBezTo>
                    <a:cubicBezTo>
                      <a:pt x="595" y="552"/>
                      <a:pt x="549" y="508"/>
                      <a:pt x="493" y="508"/>
                    </a:cubicBezTo>
                    <a:close/>
                    <a:moveTo>
                      <a:pt x="166" y="1159"/>
                    </a:moveTo>
                    <a:cubicBezTo>
                      <a:pt x="166" y="1125"/>
                      <a:pt x="138" y="1098"/>
                      <a:pt x="107" y="1098"/>
                    </a:cubicBezTo>
                    <a:cubicBezTo>
                      <a:pt x="73" y="1098"/>
                      <a:pt x="48" y="1125"/>
                      <a:pt x="48" y="1159"/>
                    </a:cubicBezTo>
                    <a:cubicBezTo>
                      <a:pt x="48" y="1193"/>
                      <a:pt x="76" y="1221"/>
                      <a:pt x="107" y="1221"/>
                    </a:cubicBezTo>
                    <a:cubicBezTo>
                      <a:pt x="138" y="1221"/>
                      <a:pt x="166" y="1193"/>
                      <a:pt x="166" y="1159"/>
                    </a:cubicBezTo>
                    <a:close/>
                    <a:moveTo>
                      <a:pt x="313" y="1768"/>
                    </a:moveTo>
                    <a:cubicBezTo>
                      <a:pt x="313" y="1734"/>
                      <a:pt x="285" y="1706"/>
                      <a:pt x="254" y="1706"/>
                    </a:cubicBezTo>
                    <a:cubicBezTo>
                      <a:pt x="223" y="1706"/>
                      <a:pt x="194" y="1734"/>
                      <a:pt x="194" y="1768"/>
                    </a:cubicBezTo>
                    <a:cubicBezTo>
                      <a:pt x="194" y="1802"/>
                      <a:pt x="223" y="1830"/>
                      <a:pt x="254" y="1830"/>
                    </a:cubicBezTo>
                    <a:cubicBezTo>
                      <a:pt x="285" y="1830"/>
                      <a:pt x="313" y="1802"/>
                      <a:pt x="313" y="1768"/>
                    </a:cubicBezTo>
                    <a:close/>
                    <a:moveTo>
                      <a:pt x="375" y="2115"/>
                    </a:moveTo>
                    <a:cubicBezTo>
                      <a:pt x="375" y="2081"/>
                      <a:pt x="347" y="2053"/>
                      <a:pt x="316" y="2053"/>
                    </a:cubicBezTo>
                    <a:cubicBezTo>
                      <a:pt x="282" y="2053"/>
                      <a:pt x="256" y="2081"/>
                      <a:pt x="256" y="2115"/>
                    </a:cubicBezTo>
                    <a:cubicBezTo>
                      <a:pt x="256" y="2149"/>
                      <a:pt x="285" y="2177"/>
                      <a:pt x="316" y="2177"/>
                    </a:cubicBezTo>
                    <a:cubicBezTo>
                      <a:pt x="347" y="2175"/>
                      <a:pt x="375" y="2146"/>
                      <a:pt x="375" y="2115"/>
                    </a:cubicBezTo>
                    <a:close/>
                    <a:moveTo>
                      <a:pt x="268" y="756"/>
                    </a:moveTo>
                    <a:cubicBezTo>
                      <a:pt x="268" y="722"/>
                      <a:pt x="239" y="694"/>
                      <a:pt x="208" y="694"/>
                    </a:cubicBezTo>
                    <a:cubicBezTo>
                      <a:pt x="175" y="694"/>
                      <a:pt x="149" y="722"/>
                      <a:pt x="149" y="756"/>
                    </a:cubicBezTo>
                    <a:cubicBezTo>
                      <a:pt x="149" y="790"/>
                      <a:pt x="177" y="818"/>
                      <a:pt x="208" y="818"/>
                    </a:cubicBezTo>
                    <a:cubicBezTo>
                      <a:pt x="239" y="815"/>
                      <a:pt x="268" y="790"/>
                      <a:pt x="268" y="756"/>
                    </a:cubicBezTo>
                    <a:close/>
                    <a:moveTo>
                      <a:pt x="680" y="1345"/>
                    </a:moveTo>
                    <a:cubicBezTo>
                      <a:pt x="680" y="1311"/>
                      <a:pt x="651" y="1283"/>
                      <a:pt x="620" y="1283"/>
                    </a:cubicBezTo>
                    <a:cubicBezTo>
                      <a:pt x="587" y="1283"/>
                      <a:pt x="561" y="1311"/>
                      <a:pt x="561" y="1345"/>
                    </a:cubicBezTo>
                    <a:cubicBezTo>
                      <a:pt x="561" y="1379"/>
                      <a:pt x="589" y="1407"/>
                      <a:pt x="620" y="1407"/>
                    </a:cubicBezTo>
                    <a:cubicBezTo>
                      <a:pt x="654" y="1407"/>
                      <a:pt x="680" y="1379"/>
                      <a:pt x="680" y="1345"/>
                    </a:cubicBezTo>
                    <a:close/>
                    <a:moveTo>
                      <a:pt x="2475" y="1946"/>
                    </a:moveTo>
                    <a:cubicBezTo>
                      <a:pt x="2475" y="1912"/>
                      <a:pt x="2446" y="1884"/>
                      <a:pt x="2415" y="1884"/>
                    </a:cubicBezTo>
                    <a:cubicBezTo>
                      <a:pt x="2381" y="1884"/>
                      <a:pt x="2356" y="1912"/>
                      <a:pt x="2356" y="1946"/>
                    </a:cubicBezTo>
                    <a:cubicBezTo>
                      <a:pt x="2356" y="1980"/>
                      <a:pt x="2384" y="2008"/>
                      <a:pt x="2415" y="2008"/>
                    </a:cubicBezTo>
                    <a:cubicBezTo>
                      <a:pt x="2446" y="2008"/>
                      <a:pt x="2475" y="1980"/>
                      <a:pt x="2475" y="1946"/>
                    </a:cubicBezTo>
                    <a:close/>
                    <a:moveTo>
                      <a:pt x="392" y="880"/>
                    </a:moveTo>
                    <a:cubicBezTo>
                      <a:pt x="299" y="880"/>
                      <a:pt x="223" y="956"/>
                      <a:pt x="223" y="1050"/>
                    </a:cubicBezTo>
                    <a:cubicBezTo>
                      <a:pt x="223" y="1143"/>
                      <a:pt x="299" y="1218"/>
                      <a:pt x="392" y="1218"/>
                    </a:cubicBezTo>
                    <a:cubicBezTo>
                      <a:pt x="485" y="1218"/>
                      <a:pt x="561" y="1142"/>
                      <a:pt x="561" y="1050"/>
                    </a:cubicBezTo>
                    <a:cubicBezTo>
                      <a:pt x="561" y="971"/>
                      <a:pt x="507" y="905"/>
                      <a:pt x="435" y="886"/>
                    </a:cubicBezTo>
                    <a:cubicBezTo>
                      <a:pt x="471" y="885"/>
                      <a:pt x="499" y="857"/>
                      <a:pt x="499" y="821"/>
                    </a:cubicBezTo>
                    <a:cubicBezTo>
                      <a:pt x="499" y="784"/>
                      <a:pt x="471" y="756"/>
                      <a:pt x="434" y="756"/>
                    </a:cubicBezTo>
                    <a:cubicBezTo>
                      <a:pt x="397" y="756"/>
                      <a:pt x="369" y="784"/>
                      <a:pt x="369" y="821"/>
                    </a:cubicBezTo>
                    <a:cubicBezTo>
                      <a:pt x="369" y="849"/>
                      <a:pt x="385" y="872"/>
                      <a:pt x="409" y="881"/>
                    </a:cubicBezTo>
                    <a:cubicBezTo>
                      <a:pt x="403" y="881"/>
                      <a:pt x="398" y="880"/>
                      <a:pt x="392" y="880"/>
                    </a:cubicBezTo>
                    <a:close/>
                    <a:moveTo>
                      <a:pt x="482" y="1729"/>
                    </a:moveTo>
                    <a:cubicBezTo>
                      <a:pt x="389" y="1729"/>
                      <a:pt x="313" y="1805"/>
                      <a:pt x="313" y="1898"/>
                    </a:cubicBezTo>
                    <a:cubicBezTo>
                      <a:pt x="313" y="1991"/>
                      <a:pt x="389" y="2067"/>
                      <a:pt x="482" y="2067"/>
                    </a:cubicBezTo>
                    <a:cubicBezTo>
                      <a:pt x="575" y="2067"/>
                      <a:pt x="651" y="1991"/>
                      <a:pt x="651" y="1898"/>
                    </a:cubicBezTo>
                    <a:cubicBezTo>
                      <a:pt x="651" y="1805"/>
                      <a:pt x="575" y="1729"/>
                      <a:pt x="482" y="1729"/>
                    </a:cubicBezTo>
                    <a:close/>
                    <a:moveTo>
                      <a:pt x="191" y="508"/>
                    </a:moveTo>
                    <a:cubicBezTo>
                      <a:pt x="149" y="508"/>
                      <a:pt x="118" y="542"/>
                      <a:pt x="118" y="581"/>
                    </a:cubicBezTo>
                    <a:cubicBezTo>
                      <a:pt x="118" y="623"/>
                      <a:pt x="151" y="655"/>
                      <a:pt x="191" y="655"/>
                    </a:cubicBezTo>
                    <a:cubicBezTo>
                      <a:pt x="230" y="655"/>
                      <a:pt x="265" y="620"/>
                      <a:pt x="265" y="581"/>
                    </a:cubicBezTo>
                    <a:cubicBezTo>
                      <a:pt x="265" y="541"/>
                      <a:pt x="231" y="508"/>
                      <a:pt x="191" y="508"/>
                    </a:cubicBezTo>
                    <a:close/>
                    <a:moveTo>
                      <a:pt x="76" y="632"/>
                    </a:moveTo>
                    <a:cubicBezTo>
                      <a:pt x="48" y="632"/>
                      <a:pt x="25" y="655"/>
                      <a:pt x="25" y="683"/>
                    </a:cubicBezTo>
                    <a:cubicBezTo>
                      <a:pt x="25" y="711"/>
                      <a:pt x="48" y="734"/>
                      <a:pt x="76" y="734"/>
                    </a:cubicBezTo>
                    <a:cubicBezTo>
                      <a:pt x="104" y="734"/>
                      <a:pt x="127" y="711"/>
                      <a:pt x="127" y="683"/>
                    </a:cubicBezTo>
                    <a:cubicBezTo>
                      <a:pt x="127" y="655"/>
                      <a:pt x="101" y="632"/>
                      <a:pt x="76" y="632"/>
                    </a:cubicBezTo>
                    <a:close/>
                    <a:moveTo>
                      <a:pt x="98" y="782"/>
                    </a:moveTo>
                    <a:cubicBezTo>
                      <a:pt x="50" y="782"/>
                      <a:pt x="14" y="821"/>
                      <a:pt x="14" y="866"/>
                    </a:cubicBezTo>
                    <a:cubicBezTo>
                      <a:pt x="14" y="911"/>
                      <a:pt x="50" y="951"/>
                      <a:pt x="98" y="951"/>
                    </a:cubicBezTo>
                    <a:cubicBezTo>
                      <a:pt x="146" y="951"/>
                      <a:pt x="183" y="911"/>
                      <a:pt x="183" y="866"/>
                    </a:cubicBezTo>
                    <a:cubicBezTo>
                      <a:pt x="183" y="821"/>
                      <a:pt x="146" y="782"/>
                      <a:pt x="98" y="782"/>
                    </a:cubicBezTo>
                    <a:close/>
                    <a:moveTo>
                      <a:pt x="603" y="861"/>
                    </a:moveTo>
                    <a:cubicBezTo>
                      <a:pt x="571" y="861"/>
                      <a:pt x="550" y="886"/>
                      <a:pt x="550" y="914"/>
                    </a:cubicBezTo>
                    <a:cubicBezTo>
                      <a:pt x="550" y="945"/>
                      <a:pt x="574" y="968"/>
                      <a:pt x="603" y="968"/>
                    </a:cubicBezTo>
                    <a:cubicBezTo>
                      <a:pt x="631" y="968"/>
                      <a:pt x="657" y="942"/>
                      <a:pt x="657" y="914"/>
                    </a:cubicBezTo>
                    <a:cubicBezTo>
                      <a:pt x="660" y="886"/>
                      <a:pt x="634" y="861"/>
                      <a:pt x="603" y="861"/>
                    </a:cubicBezTo>
                    <a:close/>
                    <a:moveTo>
                      <a:pt x="654" y="1167"/>
                    </a:moveTo>
                    <a:cubicBezTo>
                      <a:pt x="632" y="1167"/>
                      <a:pt x="615" y="1185"/>
                      <a:pt x="615" y="1207"/>
                    </a:cubicBezTo>
                    <a:cubicBezTo>
                      <a:pt x="615" y="1230"/>
                      <a:pt x="631" y="1246"/>
                      <a:pt x="654" y="1246"/>
                    </a:cubicBezTo>
                    <a:cubicBezTo>
                      <a:pt x="676" y="1246"/>
                      <a:pt x="694" y="1230"/>
                      <a:pt x="694" y="1207"/>
                    </a:cubicBezTo>
                    <a:cubicBezTo>
                      <a:pt x="694" y="1185"/>
                      <a:pt x="674" y="1167"/>
                      <a:pt x="654" y="1167"/>
                    </a:cubicBezTo>
                    <a:close/>
                    <a:moveTo>
                      <a:pt x="460" y="1235"/>
                    </a:moveTo>
                    <a:cubicBezTo>
                      <a:pt x="423" y="1235"/>
                      <a:pt x="395" y="1264"/>
                      <a:pt x="395" y="1300"/>
                    </a:cubicBezTo>
                    <a:cubicBezTo>
                      <a:pt x="395" y="1337"/>
                      <a:pt x="423" y="1365"/>
                      <a:pt x="460" y="1365"/>
                    </a:cubicBezTo>
                    <a:cubicBezTo>
                      <a:pt x="496" y="1365"/>
                      <a:pt x="524" y="1336"/>
                      <a:pt x="524" y="1300"/>
                    </a:cubicBezTo>
                    <a:cubicBezTo>
                      <a:pt x="527" y="1263"/>
                      <a:pt x="496" y="1235"/>
                      <a:pt x="460" y="1235"/>
                    </a:cubicBezTo>
                    <a:close/>
                    <a:moveTo>
                      <a:pt x="629" y="1427"/>
                    </a:moveTo>
                    <a:cubicBezTo>
                      <a:pt x="620" y="1427"/>
                      <a:pt x="615" y="1433"/>
                      <a:pt x="615" y="1441"/>
                    </a:cubicBezTo>
                    <a:cubicBezTo>
                      <a:pt x="615" y="1450"/>
                      <a:pt x="620" y="1455"/>
                      <a:pt x="629" y="1455"/>
                    </a:cubicBezTo>
                    <a:cubicBezTo>
                      <a:pt x="637" y="1455"/>
                      <a:pt x="643" y="1450"/>
                      <a:pt x="643" y="1441"/>
                    </a:cubicBezTo>
                    <a:cubicBezTo>
                      <a:pt x="643" y="1433"/>
                      <a:pt x="635" y="1427"/>
                      <a:pt x="629" y="1427"/>
                    </a:cubicBezTo>
                    <a:close/>
                    <a:moveTo>
                      <a:pt x="556" y="1528"/>
                    </a:moveTo>
                    <a:cubicBezTo>
                      <a:pt x="556" y="1548"/>
                      <a:pt x="572" y="1565"/>
                      <a:pt x="592" y="1565"/>
                    </a:cubicBezTo>
                    <a:cubicBezTo>
                      <a:pt x="612" y="1565"/>
                      <a:pt x="629" y="1548"/>
                      <a:pt x="629" y="1528"/>
                    </a:cubicBezTo>
                    <a:cubicBezTo>
                      <a:pt x="629" y="1509"/>
                      <a:pt x="612" y="1492"/>
                      <a:pt x="592" y="1492"/>
                    </a:cubicBezTo>
                    <a:cubicBezTo>
                      <a:pt x="572" y="1492"/>
                      <a:pt x="556" y="1509"/>
                      <a:pt x="556" y="1528"/>
                    </a:cubicBezTo>
                    <a:close/>
                    <a:moveTo>
                      <a:pt x="592" y="2096"/>
                    </a:moveTo>
                    <a:cubicBezTo>
                      <a:pt x="592" y="2115"/>
                      <a:pt x="609" y="2132"/>
                      <a:pt x="629" y="2132"/>
                    </a:cubicBezTo>
                    <a:cubicBezTo>
                      <a:pt x="649" y="2132"/>
                      <a:pt x="666" y="2115"/>
                      <a:pt x="666" y="2096"/>
                    </a:cubicBezTo>
                    <a:cubicBezTo>
                      <a:pt x="666" y="2076"/>
                      <a:pt x="649" y="2059"/>
                      <a:pt x="629" y="2059"/>
                    </a:cubicBezTo>
                    <a:cubicBezTo>
                      <a:pt x="609" y="2059"/>
                      <a:pt x="592" y="2076"/>
                      <a:pt x="592" y="2096"/>
                    </a:cubicBezTo>
                    <a:close/>
                    <a:moveTo>
                      <a:pt x="451" y="1621"/>
                    </a:moveTo>
                    <a:cubicBezTo>
                      <a:pt x="423" y="1621"/>
                      <a:pt x="403" y="1644"/>
                      <a:pt x="403" y="1669"/>
                    </a:cubicBezTo>
                    <a:cubicBezTo>
                      <a:pt x="403" y="1695"/>
                      <a:pt x="426" y="1717"/>
                      <a:pt x="451" y="1717"/>
                    </a:cubicBezTo>
                    <a:cubicBezTo>
                      <a:pt x="476" y="1717"/>
                      <a:pt x="499" y="1695"/>
                      <a:pt x="499" y="1669"/>
                    </a:cubicBezTo>
                    <a:cubicBezTo>
                      <a:pt x="499" y="1644"/>
                      <a:pt x="476" y="1621"/>
                      <a:pt x="451" y="1621"/>
                    </a:cubicBezTo>
                    <a:close/>
                    <a:moveTo>
                      <a:pt x="547" y="1568"/>
                    </a:moveTo>
                    <a:cubicBezTo>
                      <a:pt x="522" y="1568"/>
                      <a:pt x="499" y="1591"/>
                      <a:pt x="499" y="1616"/>
                    </a:cubicBezTo>
                    <a:cubicBezTo>
                      <a:pt x="499" y="1642"/>
                      <a:pt x="522" y="1664"/>
                      <a:pt x="547" y="1664"/>
                    </a:cubicBezTo>
                    <a:cubicBezTo>
                      <a:pt x="572" y="1664"/>
                      <a:pt x="595" y="1642"/>
                      <a:pt x="595" y="1616"/>
                    </a:cubicBezTo>
                    <a:cubicBezTo>
                      <a:pt x="595" y="1591"/>
                      <a:pt x="572" y="1568"/>
                      <a:pt x="547" y="1568"/>
                    </a:cubicBezTo>
                    <a:close/>
                    <a:moveTo>
                      <a:pt x="254" y="1221"/>
                    </a:moveTo>
                    <a:cubicBezTo>
                      <a:pt x="194" y="1221"/>
                      <a:pt x="146" y="1269"/>
                      <a:pt x="146" y="1328"/>
                    </a:cubicBezTo>
                    <a:cubicBezTo>
                      <a:pt x="146" y="1387"/>
                      <a:pt x="194" y="1435"/>
                      <a:pt x="254" y="1435"/>
                    </a:cubicBezTo>
                    <a:cubicBezTo>
                      <a:pt x="313" y="1435"/>
                      <a:pt x="361" y="1387"/>
                      <a:pt x="361" y="1328"/>
                    </a:cubicBezTo>
                    <a:cubicBezTo>
                      <a:pt x="361" y="1269"/>
                      <a:pt x="313" y="1221"/>
                      <a:pt x="254" y="1221"/>
                    </a:cubicBezTo>
                    <a:close/>
                    <a:moveTo>
                      <a:pt x="225" y="1153"/>
                    </a:moveTo>
                    <a:cubicBezTo>
                      <a:pt x="211" y="1153"/>
                      <a:pt x="197" y="1164"/>
                      <a:pt x="197" y="1181"/>
                    </a:cubicBezTo>
                    <a:cubicBezTo>
                      <a:pt x="197" y="1198"/>
                      <a:pt x="208" y="1209"/>
                      <a:pt x="225" y="1209"/>
                    </a:cubicBezTo>
                    <a:cubicBezTo>
                      <a:pt x="239" y="1209"/>
                      <a:pt x="254" y="1198"/>
                      <a:pt x="254" y="1181"/>
                    </a:cubicBezTo>
                    <a:cubicBezTo>
                      <a:pt x="254" y="1164"/>
                      <a:pt x="242" y="1153"/>
                      <a:pt x="225" y="1153"/>
                    </a:cubicBezTo>
                    <a:close/>
                    <a:moveTo>
                      <a:pt x="146" y="965"/>
                    </a:moveTo>
                    <a:cubicBezTo>
                      <a:pt x="115" y="965"/>
                      <a:pt x="93" y="990"/>
                      <a:pt x="93" y="1019"/>
                    </a:cubicBezTo>
                    <a:cubicBezTo>
                      <a:pt x="93" y="1047"/>
                      <a:pt x="117" y="1072"/>
                      <a:pt x="146" y="1072"/>
                    </a:cubicBezTo>
                    <a:cubicBezTo>
                      <a:pt x="174" y="1072"/>
                      <a:pt x="200" y="1047"/>
                      <a:pt x="200" y="1019"/>
                    </a:cubicBezTo>
                    <a:cubicBezTo>
                      <a:pt x="200" y="990"/>
                      <a:pt x="177" y="965"/>
                      <a:pt x="146" y="965"/>
                    </a:cubicBezTo>
                    <a:close/>
                    <a:moveTo>
                      <a:pt x="333" y="813"/>
                    </a:moveTo>
                    <a:cubicBezTo>
                      <a:pt x="318" y="813"/>
                      <a:pt x="307" y="824"/>
                      <a:pt x="307" y="838"/>
                    </a:cubicBezTo>
                    <a:cubicBezTo>
                      <a:pt x="307" y="852"/>
                      <a:pt x="318" y="863"/>
                      <a:pt x="333" y="863"/>
                    </a:cubicBezTo>
                    <a:cubicBezTo>
                      <a:pt x="347" y="863"/>
                      <a:pt x="358" y="852"/>
                      <a:pt x="358" y="838"/>
                    </a:cubicBezTo>
                    <a:cubicBezTo>
                      <a:pt x="358" y="824"/>
                      <a:pt x="347" y="813"/>
                      <a:pt x="333" y="813"/>
                    </a:cubicBezTo>
                    <a:close/>
                    <a:moveTo>
                      <a:pt x="338" y="694"/>
                    </a:moveTo>
                    <a:cubicBezTo>
                      <a:pt x="315" y="694"/>
                      <a:pt x="299" y="711"/>
                      <a:pt x="299" y="734"/>
                    </a:cubicBezTo>
                    <a:cubicBezTo>
                      <a:pt x="299" y="756"/>
                      <a:pt x="315" y="773"/>
                      <a:pt x="338" y="773"/>
                    </a:cubicBezTo>
                    <a:cubicBezTo>
                      <a:pt x="360" y="773"/>
                      <a:pt x="378" y="756"/>
                      <a:pt x="378" y="734"/>
                    </a:cubicBezTo>
                    <a:cubicBezTo>
                      <a:pt x="378" y="711"/>
                      <a:pt x="360" y="694"/>
                      <a:pt x="338" y="694"/>
                    </a:cubicBezTo>
                    <a:close/>
                    <a:moveTo>
                      <a:pt x="550" y="742"/>
                    </a:moveTo>
                    <a:cubicBezTo>
                      <a:pt x="530" y="742"/>
                      <a:pt x="516" y="756"/>
                      <a:pt x="516" y="776"/>
                    </a:cubicBezTo>
                    <a:cubicBezTo>
                      <a:pt x="516" y="796"/>
                      <a:pt x="530" y="810"/>
                      <a:pt x="550" y="810"/>
                    </a:cubicBezTo>
                    <a:cubicBezTo>
                      <a:pt x="570" y="810"/>
                      <a:pt x="584" y="796"/>
                      <a:pt x="584" y="776"/>
                    </a:cubicBezTo>
                    <a:cubicBezTo>
                      <a:pt x="584" y="756"/>
                      <a:pt x="570" y="742"/>
                      <a:pt x="550" y="742"/>
                    </a:cubicBezTo>
                    <a:close/>
                    <a:moveTo>
                      <a:pt x="87" y="1415"/>
                    </a:moveTo>
                    <a:cubicBezTo>
                      <a:pt x="101" y="1415"/>
                      <a:pt x="112" y="1404"/>
                      <a:pt x="112" y="1390"/>
                    </a:cubicBezTo>
                    <a:cubicBezTo>
                      <a:pt x="112" y="1376"/>
                      <a:pt x="101" y="1365"/>
                      <a:pt x="87" y="1365"/>
                    </a:cubicBezTo>
                    <a:cubicBezTo>
                      <a:pt x="73" y="1365"/>
                      <a:pt x="62" y="1376"/>
                      <a:pt x="62" y="1390"/>
                    </a:cubicBezTo>
                    <a:cubicBezTo>
                      <a:pt x="62" y="1404"/>
                      <a:pt x="73" y="1415"/>
                      <a:pt x="87" y="1415"/>
                    </a:cubicBezTo>
                    <a:close/>
                    <a:moveTo>
                      <a:pt x="206" y="1472"/>
                    </a:moveTo>
                    <a:cubicBezTo>
                      <a:pt x="160" y="1472"/>
                      <a:pt x="124" y="1509"/>
                      <a:pt x="124" y="1554"/>
                    </a:cubicBezTo>
                    <a:cubicBezTo>
                      <a:pt x="124" y="1599"/>
                      <a:pt x="160" y="1636"/>
                      <a:pt x="206" y="1636"/>
                    </a:cubicBezTo>
                    <a:cubicBezTo>
                      <a:pt x="251" y="1636"/>
                      <a:pt x="287" y="1599"/>
                      <a:pt x="287" y="1554"/>
                    </a:cubicBezTo>
                    <a:cubicBezTo>
                      <a:pt x="287" y="1509"/>
                      <a:pt x="251" y="1472"/>
                      <a:pt x="206" y="1472"/>
                    </a:cubicBezTo>
                    <a:close/>
                    <a:moveTo>
                      <a:pt x="112" y="1774"/>
                    </a:moveTo>
                    <a:cubicBezTo>
                      <a:pt x="140" y="1774"/>
                      <a:pt x="163" y="1751"/>
                      <a:pt x="163" y="1723"/>
                    </a:cubicBezTo>
                    <a:cubicBezTo>
                      <a:pt x="163" y="1695"/>
                      <a:pt x="140" y="1672"/>
                      <a:pt x="112" y="1672"/>
                    </a:cubicBezTo>
                    <a:cubicBezTo>
                      <a:pt x="83" y="1672"/>
                      <a:pt x="62" y="1695"/>
                      <a:pt x="62" y="1723"/>
                    </a:cubicBezTo>
                    <a:cubicBezTo>
                      <a:pt x="62" y="1751"/>
                      <a:pt x="83" y="1774"/>
                      <a:pt x="112" y="1774"/>
                    </a:cubicBezTo>
                    <a:close/>
                    <a:moveTo>
                      <a:pt x="132" y="1816"/>
                    </a:moveTo>
                    <a:cubicBezTo>
                      <a:pt x="59" y="1816"/>
                      <a:pt x="0" y="1876"/>
                      <a:pt x="0" y="1952"/>
                    </a:cubicBezTo>
                    <a:cubicBezTo>
                      <a:pt x="0" y="2029"/>
                      <a:pt x="58" y="2087"/>
                      <a:pt x="132" y="2087"/>
                    </a:cubicBezTo>
                    <a:cubicBezTo>
                      <a:pt x="205" y="2087"/>
                      <a:pt x="265" y="2029"/>
                      <a:pt x="265" y="1952"/>
                    </a:cubicBezTo>
                    <a:cubicBezTo>
                      <a:pt x="265" y="1876"/>
                      <a:pt x="208" y="1816"/>
                      <a:pt x="132" y="1816"/>
                    </a:cubicBezTo>
                    <a:close/>
                    <a:moveTo>
                      <a:pt x="25" y="1681"/>
                    </a:moveTo>
                    <a:cubicBezTo>
                      <a:pt x="31" y="1681"/>
                      <a:pt x="36" y="1675"/>
                      <a:pt x="36" y="1669"/>
                    </a:cubicBezTo>
                    <a:cubicBezTo>
                      <a:pt x="36" y="1664"/>
                      <a:pt x="31" y="1658"/>
                      <a:pt x="25" y="1658"/>
                    </a:cubicBezTo>
                    <a:cubicBezTo>
                      <a:pt x="19" y="1658"/>
                      <a:pt x="14" y="1664"/>
                      <a:pt x="14" y="1669"/>
                    </a:cubicBezTo>
                    <a:cubicBezTo>
                      <a:pt x="14" y="1675"/>
                      <a:pt x="19" y="1681"/>
                      <a:pt x="25" y="1681"/>
                    </a:cubicBezTo>
                    <a:close/>
                    <a:moveTo>
                      <a:pt x="2364" y="480"/>
                    </a:moveTo>
                    <a:cubicBezTo>
                      <a:pt x="2364" y="423"/>
                      <a:pt x="2319" y="378"/>
                      <a:pt x="2263" y="378"/>
                    </a:cubicBezTo>
                    <a:cubicBezTo>
                      <a:pt x="2206" y="378"/>
                      <a:pt x="2161" y="423"/>
                      <a:pt x="2161" y="480"/>
                    </a:cubicBezTo>
                    <a:cubicBezTo>
                      <a:pt x="2161" y="536"/>
                      <a:pt x="2206" y="581"/>
                      <a:pt x="2263" y="581"/>
                    </a:cubicBezTo>
                    <a:cubicBezTo>
                      <a:pt x="2316" y="584"/>
                      <a:pt x="2364" y="536"/>
                      <a:pt x="2364" y="480"/>
                    </a:cubicBezTo>
                    <a:close/>
                    <a:moveTo>
                      <a:pt x="2243" y="1478"/>
                    </a:moveTo>
                    <a:cubicBezTo>
                      <a:pt x="2243" y="1422"/>
                      <a:pt x="2198" y="1376"/>
                      <a:pt x="2142" y="1376"/>
                    </a:cubicBezTo>
                    <a:cubicBezTo>
                      <a:pt x="2085" y="1376"/>
                      <a:pt x="2040" y="1422"/>
                      <a:pt x="2040" y="1478"/>
                    </a:cubicBezTo>
                    <a:cubicBezTo>
                      <a:pt x="2040" y="1535"/>
                      <a:pt x="2085" y="1579"/>
                      <a:pt x="2142" y="1579"/>
                    </a:cubicBezTo>
                    <a:cubicBezTo>
                      <a:pt x="2198" y="1579"/>
                      <a:pt x="2243" y="1535"/>
                      <a:pt x="2243" y="1478"/>
                    </a:cubicBezTo>
                    <a:close/>
                    <a:moveTo>
                      <a:pt x="2556" y="1616"/>
                    </a:moveTo>
                    <a:cubicBezTo>
                      <a:pt x="2556" y="1560"/>
                      <a:pt x="2511" y="1514"/>
                      <a:pt x="2455" y="1514"/>
                    </a:cubicBezTo>
                    <a:cubicBezTo>
                      <a:pt x="2398" y="1514"/>
                      <a:pt x="2353" y="1560"/>
                      <a:pt x="2353" y="1616"/>
                    </a:cubicBezTo>
                    <a:cubicBezTo>
                      <a:pt x="2353" y="1673"/>
                      <a:pt x="2398" y="1717"/>
                      <a:pt x="2455" y="1717"/>
                    </a:cubicBezTo>
                    <a:cubicBezTo>
                      <a:pt x="2511" y="1717"/>
                      <a:pt x="2556" y="1673"/>
                      <a:pt x="2556" y="1616"/>
                    </a:cubicBezTo>
                    <a:close/>
                    <a:moveTo>
                      <a:pt x="2071" y="2143"/>
                    </a:moveTo>
                    <a:cubicBezTo>
                      <a:pt x="2071" y="2127"/>
                      <a:pt x="2057" y="2112"/>
                      <a:pt x="2040" y="2112"/>
                    </a:cubicBezTo>
                    <a:cubicBezTo>
                      <a:pt x="2023" y="2112"/>
                      <a:pt x="2009" y="2127"/>
                      <a:pt x="2009" y="2143"/>
                    </a:cubicBezTo>
                    <a:cubicBezTo>
                      <a:pt x="2009" y="2160"/>
                      <a:pt x="2023" y="2175"/>
                      <a:pt x="2040" y="2175"/>
                    </a:cubicBezTo>
                    <a:cubicBezTo>
                      <a:pt x="2057" y="2175"/>
                      <a:pt x="2071" y="2160"/>
                      <a:pt x="2071" y="2143"/>
                    </a:cubicBezTo>
                    <a:close/>
                    <a:moveTo>
                      <a:pt x="2153" y="728"/>
                    </a:moveTo>
                    <a:cubicBezTo>
                      <a:pt x="2187" y="728"/>
                      <a:pt x="2212" y="700"/>
                      <a:pt x="2212" y="666"/>
                    </a:cubicBezTo>
                    <a:cubicBezTo>
                      <a:pt x="2212" y="632"/>
                      <a:pt x="2184" y="604"/>
                      <a:pt x="2153" y="604"/>
                    </a:cubicBezTo>
                    <a:cubicBezTo>
                      <a:pt x="2119" y="604"/>
                      <a:pt x="2094" y="632"/>
                      <a:pt x="2094" y="666"/>
                    </a:cubicBezTo>
                    <a:cubicBezTo>
                      <a:pt x="2094" y="703"/>
                      <a:pt x="2119" y="728"/>
                      <a:pt x="2153" y="728"/>
                    </a:cubicBezTo>
                    <a:close/>
                    <a:moveTo>
                      <a:pt x="2554" y="827"/>
                    </a:moveTo>
                    <a:cubicBezTo>
                      <a:pt x="2585" y="827"/>
                      <a:pt x="2610" y="801"/>
                      <a:pt x="2610" y="767"/>
                    </a:cubicBezTo>
                    <a:cubicBezTo>
                      <a:pt x="2610" y="736"/>
                      <a:pt x="2585" y="708"/>
                      <a:pt x="2554" y="708"/>
                    </a:cubicBezTo>
                    <a:cubicBezTo>
                      <a:pt x="2523" y="708"/>
                      <a:pt x="2497" y="734"/>
                      <a:pt x="2497" y="767"/>
                    </a:cubicBezTo>
                    <a:cubicBezTo>
                      <a:pt x="2497" y="798"/>
                      <a:pt x="2523" y="827"/>
                      <a:pt x="2554" y="827"/>
                    </a:cubicBezTo>
                    <a:close/>
                    <a:moveTo>
                      <a:pt x="1981" y="1232"/>
                    </a:moveTo>
                    <a:cubicBezTo>
                      <a:pt x="2006" y="1232"/>
                      <a:pt x="2029" y="1209"/>
                      <a:pt x="2029" y="1184"/>
                    </a:cubicBezTo>
                    <a:cubicBezTo>
                      <a:pt x="2029" y="1159"/>
                      <a:pt x="2006" y="1136"/>
                      <a:pt x="1981" y="1136"/>
                    </a:cubicBezTo>
                    <a:cubicBezTo>
                      <a:pt x="1955" y="1136"/>
                      <a:pt x="1933" y="1159"/>
                      <a:pt x="1933" y="1184"/>
                    </a:cubicBezTo>
                    <a:cubicBezTo>
                      <a:pt x="1933" y="1209"/>
                      <a:pt x="1955" y="1232"/>
                      <a:pt x="1981" y="1232"/>
                    </a:cubicBezTo>
                    <a:close/>
                    <a:moveTo>
                      <a:pt x="2195" y="1977"/>
                    </a:moveTo>
                    <a:cubicBezTo>
                      <a:pt x="2229" y="1977"/>
                      <a:pt x="2254" y="1949"/>
                      <a:pt x="2254" y="1915"/>
                    </a:cubicBezTo>
                    <a:cubicBezTo>
                      <a:pt x="2254" y="1881"/>
                      <a:pt x="2226" y="1853"/>
                      <a:pt x="2195" y="1853"/>
                    </a:cubicBezTo>
                    <a:cubicBezTo>
                      <a:pt x="2161" y="1853"/>
                      <a:pt x="2136" y="1881"/>
                      <a:pt x="2136" y="1915"/>
                    </a:cubicBezTo>
                    <a:cubicBezTo>
                      <a:pt x="2133" y="1952"/>
                      <a:pt x="2161" y="1977"/>
                      <a:pt x="2195" y="1977"/>
                    </a:cubicBezTo>
                    <a:close/>
                    <a:moveTo>
                      <a:pt x="2429" y="956"/>
                    </a:moveTo>
                    <a:cubicBezTo>
                      <a:pt x="2429" y="863"/>
                      <a:pt x="2353" y="787"/>
                      <a:pt x="2260" y="787"/>
                    </a:cubicBezTo>
                    <a:cubicBezTo>
                      <a:pt x="2167" y="787"/>
                      <a:pt x="2091" y="862"/>
                      <a:pt x="2091" y="956"/>
                    </a:cubicBezTo>
                    <a:cubicBezTo>
                      <a:pt x="2091" y="1049"/>
                      <a:pt x="2167" y="1125"/>
                      <a:pt x="2260" y="1125"/>
                    </a:cubicBezTo>
                    <a:cubicBezTo>
                      <a:pt x="2353" y="1125"/>
                      <a:pt x="2429" y="1050"/>
                      <a:pt x="2429" y="956"/>
                    </a:cubicBezTo>
                    <a:close/>
                    <a:moveTo>
                      <a:pt x="2556" y="999"/>
                    </a:moveTo>
                    <a:cubicBezTo>
                      <a:pt x="2556" y="962"/>
                      <a:pt x="2527" y="934"/>
                      <a:pt x="2491" y="934"/>
                    </a:cubicBezTo>
                    <a:cubicBezTo>
                      <a:pt x="2454" y="934"/>
                      <a:pt x="2427" y="962"/>
                      <a:pt x="2427" y="999"/>
                    </a:cubicBezTo>
                    <a:cubicBezTo>
                      <a:pt x="2427" y="1035"/>
                      <a:pt x="2454" y="1064"/>
                      <a:pt x="2491" y="1064"/>
                    </a:cubicBezTo>
                    <a:cubicBezTo>
                      <a:pt x="2527" y="1064"/>
                      <a:pt x="2556" y="1035"/>
                      <a:pt x="2556" y="999"/>
                    </a:cubicBezTo>
                    <a:close/>
                    <a:moveTo>
                      <a:pt x="2545" y="629"/>
                    </a:moveTo>
                    <a:cubicBezTo>
                      <a:pt x="2545" y="572"/>
                      <a:pt x="2499" y="528"/>
                      <a:pt x="2443" y="528"/>
                    </a:cubicBezTo>
                    <a:cubicBezTo>
                      <a:pt x="2386" y="528"/>
                      <a:pt x="2342" y="572"/>
                      <a:pt x="2342" y="629"/>
                    </a:cubicBezTo>
                    <a:cubicBezTo>
                      <a:pt x="2342" y="685"/>
                      <a:pt x="2386" y="731"/>
                      <a:pt x="2443" y="731"/>
                    </a:cubicBezTo>
                    <a:cubicBezTo>
                      <a:pt x="2499" y="731"/>
                      <a:pt x="2545" y="685"/>
                      <a:pt x="2545" y="629"/>
                    </a:cubicBezTo>
                    <a:close/>
                    <a:moveTo>
                      <a:pt x="2345" y="1266"/>
                    </a:moveTo>
                    <a:cubicBezTo>
                      <a:pt x="2345" y="1207"/>
                      <a:pt x="2297" y="1156"/>
                      <a:pt x="2235" y="1156"/>
                    </a:cubicBezTo>
                    <a:cubicBezTo>
                      <a:pt x="2173" y="1156"/>
                      <a:pt x="2125" y="1204"/>
                      <a:pt x="2125" y="1266"/>
                    </a:cubicBezTo>
                    <a:cubicBezTo>
                      <a:pt x="2125" y="1325"/>
                      <a:pt x="2173" y="1376"/>
                      <a:pt x="2235" y="1376"/>
                    </a:cubicBezTo>
                    <a:cubicBezTo>
                      <a:pt x="2297" y="1376"/>
                      <a:pt x="2345" y="1325"/>
                      <a:pt x="2345" y="1266"/>
                    </a:cubicBezTo>
                    <a:close/>
                    <a:moveTo>
                      <a:pt x="2285" y="1723"/>
                    </a:moveTo>
                    <a:cubicBezTo>
                      <a:pt x="2285" y="1652"/>
                      <a:pt x="2228" y="1596"/>
                      <a:pt x="2161" y="1596"/>
                    </a:cubicBezTo>
                    <a:cubicBezTo>
                      <a:pt x="2093" y="1596"/>
                      <a:pt x="2037" y="1652"/>
                      <a:pt x="2037" y="1723"/>
                    </a:cubicBezTo>
                    <a:cubicBezTo>
                      <a:pt x="2037" y="1794"/>
                      <a:pt x="2093" y="1850"/>
                      <a:pt x="2161" y="1850"/>
                    </a:cubicBezTo>
                    <a:cubicBezTo>
                      <a:pt x="2228" y="1850"/>
                      <a:pt x="2285" y="1791"/>
                      <a:pt x="2285" y="1723"/>
                    </a:cubicBezTo>
                    <a:close/>
                    <a:moveTo>
                      <a:pt x="2613" y="1232"/>
                    </a:moveTo>
                    <a:cubicBezTo>
                      <a:pt x="2613" y="1195"/>
                      <a:pt x="2582" y="1164"/>
                      <a:pt x="2545" y="1164"/>
                    </a:cubicBezTo>
                    <a:cubicBezTo>
                      <a:pt x="2508" y="1164"/>
                      <a:pt x="2477" y="1195"/>
                      <a:pt x="2477" y="1232"/>
                    </a:cubicBezTo>
                    <a:cubicBezTo>
                      <a:pt x="2477" y="1269"/>
                      <a:pt x="2508" y="1300"/>
                      <a:pt x="2545" y="1300"/>
                    </a:cubicBezTo>
                    <a:cubicBezTo>
                      <a:pt x="2582" y="1300"/>
                      <a:pt x="2613" y="1269"/>
                      <a:pt x="2613" y="1232"/>
                    </a:cubicBezTo>
                    <a:close/>
                    <a:moveTo>
                      <a:pt x="2475" y="1799"/>
                    </a:moveTo>
                    <a:cubicBezTo>
                      <a:pt x="2475" y="1771"/>
                      <a:pt x="2452" y="1748"/>
                      <a:pt x="2424" y="1748"/>
                    </a:cubicBezTo>
                    <a:cubicBezTo>
                      <a:pt x="2396" y="1748"/>
                      <a:pt x="2373" y="1771"/>
                      <a:pt x="2373" y="1799"/>
                    </a:cubicBezTo>
                    <a:cubicBezTo>
                      <a:pt x="2373" y="1827"/>
                      <a:pt x="2396" y="1850"/>
                      <a:pt x="2424" y="1850"/>
                    </a:cubicBezTo>
                    <a:cubicBezTo>
                      <a:pt x="2452" y="1850"/>
                      <a:pt x="2475" y="1827"/>
                      <a:pt x="2475" y="1799"/>
                    </a:cubicBezTo>
                    <a:close/>
                    <a:moveTo>
                      <a:pt x="2590" y="1782"/>
                    </a:moveTo>
                    <a:cubicBezTo>
                      <a:pt x="2590" y="1754"/>
                      <a:pt x="2567" y="1731"/>
                      <a:pt x="2539" y="1731"/>
                    </a:cubicBezTo>
                    <a:cubicBezTo>
                      <a:pt x="2510" y="1731"/>
                      <a:pt x="2489" y="1754"/>
                      <a:pt x="2489" y="1782"/>
                    </a:cubicBezTo>
                    <a:cubicBezTo>
                      <a:pt x="2489" y="1811"/>
                      <a:pt x="2510" y="1833"/>
                      <a:pt x="2539" y="1833"/>
                    </a:cubicBezTo>
                    <a:cubicBezTo>
                      <a:pt x="2567" y="1833"/>
                      <a:pt x="2590" y="1808"/>
                      <a:pt x="2590" y="1782"/>
                    </a:cubicBezTo>
                    <a:close/>
                    <a:moveTo>
                      <a:pt x="2613" y="1432"/>
                    </a:moveTo>
                    <a:cubicBezTo>
                      <a:pt x="2613" y="1390"/>
                      <a:pt x="2579" y="1353"/>
                      <a:pt x="2534" y="1353"/>
                    </a:cubicBezTo>
                    <a:cubicBezTo>
                      <a:pt x="2491" y="1353"/>
                      <a:pt x="2455" y="1387"/>
                      <a:pt x="2455" y="1432"/>
                    </a:cubicBezTo>
                    <a:cubicBezTo>
                      <a:pt x="2455" y="1475"/>
                      <a:pt x="2489" y="1511"/>
                      <a:pt x="2534" y="1511"/>
                    </a:cubicBezTo>
                    <a:cubicBezTo>
                      <a:pt x="2579" y="1509"/>
                      <a:pt x="2613" y="1475"/>
                      <a:pt x="2613" y="1432"/>
                    </a:cubicBezTo>
                    <a:close/>
                    <a:moveTo>
                      <a:pt x="2452" y="1170"/>
                    </a:moveTo>
                    <a:cubicBezTo>
                      <a:pt x="2452" y="1139"/>
                      <a:pt x="2427" y="1116"/>
                      <a:pt x="2398" y="1116"/>
                    </a:cubicBezTo>
                    <a:cubicBezTo>
                      <a:pt x="2367" y="1116"/>
                      <a:pt x="2345" y="1142"/>
                      <a:pt x="2345" y="1170"/>
                    </a:cubicBezTo>
                    <a:cubicBezTo>
                      <a:pt x="2345" y="1201"/>
                      <a:pt x="2369" y="1224"/>
                      <a:pt x="2398" y="1224"/>
                    </a:cubicBezTo>
                    <a:cubicBezTo>
                      <a:pt x="2426" y="1224"/>
                      <a:pt x="2452" y="1198"/>
                      <a:pt x="2452" y="1170"/>
                    </a:cubicBezTo>
                    <a:close/>
                    <a:moveTo>
                      <a:pt x="2427" y="1444"/>
                    </a:moveTo>
                    <a:cubicBezTo>
                      <a:pt x="2427" y="1399"/>
                      <a:pt x="2390" y="1362"/>
                      <a:pt x="2345" y="1362"/>
                    </a:cubicBezTo>
                    <a:cubicBezTo>
                      <a:pt x="2300" y="1362"/>
                      <a:pt x="2263" y="1399"/>
                      <a:pt x="2263" y="1444"/>
                    </a:cubicBezTo>
                    <a:cubicBezTo>
                      <a:pt x="2263" y="1489"/>
                      <a:pt x="2300" y="1525"/>
                      <a:pt x="2345" y="1525"/>
                    </a:cubicBezTo>
                    <a:cubicBezTo>
                      <a:pt x="2390" y="1525"/>
                      <a:pt x="2427" y="1489"/>
                      <a:pt x="2427" y="1444"/>
                    </a:cubicBezTo>
                    <a:close/>
                    <a:moveTo>
                      <a:pt x="2328" y="1588"/>
                    </a:moveTo>
                    <a:cubicBezTo>
                      <a:pt x="2328" y="1568"/>
                      <a:pt x="2311" y="1551"/>
                      <a:pt x="2291" y="1551"/>
                    </a:cubicBezTo>
                    <a:cubicBezTo>
                      <a:pt x="2271" y="1551"/>
                      <a:pt x="2254" y="1569"/>
                      <a:pt x="2254" y="1588"/>
                    </a:cubicBezTo>
                    <a:cubicBezTo>
                      <a:pt x="2254" y="1608"/>
                      <a:pt x="2271" y="1624"/>
                      <a:pt x="2291" y="1624"/>
                    </a:cubicBezTo>
                    <a:cubicBezTo>
                      <a:pt x="2311" y="1627"/>
                      <a:pt x="2328" y="1610"/>
                      <a:pt x="2328" y="1588"/>
                    </a:cubicBezTo>
                    <a:close/>
                    <a:moveTo>
                      <a:pt x="2373" y="1737"/>
                    </a:moveTo>
                    <a:cubicBezTo>
                      <a:pt x="2373" y="1717"/>
                      <a:pt x="2359" y="1703"/>
                      <a:pt x="2339" y="1703"/>
                    </a:cubicBezTo>
                    <a:cubicBezTo>
                      <a:pt x="2319" y="1703"/>
                      <a:pt x="2305" y="1717"/>
                      <a:pt x="2305" y="1737"/>
                    </a:cubicBezTo>
                    <a:cubicBezTo>
                      <a:pt x="2305" y="1757"/>
                      <a:pt x="2319" y="1771"/>
                      <a:pt x="2339" y="1771"/>
                    </a:cubicBezTo>
                    <a:cubicBezTo>
                      <a:pt x="2356" y="1771"/>
                      <a:pt x="2373" y="1754"/>
                      <a:pt x="2373" y="1737"/>
                    </a:cubicBezTo>
                    <a:close/>
                    <a:moveTo>
                      <a:pt x="2271" y="2146"/>
                    </a:moveTo>
                    <a:cubicBezTo>
                      <a:pt x="2271" y="2132"/>
                      <a:pt x="2260" y="2118"/>
                      <a:pt x="2243" y="2118"/>
                    </a:cubicBezTo>
                    <a:cubicBezTo>
                      <a:pt x="2226" y="2118"/>
                      <a:pt x="2215" y="2129"/>
                      <a:pt x="2215" y="2146"/>
                    </a:cubicBezTo>
                    <a:cubicBezTo>
                      <a:pt x="2215" y="2163"/>
                      <a:pt x="2226" y="2175"/>
                      <a:pt x="2243" y="2175"/>
                    </a:cubicBezTo>
                    <a:cubicBezTo>
                      <a:pt x="2260" y="2175"/>
                      <a:pt x="2271" y="2160"/>
                      <a:pt x="2271" y="2146"/>
                    </a:cubicBezTo>
                    <a:close/>
                    <a:moveTo>
                      <a:pt x="2000" y="1771"/>
                    </a:moveTo>
                    <a:cubicBezTo>
                      <a:pt x="2000" y="1751"/>
                      <a:pt x="1986" y="1737"/>
                      <a:pt x="1967" y="1737"/>
                    </a:cubicBezTo>
                    <a:cubicBezTo>
                      <a:pt x="1947" y="1737"/>
                      <a:pt x="1933" y="1751"/>
                      <a:pt x="1933" y="1771"/>
                    </a:cubicBezTo>
                    <a:cubicBezTo>
                      <a:pt x="1933" y="1791"/>
                      <a:pt x="1947" y="1805"/>
                      <a:pt x="1967" y="1805"/>
                    </a:cubicBezTo>
                    <a:cubicBezTo>
                      <a:pt x="1986" y="1805"/>
                      <a:pt x="2000" y="1788"/>
                      <a:pt x="2000" y="1771"/>
                    </a:cubicBezTo>
                    <a:close/>
                    <a:moveTo>
                      <a:pt x="2353" y="2014"/>
                    </a:moveTo>
                    <a:cubicBezTo>
                      <a:pt x="2353" y="1975"/>
                      <a:pt x="2322" y="1943"/>
                      <a:pt x="2283" y="1943"/>
                    </a:cubicBezTo>
                    <a:cubicBezTo>
                      <a:pt x="2243" y="1943"/>
                      <a:pt x="2212" y="1975"/>
                      <a:pt x="2212" y="2014"/>
                    </a:cubicBezTo>
                    <a:cubicBezTo>
                      <a:pt x="2212" y="2054"/>
                      <a:pt x="2243" y="2084"/>
                      <a:pt x="2283" y="2084"/>
                    </a:cubicBezTo>
                    <a:cubicBezTo>
                      <a:pt x="2322" y="2084"/>
                      <a:pt x="2353" y="2054"/>
                      <a:pt x="2353" y="2014"/>
                    </a:cubicBezTo>
                    <a:close/>
                    <a:moveTo>
                      <a:pt x="2113" y="1923"/>
                    </a:moveTo>
                    <a:cubicBezTo>
                      <a:pt x="2113" y="1870"/>
                      <a:pt x="2070" y="1827"/>
                      <a:pt x="2017" y="1827"/>
                    </a:cubicBezTo>
                    <a:cubicBezTo>
                      <a:pt x="1963" y="1827"/>
                      <a:pt x="1921" y="1870"/>
                      <a:pt x="1921" y="1923"/>
                    </a:cubicBezTo>
                    <a:cubicBezTo>
                      <a:pt x="1921" y="1977"/>
                      <a:pt x="1963" y="2019"/>
                      <a:pt x="2017" y="2019"/>
                    </a:cubicBezTo>
                    <a:cubicBezTo>
                      <a:pt x="2070" y="2019"/>
                      <a:pt x="2113" y="1977"/>
                      <a:pt x="2113" y="1923"/>
                    </a:cubicBezTo>
                    <a:close/>
                    <a:moveTo>
                      <a:pt x="2187" y="2076"/>
                    </a:moveTo>
                    <a:cubicBezTo>
                      <a:pt x="2187" y="2045"/>
                      <a:pt x="2161" y="2019"/>
                      <a:pt x="2130" y="2019"/>
                    </a:cubicBezTo>
                    <a:cubicBezTo>
                      <a:pt x="2099" y="2019"/>
                      <a:pt x="2074" y="2045"/>
                      <a:pt x="2074" y="2076"/>
                    </a:cubicBezTo>
                    <a:cubicBezTo>
                      <a:pt x="2074" y="2107"/>
                      <a:pt x="2099" y="2132"/>
                      <a:pt x="2130" y="2132"/>
                    </a:cubicBezTo>
                    <a:cubicBezTo>
                      <a:pt x="2161" y="2132"/>
                      <a:pt x="2187" y="2110"/>
                      <a:pt x="2187" y="2076"/>
                    </a:cubicBezTo>
                    <a:close/>
                    <a:moveTo>
                      <a:pt x="2381" y="2135"/>
                    </a:moveTo>
                    <a:cubicBezTo>
                      <a:pt x="2381" y="2112"/>
                      <a:pt x="2364" y="2096"/>
                      <a:pt x="2342" y="2096"/>
                    </a:cubicBezTo>
                    <a:cubicBezTo>
                      <a:pt x="2319" y="2096"/>
                      <a:pt x="2302" y="2112"/>
                      <a:pt x="2302" y="2135"/>
                    </a:cubicBezTo>
                    <a:cubicBezTo>
                      <a:pt x="2302" y="2158"/>
                      <a:pt x="2319" y="2175"/>
                      <a:pt x="2342" y="2175"/>
                    </a:cubicBezTo>
                    <a:cubicBezTo>
                      <a:pt x="2364" y="2175"/>
                      <a:pt x="2381" y="2155"/>
                      <a:pt x="2381" y="2135"/>
                    </a:cubicBezTo>
                    <a:close/>
                    <a:moveTo>
                      <a:pt x="2029" y="1548"/>
                    </a:moveTo>
                    <a:cubicBezTo>
                      <a:pt x="2029" y="1523"/>
                      <a:pt x="2006" y="1500"/>
                      <a:pt x="1981" y="1500"/>
                    </a:cubicBezTo>
                    <a:cubicBezTo>
                      <a:pt x="1955" y="1500"/>
                      <a:pt x="1933" y="1523"/>
                      <a:pt x="1933" y="1548"/>
                    </a:cubicBezTo>
                    <a:cubicBezTo>
                      <a:pt x="1933" y="1573"/>
                      <a:pt x="1955" y="1596"/>
                      <a:pt x="1981" y="1596"/>
                    </a:cubicBezTo>
                    <a:cubicBezTo>
                      <a:pt x="2006" y="1596"/>
                      <a:pt x="2029" y="1576"/>
                      <a:pt x="2029" y="1548"/>
                    </a:cubicBezTo>
                    <a:close/>
                    <a:moveTo>
                      <a:pt x="2029" y="1669"/>
                    </a:moveTo>
                    <a:cubicBezTo>
                      <a:pt x="2029" y="1652"/>
                      <a:pt x="2015" y="1636"/>
                      <a:pt x="1995" y="1636"/>
                    </a:cubicBezTo>
                    <a:cubicBezTo>
                      <a:pt x="1975" y="1636"/>
                      <a:pt x="1961" y="1650"/>
                      <a:pt x="1961" y="1669"/>
                    </a:cubicBezTo>
                    <a:cubicBezTo>
                      <a:pt x="1961" y="1686"/>
                      <a:pt x="1975" y="1703"/>
                      <a:pt x="1995" y="1703"/>
                    </a:cubicBezTo>
                    <a:cubicBezTo>
                      <a:pt x="2015" y="1703"/>
                      <a:pt x="2029" y="1686"/>
                      <a:pt x="2029" y="1669"/>
                    </a:cubicBezTo>
                    <a:close/>
                    <a:moveTo>
                      <a:pt x="2071" y="1342"/>
                    </a:moveTo>
                    <a:cubicBezTo>
                      <a:pt x="2071" y="1305"/>
                      <a:pt x="2039" y="1274"/>
                      <a:pt x="2003" y="1274"/>
                    </a:cubicBezTo>
                    <a:cubicBezTo>
                      <a:pt x="1966" y="1274"/>
                      <a:pt x="1936" y="1305"/>
                      <a:pt x="1936" y="1342"/>
                    </a:cubicBezTo>
                    <a:cubicBezTo>
                      <a:pt x="1936" y="1379"/>
                      <a:pt x="1966" y="1410"/>
                      <a:pt x="2003" y="1410"/>
                    </a:cubicBezTo>
                    <a:cubicBezTo>
                      <a:pt x="2039" y="1410"/>
                      <a:pt x="2071" y="1379"/>
                      <a:pt x="2071" y="1342"/>
                    </a:cubicBezTo>
                    <a:close/>
                    <a:moveTo>
                      <a:pt x="2125" y="1238"/>
                    </a:moveTo>
                    <a:cubicBezTo>
                      <a:pt x="2125" y="1213"/>
                      <a:pt x="2104" y="1195"/>
                      <a:pt x="2082" y="1195"/>
                    </a:cubicBezTo>
                    <a:cubicBezTo>
                      <a:pt x="2059" y="1195"/>
                      <a:pt x="2040" y="1215"/>
                      <a:pt x="2040" y="1238"/>
                    </a:cubicBezTo>
                    <a:cubicBezTo>
                      <a:pt x="2040" y="1263"/>
                      <a:pt x="2059" y="1280"/>
                      <a:pt x="2082" y="1280"/>
                    </a:cubicBezTo>
                    <a:cubicBezTo>
                      <a:pt x="2104" y="1280"/>
                      <a:pt x="2125" y="1264"/>
                      <a:pt x="2125" y="1238"/>
                    </a:cubicBezTo>
                    <a:close/>
                    <a:moveTo>
                      <a:pt x="2113" y="1325"/>
                    </a:moveTo>
                    <a:cubicBezTo>
                      <a:pt x="2113" y="1314"/>
                      <a:pt x="2105" y="1305"/>
                      <a:pt x="2094" y="1305"/>
                    </a:cubicBezTo>
                    <a:cubicBezTo>
                      <a:pt x="2082" y="1305"/>
                      <a:pt x="2074" y="1314"/>
                      <a:pt x="2074" y="1325"/>
                    </a:cubicBezTo>
                    <a:cubicBezTo>
                      <a:pt x="2074" y="1336"/>
                      <a:pt x="2082" y="1345"/>
                      <a:pt x="2094" y="1345"/>
                    </a:cubicBezTo>
                    <a:cubicBezTo>
                      <a:pt x="2105" y="1345"/>
                      <a:pt x="2113" y="1336"/>
                      <a:pt x="2113" y="1325"/>
                    </a:cubicBezTo>
                    <a:close/>
                    <a:moveTo>
                      <a:pt x="2136" y="1119"/>
                    </a:moveTo>
                    <a:cubicBezTo>
                      <a:pt x="2136" y="1089"/>
                      <a:pt x="2110" y="1061"/>
                      <a:pt x="2077" y="1061"/>
                    </a:cubicBezTo>
                    <a:cubicBezTo>
                      <a:pt x="2046" y="1061"/>
                      <a:pt x="2017" y="1086"/>
                      <a:pt x="2017" y="1119"/>
                    </a:cubicBezTo>
                    <a:cubicBezTo>
                      <a:pt x="2017" y="1153"/>
                      <a:pt x="2043" y="1178"/>
                      <a:pt x="2077" y="1178"/>
                    </a:cubicBezTo>
                    <a:cubicBezTo>
                      <a:pt x="2110" y="1178"/>
                      <a:pt x="2136" y="1153"/>
                      <a:pt x="2136" y="1119"/>
                    </a:cubicBezTo>
                    <a:close/>
                    <a:moveTo>
                      <a:pt x="2077" y="956"/>
                    </a:moveTo>
                    <a:cubicBezTo>
                      <a:pt x="2077" y="920"/>
                      <a:pt x="2048" y="892"/>
                      <a:pt x="2012" y="892"/>
                    </a:cubicBezTo>
                    <a:cubicBezTo>
                      <a:pt x="1975" y="892"/>
                      <a:pt x="1947" y="919"/>
                      <a:pt x="1947" y="956"/>
                    </a:cubicBezTo>
                    <a:cubicBezTo>
                      <a:pt x="1947" y="992"/>
                      <a:pt x="1975" y="1021"/>
                      <a:pt x="2012" y="1021"/>
                    </a:cubicBezTo>
                    <a:cubicBezTo>
                      <a:pt x="2046" y="1021"/>
                      <a:pt x="2077" y="993"/>
                      <a:pt x="2077" y="956"/>
                    </a:cubicBezTo>
                    <a:close/>
                    <a:moveTo>
                      <a:pt x="2085" y="787"/>
                    </a:moveTo>
                    <a:cubicBezTo>
                      <a:pt x="2085" y="745"/>
                      <a:pt x="2051" y="708"/>
                      <a:pt x="2006" y="708"/>
                    </a:cubicBezTo>
                    <a:cubicBezTo>
                      <a:pt x="1964" y="708"/>
                      <a:pt x="1927" y="742"/>
                      <a:pt x="1927" y="787"/>
                    </a:cubicBezTo>
                    <a:cubicBezTo>
                      <a:pt x="1927" y="832"/>
                      <a:pt x="1961" y="866"/>
                      <a:pt x="2006" y="866"/>
                    </a:cubicBezTo>
                    <a:cubicBezTo>
                      <a:pt x="2051" y="866"/>
                      <a:pt x="2085" y="832"/>
                      <a:pt x="2085" y="787"/>
                    </a:cubicBezTo>
                    <a:close/>
                    <a:moveTo>
                      <a:pt x="2158" y="790"/>
                    </a:moveTo>
                    <a:cubicBezTo>
                      <a:pt x="2158" y="776"/>
                      <a:pt x="2147" y="762"/>
                      <a:pt x="2130" y="762"/>
                    </a:cubicBezTo>
                    <a:cubicBezTo>
                      <a:pt x="2116" y="762"/>
                      <a:pt x="2102" y="773"/>
                      <a:pt x="2102" y="790"/>
                    </a:cubicBezTo>
                    <a:cubicBezTo>
                      <a:pt x="2102" y="804"/>
                      <a:pt x="2113" y="818"/>
                      <a:pt x="2130" y="818"/>
                    </a:cubicBezTo>
                    <a:cubicBezTo>
                      <a:pt x="2147" y="818"/>
                      <a:pt x="2158" y="804"/>
                      <a:pt x="2158" y="790"/>
                    </a:cubicBezTo>
                    <a:close/>
                    <a:moveTo>
                      <a:pt x="2345" y="711"/>
                    </a:moveTo>
                    <a:cubicBezTo>
                      <a:pt x="2345" y="680"/>
                      <a:pt x="2319" y="657"/>
                      <a:pt x="2291" y="657"/>
                    </a:cubicBezTo>
                    <a:cubicBezTo>
                      <a:pt x="2263" y="657"/>
                      <a:pt x="2237" y="683"/>
                      <a:pt x="2237" y="711"/>
                    </a:cubicBezTo>
                    <a:cubicBezTo>
                      <a:pt x="2237" y="739"/>
                      <a:pt x="2263" y="765"/>
                      <a:pt x="2291" y="765"/>
                    </a:cubicBezTo>
                    <a:cubicBezTo>
                      <a:pt x="2319" y="765"/>
                      <a:pt x="2345" y="739"/>
                      <a:pt x="2345" y="711"/>
                    </a:cubicBezTo>
                    <a:close/>
                    <a:moveTo>
                      <a:pt x="2480" y="798"/>
                    </a:moveTo>
                    <a:cubicBezTo>
                      <a:pt x="2480" y="769"/>
                      <a:pt x="2457" y="750"/>
                      <a:pt x="2432" y="750"/>
                    </a:cubicBezTo>
                    <a:cubicBezTo>
                      <a:pt x="2406" y="750"/>
                      <a:pt x="2384" y="773"/>
                      <a:pt x="2384" y="798"/>
                    </a:cubicBezTo>
                    <a:cubicBezTo>
                      <a:pt x="2384" y="827"/>
                      <a:pt x="2406" y="846"/>
                      <a:pt x="2432" y="846"/>
                    </a:cubicBezTo>
                    <a:cubicBezTo>
                      <a:pt x="2457" y="846"/>
                      <a:pt x="2480" y="826"/>
                      <a:pt x="2480" y="798"/>
                    </a:cubicBezTo>
                    <a:close/>
                    <a:moveTo>
                      <a:pt x="2500" y="897"/>
                    </a:moveTo>
                    <a:cubicBezTo>
                      <a:pt x="2500" y="883"/>
                      <a:pt x="2489" y="872"/>
                      <a:pt x="2475" y="872"/>
                    </a:cubicBezTo>
                    <a:cubicBezTo>
                      <a:pt x="2460" y="872"/>
                      <a:pt x="2449" y="883"/>
                      <a:pt x="2449" y="897"/>
                    </a:cubicBezTo>
                    <a:cubicBezTo>
                      <a:pt x="2449" y="911"/>
                      <a:pt x="2460" y="923"/>
                      <a:pt x="2475" y="923"/>
                    </a:cubicBezTo>
                    <a:cubicBezTo>
                      <a:pt x="2489" y="923"/>
                      <a:pt x="2500" y="911"/>
                      <a:pt x="2500" y="897"/>
                    </a:cubicBezTo>
                    <a:close/>
                    <a:moveTo>
                      <a:pt x="2613" y="903"/>
                    </a:moveTo>
                    <a:cubicBezTo>
                      <a:pt x="2613" y="880"/>
                      <a:pt x="2595" y="863"/>
                      <a:pt x="2573" y="863"/>
                    </a:cubicBezTo>
                    <a:cubicBezTo>
                      <a:pt x="2550" y="863"/>
                      <a:pt x="2534" y="880"/>
                      <a:pt x="2534" y="903"/>
                    </a:cubicBezTo>
                    <a:cubicBezTo>
                      <a:pt x="2534" y="925"/>
                      <a:pt x="2550" y="942"/>
                      <a:pt x="2573" y="942"/>
                    </a:cubicBezTo>
                    <a:cubicBezTo>
                      <a:pt x="2595" y="942"/>
                      <a:pt x="2613" y="925"/>
                      <a:pt x="2613" y="903"/>
                    </a:cubicBezTo>
                    <a:close/>
                    <a:moveTo>
                      <a:pt x="2568" y="1115"/>
                    </a:moveTo>
                    <a:cubicBezTo>
                      <a:pt x="2568" y="1095"/>
                      <a:pt x="2554" y="1081"/>
                      <a:pt x="2534" y="1081"/>
                    </a:cubicBezTo>
                    <a:cubicBezTo>
                      <a:pt x="2514" y="1081"/>
                      <a:pt x="2500" y="1095"/>
                      <a:pt x="2500" y="1115"/>
                    </a:cubicBezTo>
                    <a:cubicBezTo>
                      <a:pt x="2500" y="1134"/>
                      <a:pt x="2514" y="1147"/>
                      <a:pt x="2534" y="1147"/>
                    </a:cubicBezTo>
                    <a:cubicBezTo>
                      <a:pt x="2554" y="1147"/>
                      <a:pt x="2568" y="1134"/>
                      <a:pt x="2568" y="1115"/>
                    </a:cubicBezTo>
                    <a:close/>
                    <a:moveTo>
                      <a:pt x="2528" y="494"/>
                    </a:moveTo>
                    <a:cubicBezTo>
                      <a:pt x="2514" y="494"/>
                      <a:pt x="2503" y="505"/>
                      <a:pt x="2503" y="519"/>
                    </a:cubicBezTo>
                    <a:cubicBezTo>
                      <a:pt x="2503" y="533"/>
                      <a:pt x="2514" y="544"/>
                      <a:pt x="2528" y="544"/>
                    </a:cubicBezTo>
                    <a:cubicBezTo>
                      <a:pt x="2542" y="544"/>
                      <a:pt x="2554" y="533"/>
                      <a:pt x="2554" y="519"/>
                    </a:cubicBezTo>
                    <a:cubicBezTo>
                      <a:pt x="2554" y="505"/>
                      <a:pt x="2542" y="494"/>
                      <a:pt x="2528" y="494"/>
                    </a:cubicBezTo>
                    <a:close/>
                    <a:moveTo>
                      <a:pt x="2517" y="443"/>
                    </a:moveTo>
                    <a:cubicBezTo>
                      <a:pt x="2517" y="429"/>
                      <a:pt x="2506" y="415"/>
                      <a:pt x="2489" y="415"/>
                    </a:cubicBezTo>
                    <a:cubicBezTo>
                      <a:pt x="2475" y="415"/>
                      <a:pt x="2460" y="426"/>
                      <a:pt x="2460" y="443"/>
                    </a:cubicBezTo>
                    <a:cubicBezTo>
                      <a:pt x="2460" y="457"/>
                      <a:pt x="2472" y="471"/>
                      <a:pt x="2489" y="471"/>
                    </a:cubicBezTo>
                    <a:cubicBezTo>
                      <a:pt x="2506" y="471"/>
                      <a:pt x="2517" y="460"/>
                      <a:pt x="2517" y="443"/>
                    </a:cubicBezTo>
                    <a:close/>
                    <a:moveTo>
                      <a:pt x="2446" y="463"/>
                    </a:moveTo>
                    <a:cubicBezTo>
                      <a:pt x="2446" y="446"/>
                      <a:pt x="2432" y="432"/>
                      <a:pt x="2415" y="432"/>
                    </a:cubicBezTo>
                    <a:cubicBezTo>
                      <a:pt x="2398" y="432"/>
                      <a:pt x="2384" y="446"/>
                      <a:pt x="2384" y="463"/>
                    </a:cubicBezTo>
                    <a:cubicBezTo>
                      <a:pt x="2384" y="480"/>
                      <a:pt x="2398" y="494"/>
                      <a:pt x="2415" y="494"/>
                    </a:cubicBezTo>
                    <a:cubicBezTo>
                      <a:pt x="2432" y="494"/>
                      <a:pt x="2446" y="480"/>
                      <a:pt x="2446" y="463"/>
                    </a:cubicBezTo>
                    <a:close/>
                    <a:moveTo>
                      <a:pt x="2125" y="370"/>
                    </a:moveTo>
                    <a:cubicBezTo>
                      <a:pt x="2125" y="389"/>
                      <a:pt x="2141" y="403"/>
                      <a:pt x="2158" y="403"/>
                    </a:cubicBezTo>
                    <a:cubicBezTo>
                      <a:pt x="2174" y="403"/>
                      <a:pt x="2192" y="386"/>
                      <a:pt x="2192" y="370"/>
                    </a:cubicBezTo>
                    <a:cubicBezTo>
                      <a:pt x="2192" y="350"/>
                      <a:pt x="2174" y="336"/>
                      <a:pt x="2158" y="336"/>
                    </a:cubicBezTo>
                    <a:cubicBezTo>
                      <a:pt x="2141" y="336"/>
                      <a:pt x="2125" y="350"/>
                      <a:pt x="2125" y="370"/>
                    </a:cubicBezTo>
                    <a:close/>
                    <a:moveTo>
                      <a:pt x="2133" y="530"/>
                    </a:moveTo>
                    <a:cubicBezTo>
                      <a:pt x="2133" y="477"/>
                      <a:pt x="2087" y="432"/>
                      <a:pt x="2034" y="432"/>
                    </a:cubicBezTo>
                    <a:cubicBezTo>
                      <a:pt x="1980" y="432"/>
                      <a:pt x="1936" y="476"/>
                      <a:pt x="1936" y="530"/>
                    </a:cubicBezTo>
                    <a:cubicBezTo>
                      <a:pt x="1936" y="583"/>
                      <a:pt x="1980" y="629"/>
                      <a:pt x="2034" y="629"/>
                    </a:cubicBezTo>
                    <a:cubicBezTo>
                      <a:pt x="2087" y="629"/>
                      <a:pt x="2133" y="584"/>
                      <a:pt x="2133" y="530"/>
                    </a:cubicBezTo>
                    <a:close/>
                    <a:moveTo>
                      <a:pt x="1930" y="663"/>
                    </a:moveTo>
                    <a:cubicBezTo>
                      <a:pt x="1930" y="677"/>
                      <a:pt x="1941" y="688"/>
                      <a:pt x="1955" y="688"/>
                    </a:cubicBezTo>
                    <a:cubicBezTo>
                      <a:pt x="1969" y="688"/>
                      <a:pt x="1981" y="677"/>
                      <a:pt x="1981" y="663"/>
                    </a:cubicBezTo>
                    <a:cubicBezTo>
                      <a:pt x="1981" y="649"/>
                      <a:pt x="1969" y="638"/>
                      <a:pt x="1955" y="638"/>
                    </a:cubicBezTo>
                    <a:cubicBezTo>
                      <a:pt x="1941" y="638"/>
                      <a:pt x="1930" y="649"/>
                      <a:pt x="1930" y="663"/>
                    </a:cubicBezTo>
                    <a:close/>
                    <a:moveTo>
                      <a:pt x="1910" y="429"/>
                    </a:moveTo>
                    <a:cubicBezTo>
                      <a:pt x="1910" y="440"/>
                      <a:pt x="1919" y="449"/>
                      <a:pt x="1930" y="449"/>
                    </a:cubicBezTo>
                    <a:cubicBezTo>
                      <a:pt x="1941" y="449"/>
                      <a:pt x="1950" y="440"/>
                      <a:pt x="1950" y="429"/>
                    </a:cubicBezTo>
                    <a:cubicBezTo>
                      <a:pt x="1950" y="417"/>
                      <a:pt x="1941" y="409"/>
                      <a:pt x="1930" y="409"/>
                    </a:cubicBezTo>
                    <a:cubicBezTo>
                      <a:pt x="1919" y="409"/>
                      <a:pt x="1910" y="417"/>
                      <a:pt x="1910" y="429"/>
                    </a:cubicBezTo>
                    <a:close/>
                    <a:moveTo>
                      <a:pt x="1848" y="237"/>
                    </a:moveTo>
                    <a:cubicBezTo>
                      <a:pt x="1848" y="313"/>
                      <a:pt x="1909" y="372"/>
                      <a:pt x="1983" y="372"/>
                    </a:cubicBezTo>
                    <a:cubicBezTo>
                      <a:pt x="2056" y="372"/>
                      <a:pt x="2119" y="310"/>
                      <a:pt x="2119" y="237"/>
                    </a:cubicBezTo>
                    <a:cubicBezTo>
                      <a:pt x="2119" y="161"/>
                      <a:pt x="2056" y="101"/>
                      <a:pt x="1983" y="101"/>
                    </a:cubicBezTo>
                    <a:cubicBezTo>
                      <a:pt x="1909" y="101"/>
                      <a:pt x="1848" y="164"/>
                      <a:pt x="1848" y="237"/>
                    </a:cubicBezTo>
                    <a:close/>
                    <a:moveTo>
                      <a:pt x="2161" y="203"/>
                    </a:moveTo>
                    <a:cubicBezTo>
                      <a:pt x="2161" y="223"/>
                      <a:pt x="2178" y="240"/>
                      <a:pt x="2198" y="240"/>
                    </a:cubicBezTo>
                    <a:cubicBezTo>
                      <a:pt x="2218" y="240"/>
                      <a:pt x="2235" y="223"/>
                      <a:pt x="2235" y="203"/>
                    </a:cubicBezTo>
                    <a:cubicBezTo>
                      <a:pt x="2235" y="183"/>
                      <a:pt x="2218" y="166"/>
                      <a:pt x="2198" y="166"/>
                    </a:cubicBezTo>
                    <a:cubicBezTo>
                      <a:pt x="2178" y="166"/>
                      <a:pt x="2161" y="180"/>
                      <a:pt x="2161" y="203"/>
                    </a:cubicBezTo>
                    <a:close/>
                    <a:moveTo>
                      <a:pt x="381" y="401"/>
                    </a:moveTo>
                    <a:cubicBezTo>
                      <a:pt x="437" y="401"/>
                      <a:pt x="482" y="355"/>
                      <a:pt x="482" y="299"/>
                    </a:cubicBezTo>
                    <a:cubicBezTo>
                      <a:pt x="482" y="243"/>
                      <a:pt x="437" y="197"/>
                      <a:pt x="381" y="197"/>
                    </a:cubicBezTo>
                    <a:cubicBezTo>
                      <a:pt x="324" y="197"/>
                      <a:pt x="279" y="243"/>
                      <a:pt x="279" y="299"/>
                    </a:cubicBezTo>
                    <a:cubicBezTo>
                      <a:pt x="279" y="355"/>
                      <a:pt x="324" y="401"/>
                      <a:pt x="381" y="401"/>
                    </a:cubicBezTo>
                    <a:close/>
                    <a:moveTo>
                      <a:pt x="846" y="254"/>
                    </a:moveTo>
                    <a:cubicBezTo>
                      <a:pt x="917" y="254"/>
                      <a:pt x="970" y="197"/>
                      <a:pt x="970" y="127"/>
                    </a:cubicBezTo>
                    <a:cubicBezTo>
                      <a:pt x="970" y="56"/>
                      <a:pt x="914" y="0"/>
                      <a:pt x="846" y="0"/>
                    </a:cubicBezTo>
                    <a:cubicBezTo>
                      <a:pt x="778" y="0"/>
                      <a:pt x="722" y="56"/>
                      <a:pt x="722" y="127"/>
                    </a:cubicBezTo>
                    <a:cubicBezTo>
                      <a:pt x="722" y="197"/>
                      <a:pt x="778" y="254"/>
                      <a:pt x="846" y="254"/>
                    </a:cubicBezTo>
                    <a:close/>
                    <a:moveTo>
                      <a:pt x="1794" y="688"/>
                    </a:moveTo>
                    <a:cubicBezTo>
                      <a:pt x="1865" y="688"/>
                      <a:pt x="1919" y="631"/>
                      <a:pt x="1919" y="561"/>
                    </a:cubicBezTo>
                    <a:cubicBezTo>
                      <a:pt x="1919" y="490"/>
                      <a:pt x="1861" y="434"/>
                      <a:pt x="1794" y="434"/>
                    </a:cubicBezTo>
                    <a:cubicBezTo>
                      <a:pt x="1726" y="434"/>
                      <a:pt x="1670" y="490"/>
                      <a:pt x="1670" y="561"/>
                    </a:cubicBezTo>
                    <a:cubicBezTo>
                      <a:pt x="1670" y="631"/>
                      <a:pt x="1727" y="688"/>
                      <a:pt x="1794" y="688"/>
                    </a:cubicBezTo>
                    <a:close/>
                    <a:moveTo>
                      <a:pt x="341" y="564"/>
                    </a:moveTo>
                    <a:cubicBezTo>
                      <a:pt x="383" y="564"/>
                      <a:pt x="417" y="530"/>
                      <a:pt x="417" y="488"/>
                    </a:cubicBezTo>
                    <a:cubicBezTo>
                      <a:pt x="417" y="446"/>
                      <a:pt x="383" y="412"/>
                      <a:pt x="341" y="412"/>
                    </a:cubicBezTo>
                    <a:cubicBezTo>
                      <a:pt x="299" y="412"/>
                      <a:pt x="265" y="446"/>
                      <a:pt x="265" y="488"/>
                    </a:cubicBezTo>
                    <a:cubicBezTo>
                      <a:pt x="268" y="530"/>
                      <a:pt x="302" y="564"/>
                      <a:pt x="341" y="564"/>
                    </a:cubicBezTo>
                    <a:close/>
                    <a:moveTo>
                      <a:pt x="217" y="434"/>
                    </a:moveTo>
                    <a:cubicBezTo>
                      <a:pt x="245" y="434"/>
                      <a:pt x="268" y="412"/>
                      <a:pt x="268" y="384"/>
                    </a:cubicBezTo>
                    <a:cubicBezTo>
                      <a:pt x="268" y="355"/>
                      <a:pt x="245" y="333"/>
                      <a:pt x="217" y="333"/>
                    </a:cubicBezTo>
                    <a:cubicBezTo>
                      <a:pt x="189" y="333"/>
                      <a:pt x="166" y="355"/>
                      <a:pt x="166" y="384"/>
                    </a:cubicBezTo>
                    <a:cubicBezTo>
                      <a:pt x="166" y="412"/>
                      <a:pt x="189" y="434"/>
                      <a:pt x="217" y="434"/>
                    </a:cubicBezTo>
                    <a:close/>
                    <a:moveTo>
                      <a:pt x="564" y="451"/>
                    </a:moveTo>
                    <a:cubicBezTo>
                      <a:pt x="606" y="451"/>
                      <a:pt x="643" y="417"/>
                      <a:pt x="643" y="372"/>
                    </a:cubicBezTo>
                    <a:cubicBezTo>
                      <a:pt x="643" y="330"/>
                      <a:pt x="609" y="293"/>
                      <a:pt x="564" y="293"/>
                    </a:cubicBezTo>
                    <a:cubicBezTo>
                      <a:pt x="519" y="293"/>
                      <a:pt x="485" y="327"/>
                      <a:pt x="485" y="372"/>
                    </a:cubicBezTo>
                    <a:cubicBezTo>
                      <a:pt x="485" y="417"/>
                      <a:pt x="522" y="451"/>
                      <a:pt x="564" y="451"/>
                    </a:cubicBezTo>
                    <a:close/>
                    <a:moveTo>
                      <a:pt x="553" y="271"/>
                    </a:moveTo>
                    <a:cubicBezTo>
                      <a:pt x="598" y="271"/>
                      <a:pt x="635" y="234"/>
                      <a:pt x="635" y="189"/>
                    </a:cubicBezTo>
                    <a:cubicBezTo>
                      <a:pt x="635" y="144"/>
                      <a:pt x="598" y="107"/>
                      <a:pt x="553" y="107"/>
                    </a:cubicBezTo>
                    <a:cubicBezTo>
                      <a:pt x="508" y="107"/>
                      <a:pt x="471" y="144"/>
                      <a:pt x="471" y="189"/>
                    </a:cubicBezTo>
                    <a:cubicBezTo>
                      <a:pt x="471" y="234"/>
                      <a:pt x="508" y="271"/>
                      <a:pt x="553" y="271"/>
                    </a:cubicBezTo>
                    <a:close/>
                    <a:moveTo>
                      <a:pt x="420" y="175"/>
                    </a:moveTo>
                    <a:cubicBezTo>
                      <a:pt x="437" y="175"/>
                      <a:pt x="451" y="161"/>
                      <a:pt x="451" y="144"/>
                    </a:cubicBezTo>
                    <a:cubicBezTo>
                      <a:pt x="451" y="127"/>
                      <a:pt x="437" y="113"/>
                      <a:pt x="420" y="113"/>
                    </a:cubicBezTo>
                    <a:cubicBezTo>
                      <a:pt x="403" y="113"/>
                      <a:pt x="389" y="127"/>
                      <a:pt x="389" y="144"/>
                    </a:cubicBezTo>
                    <a:cubicBezTo>
                      <a:pt x="389" y="161"/>
                      <a:pt x="403" y="175"/>
                      <a:pt x="420" y="175"/>
                    </a:cubicBezTo>
                    <a:close/>
                    <a:moveTo>
                      <a:pt x="1007" y="59"/>
                    </a:moveTo>
                    <a:cubicBezTo>
                      <a:pt x="1018" y="59"/>
                      <a:pt x="1027" y="51"/>
                      <a:pt x="1027" y="39"/>
                    </a:cubicBezTo>
                    <a:cubicBezTo>
                      <a:pt x="1027" y="28"/>
                      <a:pt x="1018" y="20"/>
                      <a:pt x="1007" y="20"/>
                    </a:cubicBezTo>
                    <a:cubicBezTo>
                      <a:pt x="996" y="20"/>
                      <a:pt x="987" y="28"/>
                      <a:pt x="987" y="39"/>
                    </a:cubicBezTo>
                    <a:cubicBezTo>
                      <a:pt x="987" y="48"/>
                      <a:pt x="996" y="59"/>
                      <a:pt x="1007" y="59"/>
                    </a:cubicBezTo>
                    <a:close/>
                    <a:moveTo>
                      <a:pt x="592" y="480"/>
                    </a:moveTo>
                    <a:cubicBezTo>
                      <a:pt x="575" y="480"/>
                      <a:pt x="564" y="494"/>
                      <a:pt x="564" y="508"/>
                    </a:cubicBezTo>
                    <a:cubicBezTo>
                      <a:pt x="564" y="525"/>
                      <a:pt x="578" y="536"/>
                      <a:pt x="592" y="536"/>
                    </a:cubicBezTo>
                    <a:cubicBezTo>
                      <a:pt x="609" y="536"/>
                      <a:pt x="620" y="522"/>
                      <a:pt x="620" y="508"/>
                    </a:cubicBezTo>
                    <a:cubicBezTo>
                      <a:pt x="620" y="494"/>
                      <a:pt x="609" y="480"/>
                      <a:pt x="592" y="480"/>
                    </a:cubicBezTo>
                    <a:close/>
                    <a:moveTo>
                      <a:pt x="488" y="2129"/>
                    </a:moveTo>
                    <a:cubicBezTo>
                      <a:pt x="488" y="2141"/>
                      <a:pt x="496" y="2149"/>
                      <a:pt x="508" y="2149"/>
                    </a:cubicBezTo>
                    <a:cubicBezTo>
                      <a:pt x="519" y="2149"/>
                      <a:pt x="527" y="2141"/>
                      <a:pt x="527" y="2129"/>
                    </a:cubicBezTo>
                    <a:cubicBezTo>
                      <a:pt x="527" y="2118"/>
                      <a:pt x="519" y="2110"/>
                      <a:pt x="508" y="2110"/>
                    </a:cubicBezTo>
                    <a:cubicBezTo>
                      <a:pt x="496" y="2110"/>
                      <a:pt x="488" y="2118"/>
                      <a:pt x="488" y="2129"/>
                    </a:cubicBezTo>
                    <a:close/>
                    <a:moveTo>
                      <a:pt x="143" y="434"/>
                    </a:moveTo>
                    <a:cubicBezTo>
                      <a:pt x="126" y="434"/>
                      <a:pt x="112" y="448"/>
                      <a:pt x="112" y="465"/>
                    </a:cubicBezTo>
                    <a:cubicBezTo>
                      <a:pt x="112" y="481"/>
                      <a:pt x="126" y="497"/>
                      <a:pt x="143" y="497"/>
                    </a:cubicBezTo>
                    <a:cubicBezTo>
                      <a:pt x="159" y="497"/>
                      <a:pt x="175" y="481"/>
                      <a:pt x="175" y="465"/>
                    </a:cubicBezTo>
                    <a:cubicBezTo>
                      <a:pt x="175" y="448"/>
                      <a:pt x="159" y="434"/>
                      <a:pt x="143" y="434"/>
                    </a:cubicBezTo>
                    <a:close/>
                    <a:moveTo>
                      <a:pt x="330" y="623"/>
                    </a:moveTo>
                    <a:cubicBezTo>
                      <a:pt x="324" y="623"/>
                      <a:pt x="318" y="629"/>
                      <a:pt x="318" y="635"/>
                    </a:cubicBezTo>
                    <a:cubicBezTo>
                      <a:pt x="318" y="640"/>
                      <a:pt x="324" y="646"/>
                      <a:pt x="330" y="646"/>
                    </a:cubicBezTo>
                    <a:cubicBezTo>
                      <a:pt x="335" y="646"/>
                      <a:pt x="341" y="640"/>
                      <a:pt x="341" y="635"/>
                    </a:cubicBezTo>
                    <a:cubicBezTo>
                      <a:pt x="341" y="629"/>
                      <a:pt x="335" y="623"/>
                      <a:pt x="330" y="623"/>
                    </a:cubicBezTo>
                    <a:close/>
                    <a:moveTo>
                      <a:pt x="606" y="680"/>
                    </a:moveTo>
                    <a:cubicBezTo>
                      <a:pt x="606" y="705"/>
                      <a:pt x="625" y="725"/>
                      <a:pt x="651" y="725"/>
                    </a:cubicBezTo>
                    <a:cubicBezTo>
                      <a:pt x="676" y="725"/>
                      <a:pt x="697" y="705"/>
                      <a:pt x="697" y="680"/>
                    </a:cubicBezTo>
                    <a:cubicBezTo>
                      <a:pt x="697" y="655"/>
                      <a:pt x="677" y="635"/>
                      <a:pt x="651" y="635"/>
                    </a:cubicBezTo>
                    <a:cubicBezTo>
                      <a:pt x="626" y="635"/>
                      <a:pt x="606" y="655"/>
                      <a:pt x="606" y="680"/>
                    </a:cubicBezTo>
                    <a:close/>
                    <a:moveTo>
                      <a:pt x="646" y="443"/>
                    </a:moveTo>
                    <a:cubicBezTo>
                      <a:pt x="646" y="454"/>
                      <a:pt x="656" y="465"/>
                      <a:pt x="668" y="465"/>
                    </a:cubicBezTo>
                    <a:cubicBezTo>
                      <a:pt x="679" y="465"/>
                      <a:pt x="691" y="454"/>
                      <a:pt x="691" y="443"/>
                    </a:cubicBezTo>
                    <a:cubicBezTo>
                      <a:pt x="691" y="432"/>
                      <a:pt x="680" y="420"/>
                      <a:pt x="668" y="420"/>
                    </a:cubicBezTo>
                    <a:cubicBezTo>
                      <a:pt x="654" y="420"/>
                      <a:pt x="646" y="432"/>
                      <a:pt x="646" y="443"/>
                    </a:cubicBezTo>
                    <a:close/>
                    <a:moveTo>
                      <a:pt x="677" y="268"/>
                    </a:moveTo>
                    <a:cubicBezTo>
                      <a:pt x="691" y="268"/>
                      <a:pt x="699" y="256"/>
                      <a:pt x="699" y="245"/>
                    </a:cubicBezTo>
                    <a:cubicBezTo>
                      <a:pt x="699" y="233"/>
                      <a:pt x="688" y="223"/>
                      <a:pt x="677" y="223"/>
                    </a:cubicBezTo>
                    <a:cubicBezTo>
                      <a:pt x="666" y="223"/>
                      <a:pt x="654" y="233"/>
                      <a:pt x="654" y="245"/>
                    </a:cubicBezTo>
                    <a:cubicBezTo>
                      <a:pt x="654" y="256"/>
                      <a:pt x="663" y="268"/>
                      <a:pt x="677" y="268"/>
                    </a:cubicBezTo>
                    <a:close/>
                    <a:moveTo>
                      <a:pt x="666" y="25"/>
                    </a:moveTo>
                    <a:cubicBezTo>
                      <a:pt x="657" y="25"/>
                      <a:pt x="651" y="30"/>
                      <a:pt x="651" y="39"/>
                    </a:cubicBezTo>
                    <a:cubicBezTo>
                      <a:pt x="651" y="47"/>
                      <a:pt x="657" y="53"/>
                      <a:pt x="666" y="53"/>
                    </a:cubicBezTo>
                    <a:cubicBezTo>
                      <a:pt x="674" y="53"/>
                      <a:pt x="680" y="47"/>
                      <a:pt x="680" y="39"/>
                    </a:cubicBezTo>
                    <a:cubicBezTo>
                      <a:pt x="680" y="30"/>
                      <a:pt x="674" y="25"/>
                      <a:pt x="666" y="25"/>
                    </a:cubicBezTo>
                    <a:close/>
                    <a:moveTo>
                      <a:pt x="666" y="76"/>
                    </a:moveTo>
                    <a:cubicBezTo>
                      <a:pt x="643" y="76"/>
                      <a:pt x="626" y="93"/>
                      <a:pt x="626" y="116"/>
                    </a:cubicBezTo>
                    <a:cubicBezTo>
                      <a:pt x="626" y="138"/>
                      <a:pt x="643" y="155"/>
                      <a:pt x="666" y="155"/>
                    </a:cubicBezTo>
                    <a:cubicBezTo>
                      <a:pt x="688" y="155"/>
                      <a:pt x="705" y="138"/>
                      <a:pt x="705" y="116"/>
                    </a:cubicBezTo>
                    <a:cubicBezTo>
                      <a:pt x="705" y="93"/>
                      <a:pt x="688" y="76"/>
                      <a:pt x="666" y="76"/>
                    </a:cubicBezTo>
                    <a:close/>
                    <a:moveTo>
                      <a:pt x="50" y="973"/>
                    </a:moveTo>
                    <a:cubicBezTo>
                      <a:pt x="31" y="973"/>
                      <a:pt x="16" y="990"/>
                      <a:pt x="16" y="1007"/>
                    </a:cubicBezTo>
                    <a:cubicBezTo>
                      <a:pt x="16" y="1027"/>
                      <a:pt x="30" y="1041"/>
                      <a:pt x="50" y="1041"/>
                    </a:cubicBezTo>
                    <a:cubicBezTo>
                      <a:pt x="69" y="1041"/>
                      <a:pt x="84" y="1024"/>
                      <a:pt x="84" y="1007"/>
                    </a:cubicBezTo>
                    <a:cubicBezTo>
                      <a:pt x="84" y="990"/>
                      <a:pt x="67" y="973"/>
                      <a:pt x="50" y="973"/>
                    </a:cubicBezTo>
                    <a:close/>
                    <a:moveTo>
                      <a:pt x="25" y="1115"/>
                    </a:moveTo>
                    <a:cubicBezTo>
                      <a:pt x="19" y="1115"/>
                      <a:pt x="14" y="1119"/>
                      <a:pt x="14" y="1125"/>
                    </a:cubicBezTo>
                    <a:cubicBezTo>
                      <a:pt x="14" y="1130"/>
                      <a:pt x="19" y="1136"/>
                      <a:pt x="25" y="1136"/>
                    </a:cubicBezTo>
                    <a:cubicBezTo>
                      <a:pt x="31" y="1136"/>
                      <a:pt x="36" y="1130"/>
                      <a:pt x="36" y="1125"/>
                    </a:cubicBezTo>
                    <a:cubicBezTo>
                      <a:pt x="33" y="1116"/>
                      <a:pt x="31" y="1115"/>
                      <a:pt x="25" y="1115"/>
                    </a:cubicBezTo>
                    <a:close/>
                    <a:moveTo>
                      <a:pt x="53" y="1218"/>
                    </a:moveTo>
                    <a:cubicBezTo>
                      <a:pt x="30" y="1218"/>
                      <a:pt x="14" y="1235"/>
                      <a:pt x="14" y="1257"/>
                    </a:cubicBezTo>
                    <a:cubicBezTo>
                      <a:pt x="14" y="1280"/>
                      <a:pt x="30" y="1297"/>
                      <a:pt x="53" y="1297"/>
                    </a:cubicBezTo>
                    <a:cubicBezTo>
                      <a:pt x="75" y="1297"/>
                      <a:pt x="93" y="1280"/>
                      <a:pt x="93" y="1257"/>
                    </a:cubicBezTo>
                    <a:cubicBezTo>
                      <a:pt x="93" y="1235"/>
                      <a:pt x="75" y="1218"/>
                      <a:pt x="53" y="1218"/>
                    </a:cubicBezTo>
                    <a:close/>
                    <a:moveTo>
                      <a:pt x="36" y="1328"/>
                    </a:moveTo>
                    <a:cubicBezTo>
                      <a:pt x="22" y="1328"/>
                      <a:pt x="14" y="1339"/>
                      <a:pt x="14" y="1351"/>
                    </a:cubicBezTo>
                    <a:cubicBezTo>
                      <a:pt x="14" y="1365"/>
                      <a:pt x="24" y="1373"/>
                      <a:pt x="36" y="1373"/>
                    </a:cubicBezTo>
                    <a:cubicBezTo>
                      <a:pt x="47" y="1373"/>
                      <a:pt x="59" y="1362"/>
                      <a:pt x="59" y="1351"/>
                    </a:cubicBezTo>
                    <a:cubicBezTo>
                      <a:pt x="62" y="1336"/>
                      <a:pt x="50" y="1328"/>
                      <a:pt x="36" y="1328"/>
                    </a:cubicBezTo>
                    <a:close/>
                    <a:moveTo>
                      <a:pt x="50" y="1427"/>
                    </a:moveTo>
                    <a:cubicBezTo>
                      <a:pt x="28" y="1427"/>
                      <a:pt x="8" y="1446"/>
                      <a:pt x="8" y="1469"/>
                    </a:cubicBezTo>
                    <a:cubicBezTo>
                      <a:pt x="8" y="1492"/>
                      <a:pt x="27" y="1511"/>
                      <a:pt x="50" y="1511"/>
                    </a:cubicBezTo>
                    <a:cubicBezTo>
                      <a:pt x="72" y="1511"/>
                      <a:pt x="93" y="1492"/>
                      <a:pt x="93" y="1469"/>
                    </a:cubicBezTo>
                    <a:cubicBezTo>
                      <a:pt x="93" y="1446"/>
                      <a:pt x="76" y="1427"/>
                      <a:pt x="50" y="1427"/>
                    </a:cubicBezTo>
                    <a:close/>
                    <a:moveTo>
                      <a:pt x="643" y="796"/>
                    </a:moveTo>
                    <a:cubicBezTo>
                      <a:pt x="643" y="813"/>
                      <a:pt x="654" y="824"/>
                      <a:pt x="671" y="824"/>
                    </a:cubicBezTo>
                    <a:cubicBezTo>
                      <a:pt x="688" y="824"/>
                      <a:pt x="699" y="813"/>
                      <a:pt x="699" y="796"/>
                    </a:cubicBezTo>
                    <a:cubicBezTo>
                      <a:pt x="699" y="779"/>
                      <a:pt x="688" y="767"/>
                      <a:pt x="671" y="767"/>
                    </a:cubicBezTo>
                    <a:cubicBezTo>
                      <a:pt x="654" y="767"/>
                      <a:pt x="643" y="782"/>
                      <a:pt x="643" y="796"/>
                    </a:cubicBezTo>
                    <a:close/>
                    <a:moveTo>
                      <a:pt x="584" y="1041"/>
                    </a:moveTo>
                    <a:cubicBezTo>
                      <a:pt x="584" y="1072"/>
                      <a:pt x="609" y="1098"/>
                      <a:pt x="640" y="1098"/>
                    </a:cubicBezTo>
                    <a:cubicBezTo>
                      <a:pt x="671" y="1098"/>
                      <a:pt x="697" y="1072"/>
                      <a:pt x="697" y="1041"/>
                    </a:cubicBezTo>
                    <a:cubicBezTo>
                      <a:pt x="697" y="1010"/>
                      <a:pt x="671" y="985"/>
                      <a:pt x="640" y="985"/>
                    </a:cubicBezTo>
                    <a:cubicBezTo>
                      <a:pt x="609" y="985"/>
                      <a:pt x="584" y="1010"/>
                      <a:pt x="584" y="1041"/>
                    </a:cubicBezTo>
                    <a:close/>
                    <a:moveTo>
                      <a:pt x="589" y="1116"/>
                    </a:moveTo>
                    <a:cubicBezTo>
                      <a:pt x="580" y="1116"/>
                      <a:pt x="575" y="1122"/>
                      <a:pt x="575" y="1130"/>
                    </a:cubicBezTo>
                    <a:cubicBezTo>
                      <a:pt x="575" y="1139"/>
                      <a:pt x="580" y="1145"/>
                      <a:pt x="589" y="1145"/>
                    </a:cubicBezTo>
                    <a:cubicBezTo>
                      <a:pt x="597" y="1145"/>
                      <a:pt x="603" y="1139"/>
                      <a:pt x="603" y="1130"/>
                    </a:cubicBezTo>
                    <a:cubicBezTo>
                      <a:pt x="603" y="1122"/>
                      <a:pt x="597" y="1116"/>
                      <a:pt x="589" y="1116"/>
                    </a:cubicBezTo>
                    <a:close/>
                    <a:moveTo>
                      <a:pt x="601" y="1658"/>
                    </a:moveTo>
                    <a:cubicBezTo>
                      <a:pt x="601" y="1684"/>
                      <a:pt x="620" y="1703"/>
                      <a:pt x="646" y="1703"/>
                    </a:cubicBezTo>
                    <a:cubicBezTo>
                      <a:pt x="671" y="1703"/>
                      <a:pt x="691" y="1684"/>
                      <a:pt x="691" y="1658"/>
                    </a:cubicBezTo>
                    <a:cubicBezTo>
                      <a:pt x="691" y="1633"/>
                      <a:pt x="671" y="1613"/>
                      <a:pt x="646" y="1613"/>
                    </a:cubicBezTo>
                    <a:cubicBezTo>
                      <a:pt x="620" y="1613"/>
                      <a:pt x="601" y="1633"/>
                      <a:pt x="601" y="1658"/>
                    </a:cubicBezTo>
                    <a:close/>
                    <a:moveTo>
                      <a:pt x="643" y="1743"/>
                    </a:moveTo>
                    <a:cubicBezTo>
                      <a:pt x="637" y="1743"/>
                      <a:pt x="632" y="1748"/>
                      <a:pt x="632" y="1754"/>
                    </a:cubicBezTo>
                    <a:cubicBezTo>
                      <a:pt x="632" y="1760"/>
                      <a:pt x="637" y="1765"/>
                      <a:pt x="643" y="1765"/>
                    </a:cubicBezTo>
                    <a:cubicBezTo>
                      <a:pt x="649" y="1765"/>
                      <a:pt x="654" y="1760"/>
                      <a:pt x="654" y="1754"/>
                    </a:cubicBezTo>
                    <a:cubicBezTo>
                      <a:pt x="654" y="1748"/>
                      <a:pt x="649" y="1743"/>
                      <a:pt x="643" y="1743"/>
                    </a:cubicBezTo>
                    <a:close/>
                    <a:moveTo>
                      <a:pt x="318" y="1630"/>
                    </a:moveTo>
                    <a:cubicBezTo>
                      <a:pt x="309" y="1630"/>
                      <a:pt x="304" y="1636"/>
                      <a:pt x="304" y="1644"/>
                    </a:cubicBezTo>
                    <a:cubicBezTo>
                      <a:pt x="304" y="1652"/>
                      <a:pt x="309" y="1658"/>
                      <a:pt x="318" y="1658"/>
                    </a:cubicBezTo>
                    <a:cubicBezTo>
                      <a:pt x="326" y="1658"/>
                      <a:pt x="333" y="1652"/>
                      <a:pt x="333" y="1644"/>
                    </a:cubicBezTo>
                    <a:cubicBezTo>
                      <a:pt x="333" y="1636"/>
                      <a:pt x="326" y="1630"/>
                      <a:pt x="318" y="1630"/>
                    </a:cubicBezTo>
                    <a:close/>
                    <a:moveTo>
                      <a:pt x="84" y="1579"/>
                    </a:moveTo>
                    <a:cubicBezTo>
                      <a:pt x="67" y="1579"/>
                      <a:pt x="53" y="1593"/>
                      <a:pt x="53" y="1610"/>
                    </a:cubicBezTo>
                    <a:cubicBezTo>
                      <a:pt x="53" y="1627"/>
                      <a:pt x="67" y="1641"/>
                      <a:pt x="84" y="1641"/>
                    </a:cubicBezTo>
                    <a:cubicBezTo>
                      <a:pt x="101" y="1641"/>
                      <a:pt x="115" y="1627"/>
                      <a:pt x="115" y="1610"/>
                    </a:cubicBezTo>
                    <a:cubicBezTo>
                      <a:pt x="115" y="1593"/>
                      <a:pt x="101" y="1579"/>
                      <a:pt x="84" y="1579"/>
                    </a:cubicBezTo>
                    <a:close/>
                    <a:moveTo>
                      <a:pt x="36" y="1774"/>
                    </a:moveTo>
                    <a:cubicBezTo>
                      <a:pt x="22" y="1774"/>
                      <a:pt x="11" y="1785"/>
                      <a:pt x="11" y="1799"/>
                    </a:cubicBezTo>
                    <a:cubicBezTo>
                      <a:pt x="11" y="1813"/>
                      <a:pt x="22" y="1825"/>
                      <a:pt x="36" y="1825"/>
                    </a:cubicBezTo>
                    <a:cubicBezTo>
                      <a:pt x="50" y="1825"/>
                      <a:pt x="62" y="1813"/>
                      <a:pt x="62" y="1799"/>
                    </a:cubicBezTo>
                    <a:cubicBezTo>
                      <a:pt x="62" y="1785"/>
                      <a:pt x="50" y="1774"/>
                      <a:pt x="36" y="1774"/>
                    </a:cubicBezTo>
                    <a:close/>
                    <a:moveTo>
                      <a:pt x="101" y="2135"/>
                    </a:moveTo>
                    <a:cubicBezTo>
                      <a:pt x="101" y="2112"/>
                      <a:pt x="84" y="2096"/>
                      <a:pt x="62" y="2096"/>
                    </a:cubicBezTo>
                    <a:cubicBezTo>
                      <a:pt x="39" y="2096"/>
                      <a:pt x="22" y="2112"/>
                      <a:pt x="22" y="2135"/>
                    </a:cubicBezTo>
                    <a:cubicBezTo>
                      <a:pt x="22" y="2158"/>
                      <a:pt x="39" y="2175"/>
                      <a:pt x="62" y="2175"/>
                    </a:cubicBezTo>
                    <a:cubicBezTo>
                      <a:pt x="84" y="2175"/>
                      <a:pt x="101" y="2158"/>
                      <a:pt x="101" y="2135"/>
                    </a:cubicBezTo>
                    <a:close/>
                    <a:moveTo>
                      <a:pt x="186" y="2121"/>
                    </a:moveTo>
                    <a:cubicBezTo>
                      <a:pt x="175" y="2121"/>
                      <a:pt x="166" y="2130"/>
                      <a:pt x="166" y="2141"/>
                    </a:cubicBezTo>
                    <a:cubicBezTo>
                      <a:pt x="166" y="2153"/>
                      <a:pt x="175" y="2160"/>
                      <a:pt x="186" y="2160"/>
                    </a:cubicBezTo>
                    <a:cubicBezTo>
                      <a:pt x="197" y="2160"/>
                      <a:pt x="206" y="2153"/>
                      <a:pt x="206" y="2141"/>
                    </a:cubicBezTo>
                    <a:cubicBezTo>
                      <a:pt x="206" y="2130"/>
                      <a:pt x="197" y="2121"/>
                      <a:pt x="186" y="2121"/>
                    </a:cubicBezTo>
                    <a:close/>
                    <a:moveTo>
                      <a:pt x="304" y="2014"/>
                    </a:moveTo>
                    <a:cubicBezTo>
                      <a:pt x="298" y="2014"/>
                      <a:pt x="296" y="2019"/>
                      <a:pt x="296" y="2022"/>
                    </a:cubicBezTo>
                    <a:cubicBezTo>
                      <a:pt x="296" y="2025"/>
                      <a:pt x="302" y="2031"/>
                      <a:pt x="304" y="2031"/>
                    </a:cubicBezTo>
                    <a:cubicBezTo>
                      <a:pt x="310" y="2031"/>
                      <a:pt x="313" y="2025"/>
                      <a:pt x="313" y="2022"/>
                    </a:cubicBezTo>
                    <a:cubicBezTo>
                      <a:pt x="313" y="2019"/>
                      <a:pt x="309" y="2014"/>
                      <a:pt x="304" y="2014"/>
                    </a:cubicBezTo>
                    <a:close/>
                    <a:moveTo>
                      <a:pt x="445" y="2107"/>
                    </a:moveTo>
                    <a:cubicBezTo>
                      <a:pt x="426" y="2107"/>
                      <a:pt x="412" y="2122"/>
                      <a:pt x="412" y="2141"/>
                    </a:cubicBezTo>
                    <a:cubicBezTo>
                      <a:pt x="412" y="2161"/>
                      <a:pt x="425" y="2175"/>
                      <a:pt x="445" y="2175"/>
                    </a:cubicBezTo>
                    <a:cubicBezTo>
                      <a:pt x="464" y="2175"/>
                      <a:pt x="479" y="2161"/>
                      <a:pt x="479" y="2141"/>
                    </a:cubicBezTo>
                    <a:cubicBezTo>
                      <a:pt x="479" y="2122"/>
                      <a:pt x="462" y="2107"/>
                      <a:pt x="445" y="2107"/>
                    </a:cubicBezTo>
                    <a:close/>
                    <a:moveTo>
                      <a:pt x="654" y="2175"/>
                    </a:moveTo>
                    <a:cubicBezTo>
                      <a:pt x="666" y="2175"/>
                      <a:pt x="674" y="2166"/>
                      <a:pt x="674" y="2155"/>
                    </a:cubicBezTo>
                    <a:cubicBezTo>
                      <a:pt x="674" y="2143"/>
                      <a:pt x="665" y="2135"/>
                      <a:pt x="654" y="2135"/>
                    </a:cubicBezTo>
                    <a:cubicBezTo>
                      <a:pt x="642" y="2135"/>
                      <a:pt x="635" y="2143"/>
                      <a:pt x="635" y="2155"/>
                    </a:cubicBezTo>
                    <a:cubicBezTo>
                      <a:pt x="635" y="2163"/>
                      <a:pt x="646" y="2175"/>
                      <a:pt x="654" y="2175"/>
                    </a:cubicBezTo>
                    <a:close/>
                    <a:moveTo>
                      <a:pt x="558" y="2158"/>
                    </a:moveTo>
                    <a:cubicBezTo>
                      <a:pt x="552" y="2158"/>
                      <a:pt x="550" y="2160"/>
                      <a:pt x="550" y="2166"/>
                    </a:cubicBezTo>
                    <a:cubicBezTo>
                      <a:pt x="550" y="2172"/>
                      <a:pt x="553" y="2175"/>
                      <a:pt x="558" y="2175"/>
                    </a:cubicBezTo>
                    <a:cubicBezTo>
                      <a:pt x="564" y="2175"/>
                      <a:pt x="567" y="2172"/>
                      <a:pt x="567" y="2166"/>
                    </a:cubicBezTo>
                    <a:cubicBezTo>
                      <a:pt x="567" y="2160"/>
                      <a:pt x="563" y="2158"/>
                      <a:pt x="558" y="2158"/>
                    </a:cubicBezTo>
                    <a:close/>
                    <a:moveTo>
                      <a:pt x="640" y="2022"/>
                    </a:moveTo>
                    <a:cubicBezTo>
                      <a:pt x="634" y="2022"/>
                      <a:pt x="629" y="2028"/>
                      <a:pt x="629" y="2033"/>
                    </a:cubicBezTo>
                    <a:cubicBezTo>
                      <a:pt x="629" y="2039"/>
                      <a:pt x="635" y="2045"/>
                      <a:pt x="640" y="2045"/>
                    </a:cubicBezTo>
                    <a:cubicBezTo>
                      <a:pt x="646" y="2045"/>
                      <a:pt x="651" y="2039"/>
                      <a:pt x="651" y="2033"/>
                    </a:cubicBezTo>
                    <a:cubicBezTo>
                      <a:pt x="651" y="2025"/>
                      <a:pt x="645" y="2022"/>
                      <a:pt x="640" y="2022"/>
                    </a:cubicBezTo>
                    <a:close/>
                    <a:moveTo>
                      <a:pt x="1986" y="31"/>
                    </a:moveTo>
                    <a:cubicBezTo>
                      <a:pt x="1972" y="31"/>
                      <a:pt x="1964" y="42"/>
                      <a:pt x="1964" y="53"/>
                    </a:cubicBezTo>
                    <a:cubicBezTo>
                      <a:pt x="1964" y="68"/>
                      <a:pt x="1974" y="76"/>
                      <a:pt x="1986" y="76"/>
                    </a:cubicBezTo>
                    <a:cubicBezTo>
                      <a:pt x="1997" y="76"/>
                      <a:pt x="2009" y="64"/>
                      <a:pt x="2009" y="53"/>
                    </a:cubicBezTo>
                    <a:cubicBezTo>
                      <a:pt x="2009" y="41"/>
                      <a:pt x="2000" y="31"/>
                      <a:pt x="1986" y="31"/>
                    </a:cubicBezTo>
                    <a:close/>
                    <a:moveTo>
                      <a:pt x="1958" y="1047"/>
                    </a:moveTo>
                    <a:cubicBezTo>
                      <a:pt x="1944" y="1047"/>
                      <a:pt x="1933" y="1058"/>
                      <a:pt x="1933" y="1072"/>
                    </a:cubicBezTo>
                    <a:cubicBezTo>
                      <a:pt x="1933" y="1086"/>
                      <a:pt x="1944" y="1098"/>
                      <a:pt x="1958" y="1098"/>
                    </a:cubicBezTo>
                    <a:cubicBezTo>
                      <a:pt x="1972" y="1098"/>
                      <a:pt x="1983" y="1086"/>
                      <a:pt x="1983" y="1072"/>
                    </a:cubicBezTo>
                    <a:cubicBezTo>
                      <a:pt x="1986" y="1058"/>
                      <a:pt x="1975" y="1047"/>
                      <a:pt x="1958" y="1047"/>
                    </a:cubicBezTo>
                    <a:close/>
                    <a:moveTo>
                      <a:pt x="2556" y="1655"/>
                    </a:moveTo>
                    <a:cubicBezTo>
                      <a:pt x="2556" y="1669"/>
                      <a:pt x="2568" y="1684"/>
                      <a:pt x="2585" y="1684"/>
                    </a:cubicBezTo>
                    <a:cubicBezTo>
                      <a:pt x="2599" y="1684"/>
                      <a:pt x="2613" y="1672"/>
                      <a:pt x="2613" y="1655"/>
                    </a:cubicBezTo>
                    <a:cubicBezTo>
                      <a:pt x="2613" y="1641"/>
                      <a:pt x="2602" y="1627"/>
                      <a:pt x="2585" y="1627"/>
                    </a:cubicBezTo>
                    <a:cubicBezTo>
                      <a:pt x="2570" y="1630"/>
                      <a:pt x="2556" y="1641"/>
                      <a:pt x="2556" y="1655"/>
                    </a:cubicBezTo>
                    <a:close/>
                    <a:moveTo>
                      <a:pt x="2489" y="1923"/>
                    </a:moveTo>
                    <a:cubicBezTo>
                      <a:pt x="2489" y="1957"/>
                      <a:pt x="2517" y="1985"/>
                      <a:pt x="2551" y="1985"/>
                    </a:cubicBezTo>
                    <a:cubicBezTo>
                      <a:pt x="2585" y="1985"/>
                      <a:pt x="2613" y="1957"/>
                      <a:pt x="2613" y="1923"/>
                    </a:cubicBezTo>
                    <a:cubicBezTo>
                      <a:pt x="2613" y="1890"/>
                      <a:pt x="2585" y="1861"/>
                      <a:pt x="2551" y="1861"/>
                    </a:cubicBezTo>
                    <a:cubicBezTo>
                      <a:pt x="2517" y="1861"/>
                      <a:pt x="2489" y="1887"/>
                      <a:pt x="2489" y="1923"/>
                    </a:cubicBezTo>
                    <a:close/>
                    <a:moveTo>
                      <a:pt x="2486" y="2033"/>
                    </a:moveTo>
                    <a:cubicBezTo>
                      <a:pt x="2477" y="2033"/>
                      <a:pt x="2472" y="2040"/>
                      <a:pt x="2472" y="2048"/>
                    </a:cubicBezTo>
                    <a:cubicBezTo>
                      <a:pt x="2472" y="2057"/>
                      <a:pt x="2477" y="2062"/>
                      <a:pt x="2486" y="2062"/>
                    </a:cubicBezTo>
                    <a:cubicBezTo>
                      <a:pt x="2494" y="2062"/>
                      <a:pt x="2500" y="2057"/>
                      <a:pt x="2500" y="2048"/>
                    </a:cubicBezTo>
                    <a:cubicBezTo>
                      <a:pt x="2500" y="2040"/>
                      <a:pt x="2494" y="2033"/>
                      <a:pt x="2486" y="2033"/>
                    </a:cubicBezTo>
                    <a:close/>
                    <a:moveTo>
                      <a:pt x="2412" y="2033"/>
                    </a:moveTo>
                    <a:cubicBezTo>
                      <a:pt x="2389" y="2033"/>
                      <a:pt x="2373" y="2050"/>
                      <a:pt x="2373" y="2073"/>
                    </a:cubicBezTo>
                    <a:cubicBezTo>
                      <a:pt x="2373" y="2096"/>
                      <a:pt x="2389" y="2112"/>
                      <a:pt x="2412" y="2112"/>
                    </a:cubicBezTo>
                    <a:cubicBezTo>
                      <a:pt x="2434" y="2112"/>
                      <a:pt x="2452" y="2096"/>
                      <a:pt x="2452" y="2073"/>
                    </a:cubicBezTo>
                    <a:cubicBezTo>
                      <a:pt x="2452" y="2050"/>
                      <a:pt x="2434" y="2033"/>
                      <a:pt x="2412" y="2033"/>
                    </a:cubicBezTo>
                    <a:close/>
                    <a:moveTo>
                      <a:pt x="2500" y="2079"/>
                    </a:moveTo>
                    <a:cubicBezTo>
                      <a:pt x="2500" y="2110"/>
                      <a:pt x="2525" y="2135"/>
                      <a:pt x="2556" y="2135"/>
                    </a:cubicBezTo>
                    <a:cubicBezTo>
                      <a:pt x="2587" y="2135"/>
                      <a:pt x="2613" y="2110"/>
                      <a:pt x="2613" y="2079"/>
                    </a:cubicBezTo>
                    <a:cubicBezTo>
                      <a:pt x="2613" y="2048"/>
                      <a:pt x="2587" y="2022"/>
                      <a:pt x="2556" y="2022"/>
                    </a:cubicBezTo>
                    <a:cubicBezTo>
                      <a:pt x="2525" y="2022"/>
                      <a:pt x="2500" y="2048"/>
                      <a:pt x="2500" y="2079"/>
                    </a:cubicBezTo>
                    <a:close/>
                    <a:moveTo>
                      <a:pt x="2511" y="2138"/>
                    </a:moveTo>
                    <a:cubicBezTo>
                      <a:pt x="2500" y="2138"/>
                      <a:pt x="2494" y="2146"/>
                      <a:pt x="2494" y="2158"/>
                    </a:cubicBezTo>
                    <a:cubicBezTo>
                      <a:pt x="2494" y="2169"/>
                      <a:pt x="2503" y="2177"/>
                      <a:pt x="2511" y="2177"/>
                    </a:cubicBezTo>
                    <a:cubicBezTo>
                      <a:pt x="2523" y="2177"/>
                      <a:pt x="2528" y="2169"/>
                      <a:pt x="2528" y="2158"/>
                    </a:cubicBezTo>
                    <a:cubicBezTo>
                      <a:pt x="2528" y="2146"/>
                      <a:pt x="2520" y="2138"/>
                      <a:pt x="2511" y="2138"/>
                    </a:cubicBezTo>
                    <a:close/>
                    <a:moveTo>
                      <a:pt x="1258" y="1133"/>
                    </a:moveTo>
                    <a:cubicBezTo>
                      <a:pt x="1201" y="1133"/>
                      <a:pt x="1157" y="1179"/>
                      <a:pt x="1157" y="1235"/>
                    </a:cubicBezTo>
                    <a:cubicBezTo>
                      <a:pt x="1157" y="1292"/>
                      <a:pt x="1201" y="1336"/>
                      <a:pt x="1258" y="1336"/>
                    </a:cubicBezTo>
                    <a:cubicBezTo>
                      <a:pt x="1314" y="1336"/>
                      <a:pt x="1360" y="1292"/>
                      <a:pt x="1360" y="1235"/>
                    </a:cubicBezTo>
                    <a:cubicBezTo>
                      <a:pt x="1360" y="1179"/>
                      <a:pt x="1314" y="1133"/>
                      <a:pt x="1258" y="1133"/>
                    </a:cubicBezTo>
                    <a:close/>
                    <a:moveTo>
                      <a:pt x="1213" y="1794"/>
                    </a:moveTo>
                    <a:cubicBezTo>
                      <a:pt x="1156" y="1794"/>
                      <a:pt x="1111" y="1839"/>
                      <a:pt x="1111" y="1895"/>
                    </a:cubicBezTo>
                    <a:cubicBezTo>
                      <a:pt x="1111" y="1952"/>
                      <a:pt x="1156" y="1997"/>
                      <a:pt x="1213" y="1997"/>
                    </a:cubicBezTo>
                    <a:cubicBezTo>
                      <a:pt x="1269" y="1997"/>
                      <a:pt x="1315" y="1952"/>
                      <a:pt x="1315" y="1895"/>
                    </a:cubicBezTo>
                    <a:cubicBezTo>
                      <a:pt x="1315" y="1839"/>
                      <a:pt x="1269" y="1794"/>
                      <a:pt x="1213" y="1794"/>
                    </a:cubicBezTo>
                    <a:close/>
                    <a:moveTo>
                      <a:pt x="1284" y="2005"/>
                    </a:moveTo>
                    <a:cubicBezTo>
                      <a:pt x="1238" y="2005"/>
                      <a:pt x="1199" y="2042"/>
                      <a:pt x="1199" y="2090"/>
                    </a:cubicBezTo>
                    <a:cubicBezTo>
                      <a:pt x="1199" y="2138"/>
                      <a:pt x="1236" y="2175"/>
                      <a:pt x="1284" y="2175"/>
                    </a:cubicBezTo>
                    <a:cubicBezTo>
                      <a:pt x="1332" y="2175"/>
                      <a:pt x="1368" y="2138"/>
                      <a:pt x="1368" y="2090"/>
                    </a:cubicBezTo>
                    <a:cubicBezTo>
                      <a:pt x="1368" y="2042"/>
                      <a:pt x="1332" y="2005"/>
                      <a:pt x="1284" y="2005"/>
                    </a:cubicBezTo>
                    <a:close/>
                    <a:moveTo>
                      <a:pt x="1396" y="561"/>
                    </a:moveTo>
                    <a:cubicBezTo>
                      <a:pt x="1396" y="527"/>
                      <a:pt x="1368" y="499"/>
                      <a:pt x="1337" y="499"/>
                    </a:cubicBezTo>
                    <a:cubicBezTo>
                      <a:pt x="1303" y="499"/>
                      <a:pt x="1278" y="527"/>
                      <a:pt x="1278" y="561"/>
                    </a:cubicBezTo>
                    <a:cubicBezTo>
                      <a:pt x="1278" y="594"/>
                      <a:pt x="1306" y="623"/>
                      <a:pt x="1337" y="623"/>
                    </a:cubicBezTo>
                    <a:cubicBezTo>
                      <a:pt x="1368" y="623"/>
                      <a:pt x="1396" y="594"/>
                      <a:pt x="1396" y="561"/>
                    </a:cubicBezTo>
                    <a:close/>
                    <a:moveTo>
                      <a:pt x="1574" y="1588"/>
                    </a:moveTo>
                    <a:cubicBezTo>
                      <a:pt x="1574" y="1555"/>
                      <a:pt x="1546" y="1525"/>
                      <a:pt x="1515" y="1525"/>
                    </a:cubicBezTo>
                    <a:cubicBezTo>
                      <a:pt x="1481" y="1525"/>
                      <a:pt x="1456" y="1555"/>
                      <a:pt x="1456" y="1588"/>
                    </a:cubicBezTo>
                    <a:cubicBezTo>
                      <a:pt x="1456" y="1622"/>
                      <a:pt x="1484" y="1650"/>
                      <a:pt x="1515" y="1650"/>
                    </a:cubicBezTo>
                    <a:cubicBezTo>
                      <a:pt x="1546" y="1650"/>
                      <a:pt x="1574" y="1622"/>
                      <a:pt x="1574" y="1588"/>
                    </a:cubicBezTo>
                    <a:close/>
                    <a:moveTo>
                      <a:pt x="1275" y="1647"/>
                    </a:moveTo>
                    <a:cubicBezTo>
                      <a:pt x="1275" y="1613"/>
                      <a:pt x="1247" y="1585"/>
                      <a:pt x="1216" y="1585"/>
                    </a:cubicBezTo>
                    <a:cubicBezTo>
                      <a:pt x="1185" y="1585"/>
                      <a:pt x="1157" y="1613"/>
                      <a:pt x="1157" y="1647"/>
                    </a:cubicBezTo>
                    <a:cubicBezTo>
                      <a:pt x="1157" y="1681"/>
                      <a:pt x="1185" y="1709"/>
                      <a:pt x="1216" y="1709"/>
                    </a:cubicBezTo>
                    <a:cubicBezTo>
                      <a:pt x="1247" y="1709"/>
                      <a:pt x="1275" y="1681"/>
                      <a:pt x="1275" y="1647"/>
                    </a:cubicBezTo>
                    <a:close/>
                    <a:moveTo>
                      <a:pt x="1566" y="2087"/>
                    </a:moveTo>
                    <a:cubicBezTo>
                      <a:pt x="1566" y="2053"/>
                      <a:pt x="1538" y="2025"/>
                      <a:pt x="1507" y="2025"/>
                    </a:cubicBezTo>
                    <a:cubicBezTo>
                      <a:pt x="1473" y="2025"/>
                      <a:pt x="1447" y="2053"/>
                      <a:pt x="1447" y="2087"/>
                    </a:cubicBezTo>
                    <a:cubicBezTo>
                      <a:pt x="1447" y="2121"/>
                      <a:pt x="1476" y="2149"/>
                      <a:pt x="1507" y="2149"/>
                    </a:cubicBezTo>
                    <a:cubicBezTo>
                      <a:pt x="1538" y="2146"/>
                      <a:pt x="1566" y="2121"/>
                      <a:pt x="1566" y="2087"/>
                    </a:cubicBezTo>
                    <a:close/>
                    <a:moveTo>
                      <a:pt x="1047" y="925"/>
                    </a:moveTo>
                    <a:cubicBezTo>
                      <a:pt x="1007" y="925"/>
                      <a:pt x="973" y="959"/>
                      <a:pt x="973" y="999"/>
                    </a:cubicBezTo>
                    <a:cubicBezTo>
                      <a:pt x="973" y="1038"/>
                      <a:pt x="1007" y="1072"/>
                      <a:pt x="1047" y="1072"/>
                    </a:cubicBezTo>
                    <a:cubicBezTo>
                      <a:pt x="1086" y="1072"/>
                      <a:pt x="1120" y="1038"/>
                      <a:pt x="1120" y="999"/>
                    </a:cubicBezTo>
                    <a:cubicBezTo>
                      <a:pt x="1120" y="956"/>
                      <a:pt x="1086" y="925"/>
                      <a:pt x="1047" y="925"/>
                    </a:cubicBezTo>
                    <a:close/>
                    <a:moveTo>
                      <a:pt x="1111" y="1089"/>
                    </a:moveTo>
                    <a:cubicBezTo>
                      <a:pt x="1079" y="1089"/>
                      <a:pt x="1055" y="1114"/>
                      <a:pt x="1055" y="1145"/>
                    </a:cubicBezTo>
                    <a:cubicBezTo>
                      <a:pt x="1055" y="1177"/>
                      <a:pt x="1079" y="1201"/>
                      <a:pt x="1111" y="1201"/>
                    </a:cubicBezTo>
                    <a:cubicBezTo>
                      <a:pt x="1142" y="1201"/>
                      <a:pt x="1168" y="1177"/>
                      <a:pt x="1168" y="1145"/>
                    </a:cubicBezTo>
                    <a:cubicBezTo>
                      <a:pt x="1168" y="1114"/>
                      <a:pt x="1142" y="1089"/>
                      <a:pt x="1111" y="1089"/>
                    </a:cubicBezTo>
                    <a:close/>
                    <a:moveTo>
                      <a:pt x="1123" y="1280"/>
                    </a:moveTo>
                    <a:cubicBezTo>
                      <a:pt x="1095" y="1280"/>
                      <a:pt x="1072" y="1303"/>
                      <a:pt x="1072" y="1334"/>
                    </a:cubicBezTo>
                    <a:cubicBezTo>
                      <a:pt x="1072" y="1365"/>
                      <a:pt x="1095" y="1387"/>
                      <a:pt x="1123" y="1387"/>
                    </a:cubicBezTo>
                    <a:cubicBezTo>
                      <a:pt x="1151" y="1387"/>
                      <a:pt x="1174" y="1365"/>
                      <a:pt x="1174" y="1334"/>
                    </a:cubicBezTo>
                    <a:cubicBezTo>
                      <a:pt x="1174" y="1303"/>
                      <a:pt x="1151" y="1280"/>
                      <a:pt x="1123" y="1280"/>
                    </a:cubicBezTo>
                    <a:close/>
                    <a:moveTo>
                      <a:pt x="1258" y="875"/>
                    </a:moveTo>
                    <a:cubicBezTo>
                      <a:pt x="1188" y="875"/>
                      <a:pt x="1131" y="931"/>
                      <a:pt x="1131" y="1002"/>
                    </a:cubicBezTo>
                    <a:cubicBezTo>
                      <a:pt x="1131" y="1072"/>
                      <a:pt x="1187" y="1128"/>
                      <a:pt x="1258" y="1128"/>
                    </a:cubicBezTo>
                    <a:cubicBezTo>
                      <a:pt x="1328" y="1128"/>
                      <a:pt x="1385" y="1072"/>
                      <a:pt x="1385" y="1002"/>
                    </a:cubicBezTo>
                    <a:cubicBezTo>
                      <a:pt x="1382" y="934"/>
                      <a:pt x="1326" y="875"/>
                      <a:pt x="1258" y="875"/>
                    </a:cubicBezTo>
                    <a:close/>
                    <a:moveTo>
                      <a:pt x="1021" y="1613"/>
                    </a:moveTo>
                    <a:cubicBezTo>
                      <a:pt x="993" y="1613"/>
                      <a:pt x="973" y="1636"/>
                      <a:pt x="973" y="1661"/>
                    </a:cubicBezTo>
                    <a:cubicBezTo>
                      <a:pt x="973" y="1686"/>
                      <a:pt x="995" y="1709"/>
                      <a:pt x="1021" y="1709"/>
                    </a:cubicBezTo>
                    <a:cubicBezTo>
                      <a:pt x="1046" y="1709"/>
                      <a:pt x="1069" y="1686"/>
                      <a:pt x="1069" y="1661"/>
                    </a:cubicBezTo>
                    <a:cubicBezTo>
                      <a:pt x="1069" y="1636"/>
                      <a:pt x="1049" y="1613"/>
                      <a:pt x="1021" y="1613"/>
                    </a:cubicBezTo>
                    <a:close/>
                    <a:moveTo>
                      <a:pt x="1069" y="1393"/>
                    </a:moveTo>
                    <a:cubicBezTo>
                      <a:pt x="1016" y="1393"/>
                      <a:pt x="970" y="1439"/>
                      <a:pt x="970" y="1492"/>
                    </a:cubicBezTo>
                    <a:cubicBezTo>
                      <a:pt x="970" y="1546"/>
                      <a:pt x="1015" y="1590"/>
                      <a:pt x="1069" y="1590"/>
                    </a:cubicBezTo>
                    <a:cubicBezTo>
                      <a:pt x="1122" y="1590"/>
                      <a:pt x="1168" y="1546"/>
                      <a:pt x="1168" y="1492"/>
                    </a:cubicBezTo>
                    <a:cubicBezTo>
                      <a:pt x="1168" y="1439"/>
                      <a:pt x="1126" y="1393"/>
                      <a:pt x="1069" y="1393"/>
                    </a:cubicBezTo>
                    <a:close/>
                    <a:moveTo>
                      <a:pt x="1337" y="1410"/>
                    </a:moveTo>
                    <a:cubicBezTo>
                      <a:pt x="1286" y="1410"/>
                      <a:pt x="1244" y="1452"/>
                      <a:pt x="1244" y="1503"/>
                    </a:cubicBezTo>
                    <a:cubicBezTo>
                      <a:pt x="1244" y="1554"/>
                      <a:pt x="1286" y="1596"/>
                      <a:pt x="1337" y="1596"/>
                    </a:cubicBezTo>
                    <a:cubicBezTo>
                      <a:pt x="1388" y="1596"/>
                      <a:pt x="1430" y="1554"/>
                      <a:pt x="1430" y="1503"/>
                    </a:cubicBezTo>
                    <a:cubicBezTo>
                      <a:pt x="1430" y="1452"/>
                      <a:pt x="1388" y="1410"/>
                      <a:pt x="1337" y="1410"/>
                    </a:cubicBezTo>
                    <a:close/>
                    <a:moveTo>
                      <a:pt x="1391" y="1672"/>
                    </a:moveTo>
                    <a:cubicBezTo>
                      <a:pt x="1360" y="1672"/>
                      <a:pt x="1337" y="1698"/>
                      <a:pt x="1337" y="1726"/>
                    </a:cubicBezTo>
                    <a:cubicBezTo>
                      <a:pt x="1337" y="1754"/>
                      <a:pt x="1363" y="1779"/>
                      <a:pt x="1391" y="1779"/>
                    </a:cubicBezTo>
                    <a:cubicBezTo>
                      <a:pt x="1422" y="1779"/>
                      <a:pt x="1444" y="1754"/>
                      <a:pt x="1444" y="1726"/>
                    </a:cubicBezTo>
                    <a:cubicBezTo>
                      <a:pt x="1444" y="1698"/>
                      <a:pt x="1419" y="1672"/>
                      <a:pt x="1391" y="1672"/>
                    </a:cubicBezTo>
                    <a:close/>
                    <a:moveTo>
                      <a:pt x="973" y="1794"/>
                    </a:moveTo>
                    <a:cubicBezTo>
                      <a:pt x="973" y="1825"/>
                      <a:pt x="999" y="1847"/>
                      <a:pt x="1027" y="1847"/>
                    </a:cubicBezTo>
                    <a:cubicBezTo>
                      <a:pt x="1055" y="1847"/>
                      <a:pt x="1080" y="1822"/>
                      <a:pt x="1080" y="1794"/>
                    </a:cubicBezTo>
                    <a:cubicBezTo>
                      <a:pt x="1080" y="1763"/>
                      <a:pt x="1055" y="1740"/>
                      <a:pt x="1027" y="1740"/>
                    </a:cubicBezTo>
                    <a:cubicBezTo>
                      <a:pt x="999" y="1740"/>
                      <a:pt x="973" y="1763"/>
                      <a:pt x="973" y="1794"/>
                    </a:cubicBezTo>
                    <a:close/>
                    <a:moveTo>
                      <a:pt x="1032" y="1926"/>
                    </a:moveTo>
                    <a:cubicBezTo>
                      <a:pt x="998" y="1926"/>
                      <a:pt x="968" y="1954"/>
                      <a:pt x="968" y="1991"/>
                    </a:cubicBezTo>
                    <a:cubicBezTo>
                      <a:pt x="968" y="2028"/>
                      <a:pt x="996" y="2056"/>
                      <a:pt x="1032" y="2056"/>
                    </a:cubicBezTo>
                    <a:cubicBezTo>
                      <a:pt x="1066" y="2056"/>
                      <a:pt x="1097" y="2028"/>
                      <a:pt x="1097" y="1991"/>
                    </a:cubicBezTo>
                    <a:cubicBezTo>
                      <a:pt x="1097" y="1954"/>
                      <a:pt x="1065" y="1926"/>
                      <a:pt x="1032" y="1926"/>
                    </a:cubicBezTo>
                    <a:close/>
                    <a:moveTo>
                      <a:pt x="1416" y="152"/>
                    </a:moveTo>
                    <a:cubicBezTo>
                      <a:pt x="1416" y="197"/>
                      <a:pt x="1453" y="237"/>
                      <a:pt x="1501" y="237"/>
                    </a:cubicBezTo>
                    <a:cubicBezTo>
                      <a:pt x="1549" y="237"/>
                      <a:pt x="1586" y="200"/>
                      <a:pt x="1586" y="152"/>
                    </a:cubicBezTo>
                    <a:cubicBezTo>
                      <a:pt x="1586" y="104"/>
                      <a:pt x="1549" y="68"/>
                      <a:pt x="1501" y="68"/>
                    </a:cubicBezTo>
                    <a:cubicBezTo>
                      <a:pt x="1453" y="68"/>
                      <a:pt x="1416" y="107"/>
                      <a:pt x="1416" y="152"/>
                    </a:cubicBezTo>
                    <a:close/>
                    <a:moveTo>
                      <a:pt x="1591" y="161"/>
                    </a:moveTo>
                    <a:cubicBezTo>
                      <a:pt x="1591" y="183"/>
                      <a:pt x="1608" y="200"/>
                      <a:pt x="1631" y="200"/>
                    </a:cubicBezTo>
                    <a:cubicBezTo>
                      <a:pt x="1653" y="200"/>
                      <a:pt x="1670" y="183"/>
                      <a:pt x="1670" y="161"/>
                    </a:cubicBezTo>
                    <a:cubicBezTo>
                      <a:pt x="1670" y="138"/>
                      <a:pt x="1653" y="121"/>
                      <a:pt x="1631" y="121"/>
                    </a:cubicBezTo>
                    <a:cubicBezTo>
                      <a:pt x="1608" y="121"/>
                      <a:pt x="1591" y="138"/>
                      <a:pt x="1591" y="161"/>
                    </a:cubicBezTo>
                    <a:close/>
                    <a:moveTo>
                      <a:pt x="1171" y="590"/>
                    </a:moveTo>
                    <a:cubicBezTo>
                      <a:pt x="1227" y="590"/>
                      <a:pt x="1272" y="544"/>
                      <a:pt x="1272" y="488"/>
                    </a:cubicBezTo>
                    <a:cubicBezTo>
                      <a:pt x="1272" y="432"/>
                      <a:pt x="1227" y="386"/>
                      <a:pt x="1171" y="386"/>
                    </a:cubicBezTo>
                    <a:cubicBezTo>
                      <a:pt x="1114" y="386"/>
                      <a:pt x="1069" y="432"/>
                      <a:pt x="1069" y="488"/>
                    </a:cubicBezTo>
                    <a:cubicBezTo>
                      <a:pt x="1069" y="544"/>
                      <a:pt x="1114" y="590"/>
                      <a:pt x="1171" y="590"/>
                    </a:cubicBezTo>
                    <a:close/>
                    <a:moveTo>
                      <a:pt x="1301" y="341"/>
                    </a:moveTo>
                    <a:cubicBezTo>
                      <a:pt x="1357" y="341"/>
                      <a:pt x="1402" y="296"/>
                      <a:pt x="1402" y="240"/>
                    </a:cubicBezTo>
                    <a:cubicBezTo>
                      <a:pt x="1402" y="183"/>
                      <a:pt x="1357" y="138"/>
                      <a:pt x="1301" y="138"/>
                    </a:cubicBezTo>
                    <a:cubicBezTo>
                      <a:pt x="1244" y="138"/>
                      <a:pt x="1199" y="183"/>
                      <a:pt x="1199" y="240"/>
                    </a:cubicBezTo>
                    <a:cubicBezTo>
                      <a:pt x="1199" y="296"/>
                      <a:pt x="1244" y="341"/>
                      <a:pt x="1301" y="341"/>
                    </a:cubicBezTo>
                    <a:close/>
                    <a:moveTo>
                      <a:pt x="1120" y="344"/>
                    </a:moveTo>
                    <a:cubicBezTo>
                      <a:pt x="1120" y="327"/>
                      <a:pt x="1106" y="310"/>
                      <a:pt x="1086" y="310"/>
                    </a:cubicBezTo>
                    <a:cubicBezTo>
                      <a:pt x="1069" y="310"/>
                      <a:pt x="1052" y="324"/>
                      <a:pt x="1052" y="344"/>
                    </a:cubicBezTo>
                    <a:cubicBezTo>
                      <a:pt x="1052" y="364"/>
                      <a:pt x="1066" y="378"/>
                      <a:pt x="1086" y="378"/>
                    </a:cubicBezTo>
                    <a:cubicBezTo>
                      <a:pt x="1106" y="378"/>
                      <a:pt x="1120" y="364"/>
                      <a:pt x="1120" y="344"/>
                    </a:cubicBezTo>
                    <a:close/>
                    <a:moveTo>
                      <a:pt x="1165" y="353"/>
                    </a:moveTo>
                    <a:cubicBezTo>
                      <a:pt x="1187" y="353"/>
                      <a:pt x="1205" y="335"/>
                      <a:pt x="1205" y="313"/>
                    </a:cubicBezTo>
                    <a:cubicBezTo>
                      <a:pt x="1205" y="290"/>
                      <a:pt x="1187" y="274"/>
                      <a:pt x="1165" y="274"/>
                    </a:cubicBezTo>
                    <a:cubicBezTo>
                      <a:pt x="1142" y="274"/>
                      <a:pt x="1126" y="291"/>
                      <a:pt x="1126" y="313"/>
                    </a:cubicBezTo>
                    <a:cubicBezTo>
                      <a:pt x="1126" y="333"/>
                      <a:pt x="1142" y="353"/>
                      <a:pt x="1165" y="353"/>
                    </a:cubicBezTo>
                    <a:close/>
                    <a:moveTo>
                      <a:pt x="1134" y="254"/>
                    </a:moveTo>
                    <a:cubicBezTo>
                      <a:pt x="1151" y="254"/>
                      <a:pt x="1165" y="240"/>
                      <a:pt x="1165" y="223"/>
                    </a:cubicBezTo>
                    <a:cubicBezTo>
                      <a:pt x="1165" y="206"/>
                      <a:pt x="1151" y="192"/>
                      <a:pt x="1134" y="192"/>
                    </a:cubicBezTo>
                    <a:cubicBezTo>
                      <a:pt x="1117" y="192"/>
                      <a:pt x="1103" y="206"/>
                      <a:pt x="1103" y="223"/>
                    </a:cubicBezTo>
                    <a:cubicBezTo>
                      <a:pt x="1103" y="240"/>
                      <a:pt x="1117" y="254"/>
                      <a:pt x="1134" y="254"/>
                    </a:cubicBezTo>
                    <a:close/>
                    <a:moveTo>
                      <a:pt x="1518" y="262"/>
                    </a:moveTo>
                    <a:cubicBezTo>
                      <a:pt x="1461" y="262"/>
                      <a:pt x="1419" y="307"/>
                      <a:pt x="1419" y="364"/>
                    </a:cubicBezTo>
                    <a:cubicBezTo>
                      <a:pt x="1419" y="420"/>
                      <a:pt x="1464" y="465"/>
                      <a:pt x="1518" y="465"/>
                    </a:cubicBezTo>
                    <a:cubicBezTo>
                      <a:pt x="1571" y="465"/>
                      <a:pt x="1617" y="420"/>
                      <a:pt x="1617" y="364"/>
                    </a:cubicBezTo>
                    <a:cubicBezTo>
                      <a:pt x="1617" y="307"/>
                      <a:pt x="1574" y="262"/>
                      <a:pt x="1518" y="262"/>
                    </a:cubicBezTo>
                    <a:close/>
                    <a:moveTo>
                      <a:pt x="1639" y="209"/>
                    </a:moveTo>
                    <a:cubicBezTo>
                      <a:pt x="1622" y="209"/>
                      <a:pt x="1608" y="223"/>
                      <a:pt x="1608" y="240"/>
                    </a:cubicBezTo>
                    <a:cubicBezTo>
                      <a:pt x="1608" y="257"/>
                      <a:pt x="1622" y="271"/>
                      <a:pt x="1639" y="271"/>
                    </a:cubicBezTo>
                    <a:cubicBezTo>
                      <a:pt x="1656" y="271"/>
                      <a:pt x="1670" y="257"/>
                      <a:pt x="1670" y="240"/>
                    </a:cubicBezTo>
                    <a:cubicBezTo>
                      <a:pt x="1670" y="223"/>
                      <a:pt x="1656" y="209"/>
                      <a:pt x="1639" y="209"/>
                    </a:cubicBezTo>
                    <a:close/>
                    <a:moveTo>
                      <a:pt x="1334" y="378"/>
                    </a:moveTo>
                    <a:cubicBezTo>
                      <a:pt x="1314" y="378"/>
                      <a:pt x="1301" y="395"/>
                      <a:pt x="1301" y="412"/>
                    </a:cubicBezTo>
                    <a:cubicBezTo>
                      <a:pt x="1301" y="429"/>
                      <a:pt x="1314" y="446"/>
                      <a:pt x="1334" y="446"/>
                    </a:cubicBezTo>
                    <a:cubicBezTo>
                      <a:pt x="1353" y="446"/>
                      <a:pt x="1368" y="429"/>
                      <a:pt x="1368" y="412"/>
                    </a:cubicBezTo>
                    <a:cubicBezTo>
                      <a:pt x="1368" y="395"/>
                      <a:pt x="1353" y="378"/>
                      <a:pt x="1334" y="378"/>
                    </a:cubicBezTo>
                    <a:close/>
                    <a:moveTo>
                      <a:pt x="1515" y="497"/>
                    </a:moveTo>
                    <a:cubicBezTo>
                      <a:pt x="1461" y="497"/>
                      <a:pt x="1416" y="541"/>
                      <a:pt x="1416" y="595"/>
                    </a:cubicBezTo>
                    <a:cubicBezTo>
                      <a:pt x="1416" y="648"/>
                      <a:pt x="1461" y="694"/>
                      <a:pt x="1515" y="694"/>
                    </a:cubicBezTo>
                    <a:cubicBezTo>
                      <a:pt x="1569" y="694"/>
                      <a:pt x="1614" y="648"/>
                      <a:pt x="1614" y="595"/>
                    </a:cubicBezTo>
                    <a:cubicBezTo>
                      <a:pt x="1614" y="541"/>
                      <a:pt x="1569" y="497"/>
                      <a:pt x="1515" y="497"/>
                    </a:cubicBezTo>
                    <a:close/>
                    <a:moveTo>
                      <a:pt x="1275" y="669"/>
                    </a:moveTo>
                    <a:cubicBezTo>
                      <a:pt x="1255" y="669"/>
                      <a:pt x="1241" y="685"/>
                      <a:pt x="1241" y="705"/>
                    </a:cubicBezTo>
                    <a:cubicBezTo>
                      <a:pt x="1241" y="724"/>
                      <a:pt x="1258" y="742"/>
                      <a:pt x="1275" y="742"/>
                    </a:cubicBezTo>
                    <a:cubicBezTo>
                      <a:pt x="1295" y="742"/>
                      <a:pt x="1309" y="724"/>
                      <a:pt x="1309" y="705"/>
                    </a:cubicBezTo>
                    <a:cubicBezTo>
                      <a:pt x="1309" y="685"/>
                      <a:pt x="1295" y="669"/>
                      <a:pt x="1275" y="669"/>
                    </a:cubicBezTo>
                    <a:close/>
                    <a:moveTo>
                      <a:pt x="1492" y="734"/>
                    </a:moveTo>
                    <a:cubicBezTo>
                      <a:pt x="1418" y="734"/>
                      <a:pt x="1360" y="792"/>
                      <a:pt x="1360" y="866"/>
                    </a:cubicBezTo>
                    <a:cubicBezTo>
                      <a:pt x="1360" y="939"/>
                      <a:pt x="1418" y="999"/>
                      <a:pt x="1492" y="999"/>
                    </a:cubicBezTo>
                    <a:cubicBezTo>
                      <a:pt x="1565" y="999"/>
                      <a:pt x="1625" y="940"/>
                      <a:pt x="1625" y="866"/>
                    </a:cubicBezTo>
                    <a:cubicBezTo>
                      <a:pt x="1622" y="793"/>
                      <a:pt x="1565" y="734"/>
                      <a:pt x="1492" y="734"/>
                    </a:cubicBezTo>
                    <a:close/>
                    <a:moveTo>
                      <a:pt x="1244" y="801"/>
                    </a:moveTo>
                    <a:cubicBezTo>
                      <a:pt x="1236" y="801"/>
                      <a:pt x="1227" y="809"/>
                      <a:pt x="1227" y="818"/>
                    </a:cubicBezTo>
                    <a:cubicBezTo>
                      <a:pt x="1227" y="826"/>
                      <a:pt x="1235" y="835"/>
                      <a:pt x="1244" y="835"/>
                    </a:cubicBezTo>
                    <a:cubicBezTo>
                      <a:pt x="1252" y="835"/>
                      <a:pt x="1261" y="826"/>
                      <a:pt x="1261" y="818"/>
                    </a:cubicBezTo>
                    <a:cubicBezTo>
                      <a:pt x="1261" y="809"/>
                      <a:pt x="1253" y="801"/>
                      <a:pt x="1244" y="801"/>
                    </a:cubicBezTo>
                    <a:close/>
                    <a:moveTo>
                      <a:pt x="1459" y="1016"/>
                    </a:moveTo>
                    <a:cubicBezTo>
                      <a:pt x="1442" y="1016"/>
                      <a:pt x="1428" y="1030"/>
                      <a:pt x="1428" y="1047"/>
                    </a:cubicBezTo>
                    <a:cubicBezTo>
                      <a:pt x="1428" y="1064"/>
                      <a:pt x="1442" y="1078"/>
                      <a:pt x="1459" y="1078"/>
                    </a:cubicBezTo>
                    <a:cubicBezTo>
                      <a:pt x="1476" y="1078"/>
                      <a:pt x="1490" y="1064"/>
                      <a:pt x="1490" y="1047"/>
                    </a:cubicBezTo>
                    <a:cubicBezTo>
                      <a:pt x="1490" y="1030"/>
                      <a:pt x="1476" y="1016"/>
                      <a:pt x="1459" y="1016"/>
                    </a:cubicBezTo>
                    <a:close/>
                    <a:moveTo>
                      <a:pt x="1614" y="1052"/>
                    </a:moveTo>
                    <a:cubicBezTo>
                      <a:pt x="1583" y="1052"/>
                      <a:pt x="1557" y="1078"/>
                      <a:pt x="1557" y="1109"/>
                    </a:cubicBezTo>
                    <a:cubicBezTo>
                      <a:pt x="1557" y="1139"/>
                      <a:pt x="1583" y="1164"/>
                      <a:pt x="1614" y="1164"/>
                    </a:cubicBezTo>
                    <a:cubicBezTo>
                      <a:pt x="1645" y="1164"/>
                      <a:pt x="1670" y="1139"/>
                      <a:pt x="1670" y="1109"/>
                    </a:cubicBezTo>
                    <a:cubicBezTo>
                      <a:pt x="1667" y="1078"/>
                      <a:pt x="1642" y="1052"/>
                      <a:pt x="1614" y="1052"/>
                    </a:cubicBezTo>
                    <a:close/>
                    <a:moveTo>
                      <a:pt x="1391" y="1184"/>
                    </a:moveTo>
                    <a:cubicBezTo>
                      <a:pt x="1391" y="1198"/>
                      <a:pt x="1402" y="1212"/>
                      <a:pt x="1419" y="1212"/>
                    </a:cubicBezTo>
                    <a:cubicBezTo>
                      <a:pt x="1433" y="1212"/>
                      <a:pt x="1443" y="1205"/>
                      <a:pt x="1446" y="1193"/>
                    </a:cubicBezTo>
                    <a:cubicBezTo>
                      <a:pt x="1455" y="1216"/>
                      <a:pt x="1478" y="1232"/>
                      <a:pt x="1504" y="1232"/>
                    </a:cubicBezTo>
                    <a:cubicBezTo>
                      <a:pt x="1538" y="1232"/>
                      <a:pt x="1566" y="1204"/>
                      <a:pt x="1566" y="1170"/>
                    </a:cubicBezTo>
                    <a:cubicBezTo>
                      <a:pt x="1566" y="1136"/>
                      <a:pt x="1538" y="1109"/>
                      <a:pt x="1504" y="1109"/>
                    </a:cubicBezTo>
                    <a:cubicBezTo>
                      <a:pt x="1471" y="1109"/>
                      <a:pt x="1443" y="1135"/>
                      <a:pt x="1442" y="1167"/>
                    </a:cubicBezTo>
                    <a:cubicBezTo>
                      <a:pt x="1437" y="1161"/>
                      <a:pt x="1429" y="1156"/>
                      <a:pt x="1419" y="1156"/>
                    </a:cubicBezTo>
                    <a:cubicBezTo>
                      <a:pt x="1402" y="1156"/>
                      <a:pt x="1391" y="1170"/>
                      <a:pt x="1391" y="1184"/>
                    </a:cubicBezTo>
                    <a:close/>
                    <a:moveTo>
                      <a:pt x="1560" y="1754"/>
                    </a:moveTo>
                    <a:cubicBezTo>
                      <a:pt x="1529" y="1754"/>
                      <a:pt x="1504" y="1780"/>
                      <a:pt x="1504" y="1811"/>
                    </a:cubicBezTo>
                    <a:cubicBezTo>
                      <a:pt x="1504" y="1843"/>
                      <a:pt x="1529" y="1867"/>
                      <a:pt x="1560" y="1867"/>
                    </a:cubicBezTo>
                    <a:cubicBezTo>
                      <a:pt x="1591" y="1867"/>
                      <a:pt x="1617" y="1843"/>
                      <a:pt x="1617" y="1811"/>
                    </a:cubicBezTo>
                    <a:cubicBezTo>
                      <a:pt x="1617" y="1780"/>
                      <a:pt x="1591" y="1754"/>
                      <a:pt x="1560" y="1754"/>
                    </a:cubicBezTo>
                    <a:close/>
                    <a:moveTo>
                      <a:pt x="1523" y="1969"/>
                    </a:moveTo>
                    <a:cubicBezTo>
                      <a:pt x="1523" y="1981"/>
                      <a:pt x="1532" y="1988"/>
                      <a:pt x="1543" y="1988"/>
                    </a:cubicBezTo>
                    <a:cubicBezTo>
                      <a:pt x="1555" y="1988"/>
                      <a:pt x="1563" y="1981"/>
                      <a:pt x="1563" y="1969"/>
                    </a:cubicBezTo>
                    <a:cubicBezTo>
                      <a:pt x="1563" y="1958"/>
                      <a:pt x="1555" y="1949"/>
                      <a:pt x="1543" y="1949"/>
                    </a:cubicBezTo>
                    <a:cubicBezTo>
                      <a:pt x="1532" y="1949"/>
                      <a:pt x="1523" y="1958"/>
                      <a:pt x="1523" y="1969"/>
                    </a:cubicBezTo>
                    <a:close/>
                    <a:moveTo>
                      <a:pt x="1041" y="2124"/>
                    </a:moveTo>
                    <a:cubicBezTo>
                      <a:pt x="1041" y="2152"/>
                      <a:pt x="1063" y="2172"/>
                      <a:pt x="1089" y="2172"/>
                    </a:cubicBezTo>
                    <a:cubicBezTo>
                      <a:pt x="1117" y="2172"/>
                      <a:pt x="1137" y="2150"/>
                      <a:pt x="1137" y="2124"/>
                    </a:cubicBezTo>
                    <a:cubicBezTo>
                      <a:pt x="1137" y="2099"/>
                      <a:pt x="1114" y="2076"/>
                      <a:pt x="1089" y="2076"/>
                    </a:cubicBezTo>
                    <a:cubicBezTo>
                      <a:pt x="1063" y="2076"/>
                      <a:pt x="1041" y="2098"/>
                      <a:pt x="1041" y="2124"/>
                    </a:cubicBezTo>
                    <a:close/>
                    <a:moveTo>
                      <a:pt x="1459" y="1833"/>
                    </a:moveTo>
                    <a:cubicBezTo>
                      <a:pt x="1430" y="1833"/>
                      <a:pt x="1405" y="1856"/>
                      <a:pt x="1405" y="1887"/>
                    </a:cubicBezTo>
                    <a:cubicBezTo>
                      <a:pt x="1405" y="1918"/>
                      <a:pt x="1428" y="1940"/>
                      <a:pt x="1459" y="1940"/>
                    </a:cubicBezTo>
                    <a:cubicBezTo>
                      <a:pt x="1487" y="1940"/>
                      <a:pt x="1512" y="1918"/>
                      <a:pt x="1512" y="1887"/>
                    </a:cubicBezTo>
                    <a:cubicBezTo>
                      <a:pt x="1512" y="1856"/>
                      <a:pt x="1490" y="1833"/>
                      <a:pt x="1459" y="1833"/>
                    </a:cubicBezTo>
                    <a:close/>
                    <a:moveTo>
                      <a:pt x="1416" y="2000"/>
                    </a:moveTo>
                    <a:cubicBezTo>
                      <a:pt x="1416" y="2012"/>
                      <a:pt x="1425" y="2019"/>
                      <a:pt x="1436" y="2019"/>
                    </a:cubicBezTo>
                    <a:cubicBezTo>
                      <a:pt x="1447" y="2019"/>
                      <a:pt x="1456" y="2011"/>
                      <a:pt x="1456" y="2000"/>
                    </a:cubicBezTo>
                    <a:cubicBezTo>
                      <a:pt x="1456" y="1988"/>
                      <a:pt x="1447" y="1980"/>
                      <a:pt x="1436" y="1980"/>
                    </a:cubicBezTo>
                    <a:cubicBezTo>
                      <a:pt x="1425" y="1980"/>
                      <a:pt x="1416" y="1989"/>
                      <a:pt x="1416" y="2000"/>
                    </a:cubicBezTo>
                    <a:close/>
                    <a:moveTo>
                      <a:pt x="1016" y="149"/>
                    </a:moveTo>
                    <a:cubicBezTo>
                      <a:pt x="990" y="149"/>
                      <a:pt x="970" y="169"/>
                      <a:pt x="970" y="195"/>
                    </a:cubicBezTo>
                    <a:cubicBezTo>
                      <a:pt x="970" y="220"/>
                      <a:pt x="990" y="240"/>
                      <a:pt x="1016" y="240"/>
                    </a:cubicBezTo>
                    <a:cubicBezTo>
                      <a:pt x="1041" y="240"/>
                      <a:pt x="1061" y="220"/>
                      <a:pt x="1061" y="195"/>
                    </a:cubicBezTo>
                    <a:cubicBezTo>
                      <a:pt x="1061" y="169"/>
                      <a:pt x="1041" y="149"/>
                      <a:pt x="1016" y="149"/>
                    </a:cubicBezTo>
                    <a:close/>
                    <a:moveTo>
                      <a:pt x="1021" y="276"/>
                    </a:moveTo>
                    <a:cubicBezTo>
                      <a:pt x="1004" y="276"/>
                      <a:pt x="990" y="290"/>
                      <a:pt x="990" y="307"/>
                    </a:cubicBezTo>
                    <a:cubicBezTo>
                      <a:pt x="990" y="323"/>
                      <a:pt x="1004" y="338"/>
                      <a:pt x="1021" y="338"/>
                    </a:cubicBezTo>
                    <a:cubicBezTo>
                      <a:pt x="1038" y="338"/>
                      <a:pt x="1052" y="323"/>
                      <a:pt x="1052" y="307"/>
                    </a:cubicBezTo>
                    <a:cubicBezTo>
                      <a:pt x="1052" y="290"/>
                      <a:pt x="1035" y="276"/>
                      <a:pt x="1021" y="276"/>
                    </a:cubicBezTo>
                    <a:close/>
                    <a:moveTo>
                      <a:pt x="1097" y="271"/>
                    </a:moveTo>
                    <a:cubicBezTo>
                      <a:pt x="1094" y="271"/>
                      <a:pt x="1092" y="273"/>
                      <a:pt x="1092" y="276"/>
                    </a:cubicBezTo>
                    <a:cubicBezTo>
                      <a:pt x="1092" y="278"/>
                      <a:pt x="1094" y="282"/>
                      <a:pt x="1097" y="282"/>
                    </a:cubicBezTo>
                    <a:cubicBezTo>
                      <a:pt x="1099" y="282"/>
                      <a:pt x="1103" y="279"/>
                      <a:pt x="1103" y="276"/>
                    </a:cubicBezTo>
                    <a:cubicBezTo>
                      <a:pt x="1103" y="274"/>
                      <a:pt x="1099" y="271"/>
                      <a:pt x="1097" y="271"/>
                    </a:cubicBezTo>
                    <a:close/>
                    <a:moveTo>
                      <a:pt x="1007" y="384"/>
                    </a:moveTo>
                    <a:cubicBezTo>
                      <a:pt x="1001" y="384"/>
                      <a:pt x="996" y="389"/>
                      <a:pt x="996" y="395"/>
                    </a:cubicBezTo>
                    <a:cubicBezTo>
                      <a:pt x="996" y="401"/>
                      <a:pt x="1001" y="406"/>
                      <a:pt x="1007" y="406"/>
                    </a:cubicBezTo>
                    <a:cubicBezTo>
                      <a:pt x="1013" y="406"/>
                      <a:pt x="1018" y="401"/>
                      <a:pt x="1018" y="395"/>
                    </a:cubicBezTo>
                    <a:cubicBezTo>
                      <a:pt x="1018" y="389"/>
                      <a:pt x="1013" y="384"/>
                      <a:pt x="1007" y="384"/>
                    </a:cubicBezTo>
                    <a:close/>
                    <a:moveTo>
                      <a:pt x="1072" y="584"/>
                    </a:moveTo>
                    <a:cubicBezTo>
                      <a:pt x="1018" y="584"/>
                      <a:pt x="973" y="629"/>
                      <a:pt x="973" y="683"/>
                    </a:cubicBezTo>
                    <a:cubicBezTo>
                      <a:pt x="973" y="736"/>
                      <a:pt x="1018" y="782"/>
                      <a:pt x="1072" y="782"/>
                    </a:cubicBezTo>
                    <a:cubicBezTo>
                      <a:pt x="1126" y="782"/>
                      <a:pt x="1171" y="736"/>
                      <a:pt x="1171" y="683"/>
                    </a:cubicBezTo>
                    <a:cubicBezTo>
                      <a:pt x="1171" y="629"/>
                      <a:pt x="1126" y="584"/>
                      <a:pt x="1072" y="584"/>
                    </a:cubicBezTo>
                    <a:close/>
                    <a:moveTo>
                      <a:pt x="1069" y="849"/>
                    </a:moveTo>
                    <a:cubicBezTo>
                      <a:pt x="1055" y="849"/>
                      <a:pt x="1041" y="861"/>
                      <a:pt x="1041" y="877"/>
                    </a:cubicBezTo>
                    <a:cubicBezTo>
                      <a:pt x="1041" y="892"/>
                      <a:pt x="1052" y="906"/>
                      <a:pt x="1069" y="906"/>
                    </a:cubicBezTo>
                    <a:cubicBezTo>
                      <a:pt x="1086" y="906"/>
                      <a:pt x="1097" y="893"/>
                      <a:pt x="1097" y="877"/>
                    </a:cubicBezTo>
                    <a:cubicBezTo>
                      <a:pt x="1097" y="860"/>
                      <a:pt x="1086" y="849"/>
                      <a:pt x="1069" y="849"/>
                    </a:cubicBezTo>
                    <a:close/>
                    <a:moveTo>
                      <a:pt x="1334" y="688"/>
                    </a:moveTo>
                    <a:cubicBezTo>
                      <a:pt x="1334" y="700"/>
                      <a:pt x="1343" y="708"/>
                      <a:pt x="1354" y="708"/>
                    </a:cubicBezTo>
                    <a:cubicBezTo>
                      <a:pt x="1365" y="708"/>
                      <a:pt x="1374" y="699"/>
                      <a:pt x="1374" y="688"/>
                    </a:cubicBezTo>
                    <a:cubicBezTo>
                      <a:pt x="1374" y="676"/>
                      <a:pt x="1365" y="669"/>
                      <a:pt x="1354" y="669"/>
                    </a:cubicBezTo>
                    <a:cubicBezTo>
                      <a:pt x="1343" y="669"/>
                      <a:pt x="1334" y="680"/>
                      <a:pt x="1334" y="688"/>
                    </a:cubicBezTo>
                    <a:close/>
                    <a:moveTo>
                      <a:pt x="1233" y="632"/>
                    </a:moveTo>
                    <a:cubicBezTo>
                      <a:pt x="1230" y="632"/>
                      <a:pt x="1227" y="635"/>
                      <a:pt x="1227" y="640"/>
                    </a:cubicBezTo>
                    <a:cubicBezTo>
                      <a:pt x="1227" y="643"/>
                      <a:pt x="1230" y="649"/>
                      <a:pt x="1233" y="649"/>
                    </a:cubicBezTo>
                    <a:cubicBezTo>
                      <a:pt x="1236" y="649"/>
                      <a:pt x="1238" y="646"/>
                      <a:pt x="1238" y="640"/>
                    </a:cubicBezTo>
                    <a:cubicBezTo>
                      <a:pt x="1241" y="635"/>
                      <a:pt x="1238" y="632"/>
                      <a:pt x="1233" y="632"/>
                    </a:cubicBezTo>
                    <a:close/>
                    <a:moveTo>
                      <a:pt x="1577" y="686"/>
                    </a:moveTo>
                    <a:cubicBezTo>
                      <a:pt x="1577" y="700"/>
                      <a:pt x="1588" y="711"/>
                      <a:pt x="1603" y="711"/>
                    </a:cubicBezTo>
                    <a:cubicBezTo>
                      <a:pt x="1617" y="711"/>
                      <a:pt x="1628" y="700"/>
                      <a:pt x="1628" y="686"/>
                    </a:cubicBezTo>
                    <a:cubicBezTo>
                      <a:pt x="1628" y="671"/>
                      <a:pt x="1617" y="660"/>
                      <a:pt x="1603" y="660"/>
                    </a:cubicBezTo>
                    <a:cubicBezTo>
                      <a:pt x="1588" y="660"/>
                      <a:pt x="1577" y="671"/>
                      <a:pt x="1577" y="686"/>
                    </a:cubicBezTo>
                    <a:close/>
                    <a:moveTo>
                      <a:pt x="1591" y="477"/>
                    </a:moveTo>
                    <a:cubicBezTo>
                      <a:pt x="1591" y="499"/>
                      <a:pt x="1608" y="516"/>
                      <a:pt x="1631" y="516"/>
                    </a:cubicBezTo>
                    <a:cubicBezTo>
                      <a:pt x="1653" y="516"/>
                      <a:pt x="1670" y="499"/>
                      <a:pt x="1670" y="477"/>
                    </a:cubicBezTo>
                    <a:cubicBezTo>
                      <a:pt x="1670" y="454"/>
                      <a:pt x="1653" y="437"/>
                      <a:pt x="1631" y="437"/>
                    </a:cubicBezTo>
                    <a:cubicBezTo>
                      <a:pt x="1608" y="437"/>
                      <a:pt x="1591" y="454"/>
                      <a:pt x="1591" y="477"/>
                    </a:cubicBezTo>
                    <a:close/>
                    <a:moveTo>
                      <a:pt x="1611" y="956"/>
                    </a:moveTo>
                    <a:cubicBezTo>
                      <a:pt x="1611" y="967"/>
                      <a:pt x="1622" y="979"/>
                      <a:pt x="1634" y="979"/>
                    </a:cubicBezTo>
                    <a:cubicBezTo>
                      <a:pt x="1645" y="979"/>
                      <a:pt x="1656" y="967"/>
                      <a:pt x="1656" y="956"/>
                    </a:cubicBezTo>
                    <a:cubicBezTo>
                      <a:pt x="1656" y="944"/>
                      <a:pt x="1645" y="934"/>
                      <a:pt x="1634" y="934"/>
                    </a:cubicBezTo>
                    <a:cubicBezTo>
                      <a:pt x="1622" y="934"/>
                      <a:pt x="1611" y="944"/>
                      <a:pt x="1611" y="956"/>
                    </a:cubicBezTo>
                    <a:close/>
                    <a:moveTo>
                      <a:pt x="1631" y="1016"/>
                    </a:moveTo>
                    <a:cubicBezTo>
                      <a:pt x="1631" y="1024"/>
                      <a:pt x="1636" y="1030"/>
                      <a:pt x="1645" y="1030"/>
                    </a:cubicBezTo>
                    <a:cubicBezTo>
                      <a:pt x="1653" y="1030"/>
                      <a:pt x="1659" y="1024"/>
                      <a:pt x="1659" y="1016"/>
                    </a:cubicBezTo>
                    <a:cubicBezTo>
                      <a:pt x="1659" y="1007"/>
                      <a:pt x="1653" y="1002"/>
                      <a:pt x="1645" y="1002"/>
                    </a:cubicBezTo>
                    <a:cubicBezTo>
                      <a:pt x="1636" y="1002"/>
                      <a:pt x="1631" y="1007"/>
                      <a:pt x="1631" y="1016"/>
                    </a:cubicBezTo>
                    <a:close/>
                    <a:moveTo>
                      <a:pt x="1428" y="1367"/>
                    </a:moveTo>
                    <a:cubicBezTo>
                      <a:pt x="1428" y="1435"/>
                      <a:pt x="1481" y="1489"/>
                      <a:pt x="1549" y="1489"/>
                    </a:cubicBezTo>
                    <a:cubicBezTo>
                      <a:pt x="1617" y="1489"/>
                      <a:pt x="1670" y="1435"/>
                      <a:pt x="1670" y="1367"/>
                    </a:cubicBezTo>
                    <a:cubicBezTo>
                      <a:pt x="1670" y="1300"/>
                      <a:pt x="1617" y="1246"/>
                      <a:pt x="1549" y="1246"/>
                    </a:cubicBezTo>
                    <a:cubicBezTo>
                      <a:pt x="1481" y="1246"/>
                      <a:pt x="1428" y="1303"/>
                      <a:pt x="1428" y="1367"/>
                    </a:cubicBezTo>
                    <a:close/>
                    <a:moveTo>
                      <a:pt x="1642" y="1193"/>
                    </a:moveTo>
                    <a:cubicBezTo>
                      <a:pt x="1631" y="1193"/>
                      <a:pt x="1625" y="1201"/>
                      <a:pt x="1625" y="1209"/>
                    </a:cubicBezTo>
                    <a:cubicBezTo>
                      <a:pt x="1625" y="1221"/>
                      <a:pt x="1634" y="1226"/>
                      <a:pt x="1642" y="1226"/>
                    </a:cubicBezTo>
                    <a:cubicBezTo>
                      <a:pt x="1650" y="1226"/>
                      <a:pt x="1659" y="1218"/>
                      <a:pt x="1659" y="1209"/>
                    </a:cubicBezTo>
                    <a:cubicBezTo>
                      <a:pt x="1659" y="1201"/>
                      <a:pt x="1650" y="1193"/>
                      <a:pt x="1642" y="1193"/>
                    </a:cubicBezTo>
                    <a:close/>
                    <a:moveTo>
                      <a:pt x="1588" y="1559"/>
                    </a:moveTo>
                    <a:cubicBezTo>
                      <a:pt x="1588" y="1579"/>
                      <a:pt x="1605" y="1596"/>
                      <a:pt x="1625" y="1596"/>
                    </a:cubicBezTo>
                    <a:cubicBezTo>
                      <a:pt x="1645" y="1596"/>
                      <a:pt x="1662" y="1579"/>
                      <a:pt x="1662" y="1559"/>
                    </a:cubicBezTo>
                    <a:cubicBezTo>
                      <a:pt x="1662" y="1540"/>
                      <a:pt x="1645" y="1523"/>
                      <a:pt x="1625" y="1523"/>
                    </a:cubicBezTo>
                    <a:cubicBezTo>
                      <a:pt x="1605" y="1525"/>
                      <a:pt x="1588" y="1540"/>
                      <a:pt x="1588" y="1559"/>
                    </a:cubicBezTo>
                    <a:close/>
                    <a:moveTo>
                      <a:pt x="1588" y="1684"/>
                    </a:moveTo>
                    <a:cubicBezTo>
                      <a:pt x="1571" y="1684"/>
                      <a:pt x="1557" y="1699"/>
                      <a:pt x="1557" y="1715"/>
                    </a:cubicBezTo>
                    <a:cubicBezTo>
                      <a:pt x="1557" y="1732"/>
                      <a:pt x="1571" y="1746"/>
                      <a:pt x="1588" y="1746"/>
                    </a:cubicBezTo>
                    <a:cubicBezTo>
                      <a:pt x="1605" y="1746"/>
                      <a:pt x="1619" y="1732"/>
                      <a:pt x="1619" y="1715"/>
                    </a:cubicBezTo>
                    <a:cubicBezTo>
                      <a:pt x="1619" y="1699"/>
                      <a:pt x="1603" y="1684"/>
                      <a:pt x="1588" y="1684"/>
                    </a:cubicBezTo>
                    <a:close/>
                    <a:moveTo>
                      <a:pt x="1574" y="1923"/>
                    </a:moveTo>
                    <a:cubicBezTo>
                      <a:pt x="1574" y="1949"/>
                      <a:pt x="1593" y="1969"/>
                      <a:pt x="1619" y="1969"/>
                    </a:cubicBezTo>
                    <a:cubicBezTo>
                      <a:pt x="1644" y="1969"/>
                      <a:pt x="1665" y="1949"/>
                      <a:pt x="1665" y="1923"/>
                    </a:cubicBezTo>
                    <a:cubicBezTo>
                      <a:pt x="1665" y="1898"/>
                      <a:pt x="1644" y="1878"/>
                      <a:pt x="1619" y="1878"/>
                    </a:cubicBezTo>
                    <a:cubicBezTo>
                      <a:pt x="1593" y="1878"/>
                      <a:pt x="1574" y="1898"/>
                      <a:pt x="1574" y="1923"/>
                    </a:cubicBezTo>
                    <a:close/>
                    <a:moveTo>
                      <a:pt x="1639" y="2008"/>
                    </a:moveTo>
                    <a:cubicBezTo>
                      <a:pt x="1628" y="2008"/>
                      <a:pt x="1619" y="2017"/>
                      <a:pt x="1619" y="2028"/>
                    </a:cubicBezTo>
                    <a:cubicBezTo>
                      <a:pt x="1619" y="2039"/>
                      <a:pt x="1628" y="2048"/>
                      <a:pt x="1639" y="2048"/>
                    </a:cubicBezTo>
                    <a:cubicBezTo>
                      <a:pt x="1650" y="2048"/>
                      <a:pt x="1659" y="2039"/>
                      <a:pt x="1659" y="2028"/>
                    </a:cubicBezTo>
                    <a:cubicBezTo>
                      <a:pt x="1659" y="2017"/>
                      <a:pt x="1650" y="2008"/>
                      <a:pt x="1639" y="2008"/>
                    </a:cubicBezTo>
                    <a:close/>
                    <a:moveTo>
                      <a:pt x="1625" y="2104"/>
                    </a:moveTo>
                    <a:cubicBezTo>
                      <a:pt x="1605" y="2104"/>
                      <a:pt x="1591" y="2118"/>
                      <a:pt x="1591" y="2138"/>
                    </a:cubicBezTo>
                    <a:cubicBezTo>
                      <a:pt x="1591" y="2158"/>
                      <a:pt x="1605" y="2172"/>
                      <a:pt x="1625" y="2172"/>
                    </a:cubicBezTo>
                    <a:cubicBezTo>
                      <a:pt x="1645" y="2172"/>
                      <a:pt x="1659" y="2158"/>
                      <a:pt x="1659" y="2138"/>
                    </a:cubicBezTo>
                    <a:cubicBezTo>
                      <a:pt x="1659" y="2121"/>
                      <a:pt x="1642" y="2104"/>
                      <a:pt x="1625" y="2104"/>
                    </a:cubicBezTo>
                    <a:close/>
                    <a:moveTo>
                      <a:pt x="1416" y="2104"/>
                    </a:moveTo>
                    <a:cubicBezTo>
                      <a:pt x="1410" y="2104"/>
                      <a:pt x="1405" y="2110"/>
                      <a:pt x="1405" y="2115"/>
                    </a:cubicBezTo>
                    <a:cubicBezTo>
                      <a:pt x="1405" y="2121"/>
                      <a:pt x="1410" y="2127"/>
                      <a:pt x="1416" y="2127"/>
                    </a:cubicBezTo>
                    <a:cubicBezTo>
                      <a:pt x="1421" y="2127"/>
                      <a:pt x="1428" y="2121"/>
                      <a:pt x="1428" y="2115"/>
                    </a:cubicBezTo>
                    <a:cubicBezTo>
                      <a:pt x="1428" y="2110"/>
                      <a:pt x="1421" y="2104"/>
                      <a:pt x="1416" y="2104"/>
                    </a:cubicBezTo>
                    <a:close/>
                    <a:moveTo>
                      <a:pt x="1303" y="1754"/>
                    </a:moveTo>
                    <a:cubicBezTo>
                      <a:pt x="1295" y="1754"/>
                      <a:pt x="1289" y="1760"/>
                      <a:pt x="1289" y="1768"/>
                    </a:cubicBezTo>
                    <a:cubicBezTo>
                      <a:pt x="1289" y="1777"/>
                      <a:pt x="1294" y="1782"/>
                      <a:pt x="1303" y="1782"/>
                    </a:cubicBezTo>
                    <a:cubicBezTo>
                      <a:pt x="1311" y="1782"/>
                      <a:pt x="1317" y="1777"/>
                      <a:pt x="1317" y="1768"/>
                    </a:cubicBezTo>
                    <a:cubicBezTo>
                      <a:pt x="1317" y="1760"/>
                      <a:pt x="1309" y="1754"/>
                      <a:pt x="1303" y="1754"/>
                    </a:cubicBezTo>
                    <a:close/>
                    <a:moveTo>
                      <a:pt x="1205" y="1401"/>
                    </a:moveTo>
                    <a:cubicBezTo>
                      <a:pt x="1205" y="1407"/>
                      <a:pt x="1210" y="1413"/>
                      <a:pt x="1216" y="1413"/>
                    </a:cubicBezTo>
                    <a:cubicBezTo>
                      <a:pt x="1222" y="1413"/>
                      <a:pt x="1227" y="1407"/>
                      <a:pt x="1227" y="1401"/>
                    </a:cubicBezTo>
                    <a:cubicBezTo>
                      <a:pt x="1227" y="1396"/>
                      <a:pt x="1222" y="1390"/>
                      <a:pt x="1216" y="1390"/>
                    </a:cubicBezTo>
                    <a:cubicBezTo>
                      <a:pt x="1207" y="1390"/>
                      <a:pt x="1205" y="1396"/>
                      <a:pt x="1205" y="1401"/>
                    </a:cubicBezTo>
                    <a:close/>
                    <a:moveTo>
                      <a:pt x="1049" y="1226"/>
                    </a:moveTo>
                    <a:cubicBezTo>
                      <a:pt x="1041" y="1226"/>
                      <a:pt x="1035" y="1232"/>
                      <a:pt x="1035" y="1240"/>
                    </a:cubicBezTo>
                    <a:cubicBezTo>
                      <a:pt x="1035" y="1249"/>
                      <a:pt x="1040" y="1255"/>
                      <a:pt x="1049" y="1255"/>
                    </a:cubicBezTo>
                    <a:cubicBezTo>
                      <a:pt x="1057" y="1255"/>
                      <a:pt x="1063" y="1249"/>
                      <a:pt x="1063" y="1240"/>
                    </a:cubicBezTo>
                    <a:cubicBezTo>
                      <a:pt x="1063" y="1232"/>
                      <a:pt x="1058" y="1226"/>
                      <a:pt x="1049" y="1226"/>
                    </a:cubicBezTo>
                    <a:close/>
                    <a:moveTo>
                      <a:pt x="1374" y="1308"/>
                    </a:moveTo>
                    <a:cubicBezTo>
                      <a:pt x="1357" y="1308"/>
                      <a:pt x="1343" y="1322"/>
                      <a:pt x="1343" y="1339"/>
                    </a:cubicBezTo>
                    <a:cubicBezTo>
                      <a:pt x="1343" y="1356"/>
                      <a:pt x="1357" y="1370"/>
                      <a:pt x="1374" y="1370"/>
                    </a:cubicBezTo>
                    <a:cubicBezTo>
                      <a:pt x="1391" y="1370"/>
                      <a:pt x="1405" y="1356"/>
                      <a:pt x="1405" y="1339"/>
                    </a:cubicBezTo>
                    <a:cubicBezTo>
                      <a:pt x="1402" y="1322"/>
                      <a:pt x="1391" y="1308"/>
                      <a:pt x="1374" y="1308"/>
                    </a:cubicBezTo>
                    <a:close/>
                    <a:moveTo>
                      <a:pt x="1137" y="1726"/>
                    </a:moveTo>
                    <a:cubicBezTo>
                      <a:pt x="1120" y="1726"/>
                      <a:pt x="1106" y="1740"/>
                      <a:pt x="1106" y="1757"/>
                    </a:cubicBezTo>
                    <a:cubicBezTo>
                      <a:pt x="1106" y="1774"/>
                      <a:pt x="1120" y="1788"/>
                      <a:pt x="1137" y="1788"/>
                    </a:cubicBezTo>
                    <a:cubicBezTo>
                      <a:pt x="1154" y="1788"/>
                      <a:pt x="1168" y="1774"/>
                      <a:pt x="1168" y="1757"/>
                    </a:cubicBezTo>
                    <a:cubicBezTo>
                      <a:pt x="1168" y="1740"/>
                      <a:pt x="1154" y="1726"/>
                      <a:pt x="1137" y="1726"/>
                    </a:cubicBezTo>
                    <a:close/>
                    <a:moveTo>
                      <a:pt x="1069" y="1864"/>
                    </a:moveTo>
                    <a:cubicBezTo>
                      <a:pt x="1063" y="1864"/>
                      <a:pt x="1058" y="1870"/>
                      <a:pt x="1058" y="1875"/>
                    </a:cubicBezTo>
                    <a:cubicBezTo>
                      <a:pt x="1058" y="1881"/>
                      <a:pt x="1063" y="1887"/>
                      <a:pt x="1069" y="1887"/>
                    </a:cubicBezTo>
                    <a:cubicBezTo>
                      <a:pt x="1075" y="1887"/>
                      <a:pt x="1080" y="1881"/>
                      <a:pt x="1080" y="1875"/>
                    </a:cubicBezTo>
                    <a:cubicBezTo>
                      <a:pt x="1080" y="1870"/>
                      <a:pt x="1075" y="1864"/>
                      <a:pt x="1069" y="1864"/>
                    </a:cubicBezTo>
                    <a:close/>
                    <a:moveTo>
                      <a:pt x="1128" y="1997"/>
                    </a:moveTo>
                    <a:cubicBezTo>
                      <a:pt x="1126" y="1997"/>
                      <a:pt x="1120" y="2000"/>
                      <a:pt x="1120" y="2005"/>
                    </a:cubicBezTo>
                    <a:cubicBezTo>
                      <a:pt x="1120" y="2008"/>
                      <a:pt x="1122" y="2014"/>
                      <a:pt x="1128" y="2014"/>
                    </a:cubicBezTo>
                    <a:cubicBezTo>
                      <a:pt x="1133" y="2014"/>
                      <a:pt x="1137" y="2011"/>
                      <a:pt x="1137" y="2005"/>
                    </a:cubicBezTo>
                    <a:cubicBezTo>
                      <a:pt x="1137" y="2000"/>
                      <a:pt x="1134" y="1997"/>
                      <a:pt x="1128" y="1997"/>
                    </a:cubicBezTo>
                    <a:close/>
                    <a:moveTo>
                      <a:pt x="1018" y="2076"/>
                    </a:moveTo>
                    <a:cubicBezTo>
                      <a:pt x="1013" y="2076"/>
                      <a:pt x="1010" y="2081"/>
                      <a:pt x="1010" y="2084"/>
                    </a:cubicBezTo>
                    <a:cubicBezTo>
                      <a:pt x="1010" y="2087"/>
                      <a:pt x="1015" y="2093"/>
                      <a:pt x="1018" y="2093"/>
                    </a:cubicBezTo>
                    <a:cubicBezTo>
                      <a:pt x="1020" y="2093"/>
                      <a:pt x="1027" y="2087"/>
                      <a:pt x="1027" y="2084"/>
                    </a:cubicBezTo>
                    <a:cubicBezTo>
                      <a:pt x="1027" y="2081"/>
                      <a:pt x="1021" y="2076"/>
                      <a:pt x="1018" y="2076"/>
                    </a:cubicBezTo>
                    <a:close/>
                    <a:moveTo>
                      <a:pt x="1162" y="2158"/>
                    </a:moveTo>
                    <a:cubicBezTo>
                      <a:pt x="1159" y="2158"/>
                      <a:pt x="1157" y="2160"/>
                      <a:pt x="1157" y="2163"/>
                    </a:cubicBezTo>
                    <a:cubicBezTo>
                      <a:pt x="1157" y="2166"/>
                      <a:pt x="1159" y="2169"/>
                      <a:pt x="1162" y="2169"/>
                    </a:cubicBezTo>
                    <a:cubicBezTo>
                      <a:pt x="1165" y="2169"/>
                      <a:pt x="1168" y="2166"/>
                      <a:pt x="1168" y="2163"/>
                    </a:cubicBezTo>
                    <a:cubicBezTo>
                      <a:pt x="1168" y="2160"/>
                      <a:pt x="1168" y="2158"/>
                      <a:pt x="1162" y="2158"/>
                    </a:cubicBezTo>
                    <a:close/>
                    <a:moveTo>
                      <a:pt x="756" y="307"/>
                    </a:moveTo>
                    <a:cubicBezTo>
                      <a:pt x="728" y="307"/>
                      <a:pt x="705" y="330"/>
                      <a:pt x="705" y="358"/>
                    </a:cubicBezTo>
                    <a:cubicBezTo>
                      <a:pt x="705" y="386"/>
                      <a:pt x="728" y="409"/>
                      <a:pt x="756" y="409"/>
                    </a:cubicBezTo>
                    <a:cubicBezTo>
                      <a:pt x="784" y="409"/>
                      <a:pt x="807" y="386"/>
                      <a:pt x="807" y="358"/>
                    </a:cubicBezTo>
                    <a:cubicBezTo>
                      <a:pt x="807" y="330"/>
                      <a:pt x="784" y="307"/>
                      <a:pt x="756" y="307"/>
                    </a:cubicBezTo>
                    <a:close/>
                    <a:moveTo>
                      <a:pt x="905" y="307"/>
                    </a:moveTo>
                    <a:cubicBezTo>
                      <a:pt x="888" y="307"/>
                      <a:pt x="874" y="321"/>
                      <a:pt x="874" y="338"/>
                    </a:cubicBezTo>
                    <a:cubicBezTo>
                      <a:pt x="874" y="354"/>
                      <a:pt x="888" y="370"/>
                      <a:pt x="905" y="370"/>
                    </a:cubicBezTo>
                    <a:cubicBezTo>
                      <a:pt x="921" y="370"/>
                      <a:pt x="936" y="354"/>
                      <a:pt x="936" y="338"/>
                    </a:cubicBezTo>
                    <a:cubicBezTo>
                      <a:pt x="936" y="321"/>
                      <a:pt x="921" y="307"/>
                      <a:pt x="905" y="307"/>
                    </a:cubicBezTo>
                    <a:close/>
                    <a:moveTo>
                      <a:pt x="993" y="449"/>
                    </a:moveTo>
                    <a:cubicBezTo>
                      <a:pt x="962" y="449"/>
                      <a:pt x="936" y="474"/>
                      <a:pt x="936" y="505"/>
                    </a:cubicBezTo>
                    <a:cubicBezTo>
                      <a:pt x="936" y="536"/>
                      <a:pt x="962" y="561"/>
                      <a:pt x="993" y="561"/>
                    </a:cubicBezTo>
                    <a:cubicBezTo>
                      <a:pt x="1024" y="561"/>
                      <a:pt x="1049" y="536"/>
                      <a:pt x="1049" y="505"/>
                    </a:cubicBezTo>
                    <a:cubicBezTo>
                      <a:pt x="1049" y="474"/>
                      <a:pt x="1024" y="449"/>
                      <a:pt x="993" y="449"/>
                    </a:cubicBezTo>
                    <a:close/>
                    <a:moveTo>
                      <a:pt x="750" y="502"/>
                    </a:moveTo>
                    <a:cubicBezTo>
                      <a:pt x="725" y="502"/>
                      <a:pt x="705" y="521"/>
                      <a:pt x="705" y="547"/>
                    </a:cubicBezTo>
                    <a:cubicBezTo>
                      <a:pt x="705" y="572"/>
                      <a:pt x="724" y="592"/>
                      <a:pt x="750" y="592"/>
                    </a:cubicBezTo>
                    <a:cubicBezTo>
                      <a:pt x="775" y="592"/>
                      <a:pt x="795" y="572"/>
                      <a:pt x="795" y="547"/>
                    </a:cubicBezTo>
                    <a:cubicBezTo>
                      <a:pt x="795" y="521"/>
                      <a:pt x="776" y="502"/>
                      <a:pt x="750" y="502"/>
                    </a:cubicBezTo>
                    <a:close/>
                    <a:moveTo>
                      <a:pt x="863" y="409"/>
                    </a:moveTo>
                    <a:cubicBezTo>
                      <a:pt x="841" y="409"/>
                      <a:pt x="821" y="428"/>
                      <a:pt x="821" y="451"/>
                    </a:cubicBezTo>
                    <a:cubicBezTo>
                      <a:pt x="821" y="473"/>
                      <a:pt x="840" y="494"/>
                      <a:pt x="863" y="494"/>
                    </a:cubicBezTo>
                    <a:cubicBezTo>
                      <a:pt x="885" y="494"/>
                      <a:pt x="905" y="474"/>
                      <a:pt x="905" y="451"/>
                    </a:cubicBezTo>
                    <a:cubicBezTo>
                      <a:pt x="905" y="426"/>
                      <a:pt x="886" y="409"/>
                      <a:pt x="863" y="409"/>
                    </a:cubicBezTo>
                    <a:close/>
                    <a:moveTo>
                      <a:pt x="883" y="629"/>
                    </a:moveTo>
                    <a:cubicBezTo>
                      <a:pt x="866" y="629"/>
                      <a:pt x="852" y="643"/>
                      <a:pt x="852" y="660"/>
                    </a:cubicBezTo>
                    <a:cubicBezTo>
                      <a:pt x="852" y="677"/>
                      <a:pt x="866" y="691"/>
                      <a:pt x="883" y="691"/>
                    </a:cubicBezTo>
                    <a:cubicBezTo>
                      <a:pt x="900" y="691"/>
                      <a:pt x="914" y="677"/>
                      <a:pt x="914" y="660"/>
                    </a:cubicBezTo>
                    <a:cubicBezTo>
                      <a:pt x="914" y="643"/>
                      <a:pt x="900" y="629"/>
                      <a:pt x="883" y="629"/>
                    </a:cubicBezTo>
                    <a:close/>
                    <a:moveTo>
                      <a:pt x="756" y="629"/>
                    </a:moveTo>
                    <a:cubicBezTo>
                      <a:pt x="747" y="629"/>
                      <a:pt x="742" y="634"/>
                      <a:pt x="742" y="643"/>
                    </a:cubicBezTo>
                    <a:cubicBezTo>
                      <a:pt x="742" y="651"/>
                      <a:pt x="747" y="657"/>
                      <a:pt x="756" y="657"/>
                    </a:cubicBezTo>
                    <a:cubicBezTo>
                      <a:pt x="764" y="657"/>
                      <a:pt x="770" y="651"/>
                      <a:pt x="770" y="643"/>
                    </a:cubicBezTo>
                    <a:cubicBezTo>
                      <a:pt x="770" y="634"/>
                      <a:pt x="762" y="629"/>
                      <a:pt x="756" y="629"/>
                    </a:cubicBezTo>
                    <a:close/>
                    <a:moveTo>
                      <a:pt x="886" y="516"/>
                    </a:moveTo>
                    <a:cubicBezTo>
                      <a:pt x="880" y="516"/>
                      <a:pt x="874" y="522"/>
                      <a:pt x="874" y="528"/>
                    </a:cubicBezTo>
                    <a:cubicBezTo>
                      <a:pt x="874" y="533"/>
                      <a:pt x="880" y="539"/>
                      <a:pt x="886" y="539"/>
                    </a:cubicBezTo>
                    <a:cubicBezTo>
                      <a:pt x="891" y="539"/>
                      <a:pt x="897" y="533"/>
                      <a:pt x="897" y="528"/>
                    </a:cubicBezTo>
                    <a:cubicBezTo>
                      <a:pt x="897" y="522"/>
                      <a:pt x="891" y="516"/>
                      <a:pt x="886" y="516"/>
                    </a:cubicBezTo>
                    <a:close/>
                    <a:moveTo>
                      <a:pt x="1744" y="282"/>
                    </a:moveTo>
                    <a:cubicBezTo>
                      <a:pt x="1715" y="282"/>
                      <a:pt x="1693" y="305"/>
                      <a:pt x="1693" y="333"/>
                    </a:cubicBezTo>
                    <a:cubicBezTo>
                      <a:pt x="1693" y="361"/>
                      <a:pt x="1715" y="384"/>
                      <a:pt x="1744" y="384"/>
                    </a:cubicBezTo>
                    <a:cubicBezTo>
                      <a:pt x="1772" y="384"/>
                      <a:pt x="1794" y="361"/>
                      <a:pt x="1794" y="333"/>
                    </a:cubicBezTo>
                    <a:cubicBezTo>
                      <a:pt x="1794" y="305"/>
                      <a:pt x="1772" y="282"/>
                      <a:pt x="1744" y="282"/>
                    </a:cubicBezTo>
                    <a:close/>
                    <a:moveTo>
                      <a:pt x="1656" y="358"/>
                    </a:moveTo>
                    <a:cubicBezTo>
                      <a:pt x="1650" y="358"/>
                      <a:pt x="1645" y="364"/>
                      <a:pt x="1645" y="370"/>
                    </a:cubicBezTo>
                    <a:cubicBezTo>
                      <a:pt x="1645" y="375"/>
                      <a:pt x="1650" y="381"/>
                      <a:pt x="1656" y="381"/>
                    </a:cubicBezTo>
                    <a:cubicBezTo>
                      <a:pt x="1662" y="381"/>
                      <a:pt x="1667" y="375"/>
                      <a:pt x="1667" y="370"/>
                    </a:cubicBezTo>
                    <a:cubicBezTo>
                      <a:pt x="1665" y="364"/>
                      <a:pt x="1662" y="358"/>
                      <a:pt x="1656" y="358"/>
                    </a:cubicBezTo>
                    <a:close/>
                    <a:moveTo>
                      <a:pt x="1724" y="11"/>
                    </a:moveTo>
                    <a:cubicBezTo>
                      <a:pt x="1690" y="11"/>
                      <a:pt x="1665" y="36"/>
                      <a:pt x="1665" y="70"/>
                    </a:cubicBezTo>
                    <a:cubicBezTo>
                      <a:pt x="1665" y="103"/>
                      <a:pt x="1690" y="130"/>
                      <a:pt x="1724" y="130"/>
                    </a:cubicBezTo>
                    <a:cubicBezTo>
                      <a:pt x="1758" y="130"/>
                      <a:pt x="1783" y="104"/>
                      <a:pt x="1783" y="70"/>
                    </a:cubicBezTo>
                    <a:cubicBezTo>
                      <a:pt x="1783" y="39"/>
                      <a:pt x="1758" y="11"/>
                      <a:pt x="1724" y="11"/>
                    </a:cubicBezTo>
                    <a:close/>
                    <a:moveTo>
                      <a:pt x="1769" y="203"/>
                    </a:moveTo>
                    <a:cubicBezTo>
                      <a:pt x="1761" y="203"/>
                      <a:pt x="1755" y="208"/>
                      <a:pt x="1755" y="217"/>
                    </a:cubicBezTo>
                    <a:cubicBezTo>
                      <a:pt x="1755" y="225"/>
                      <a:pt x="1761" y="231"/>
                      <a:pt x="1769" y="231"/>
                    </a:cubicBezTo>
                    <a:cubicBezTo>
                      <a:pt x="1777" y="231"/>
                      <a:pt x="1783" y="226"/>
                      <a:pt x="1783" y="217"/>
                    </a:cubicBezTo>
                    <a:cubicBezTo>
                      <a:pt x="1783" y="209"/>
                      <a:pt x="1777" y="203"/>
                      <a:pt x="1769" y="203"/>
                    </a:cubicBezTo>
                    <a:close/>
                    <a:moveTo>
                      <a:pt x="2237" y="288"/>
                    </a:moveTo>
                    <a:cubicBezTo>
                      <a:pt x="2237" y="319"/>
                      <a:pt x="2263" y="344"/>
                      <a:pt x="2294" y="344"/>
                    </a:cubicBezTo>
                    <a:cubicBezTo>
                      <a:pt x="2325" y="344"/>
                      <a:pt x="2350" y="319"/>
                      <a:pt x="2350" y="288"/>
                    </a:cubicBezTo>
                    <a:cubicBezTo>
                      <a:pt x="2350" y="257"/>
                      <a:pt x="2325" y="231"/>
                      <a:pt x="2294" y="231"/>
                    </a:cubicBezTo>
                    <a:cubicBezTo>
                      <a:pt x="2263" y="231"/>
                      <a:pt x="2237" y="257"/>
                      <a:pt x="2237" y="288"/>
                    </a:cubicBezTo>
                    <a:close/>
                    <a:moveTo>
                      <a:pt x="2398" y="355"/>
                    </a:moveTo>
                    <a:cubicBezTo>
                      <a:pt x="2398" y="369"/>
                      <a:pt x="2410" y="384"/>
                      <a:pt x="2427" y="384"/>
                    </a:cubicBezTo>
                    <a:cubicBezTo>
                      <a:pt x="2441" y="384"/>
                      <a:pt x="2455" y="372"/>
                      <a:pt x="2455" y="355"/>
                    </a:cubicBezTo>
                    <a:cubicBezTo>
                      <a:pt x="2455" y="341"/>
                      <a:pt x="2443" y="327"/>
                      <a:pt x="2427" y="327"/>
                    </a:cubicBezTo>
                    <a:cubicBezTo>
                      <a:pt x="2410" y="327"/>
                      <a:pt x="2398" y="340"/>
                      <a:pt x="2398" y="355"/>
                    </a:cubicBezTo>
                    <a:close/>
                    <a:moveTo>
                      <a:pt x="1879" y="25"/>
                    </a:moveTo>
                    <a:cubicBezTo>
                      <a:pt x="1856" y="25"/>
                      <a:pt x="1837" y="45"/>
                      <a:pt x="1837" y="68"/>
                    </a:cubicBezTo>
                    <a:cubicBezTo>
                      <a:pt x="1837" y="90"/>
                      <a:pt x="1856" y="110"/>
                      <a:pt x="1879" y="110"/>
                    </a:cubicBezTo>
                    <a:cubicBezTo>
                      <a:pt x="1902" y="110"/>
                      <a:pt x="1921" y="90"/>
                      <a:pt x="1921" y="68"/>
                    </a:cubicBezTo>
                    <a:cubicBezTo>
                      <a:pt x="1921" y="45"/>
                      <a:pt x="1902" y="25"/>
                      <a:pt x="1879" y="25"/>
                    </a:cubicBezTo>
                    <a:close/>
                    <a:moveTo>
                      <a:pt x="2139" y="254"/>
                    </a:moveTo>
                    <a:cubicBezTo>
                      <a:pt x="2127" y="254"/>
                      <a:pt x="2119" y="262"/>
                      <a:pt x="2119" y="274"/>
                    </a:cubicBezTo>
                    <a:cubicBezTo>
                      <a:pt x="2119" y="285"/>
                      <a:pt x="2127" y="293"/>
                      <a:pt x="2139" y="293"/>
                    </a:cubicBezTo>
                    <a:cubicBezTo>
                      <a:pt x="2150" y="293"/>
                      <a:pt x="2158" y="285"/>
                      <a:pt x="2158" y="274"/>
                    </a:cubicBezTo>
                    <a:cubicBezTo>
                      <a:pt x="2158" y="262"/>
                      <a:pt x="2150" y="254"/>
                      <a:pt x="2139" y="25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6" name="Freeform 5">
                <a:extLst>
                  <a:ext uri="{FF2B5EF4-FFF2-40B4-BE49-F238E27FC236}">
                    <a16:creationId xmlns:a16="http://schemas.microsoft.com/office/drawing/2014/main" id="{D96C34E7-AD9E-48AB-BF69-313CF92E81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34368" y="647499"/>
                <a:ext cx="849206" cy="737306"/>
              </a:xfrm>
              <a:custGeom>
                <a:avLst/>
                <a:gdLst>
                  <a:gd name="T0" fmla="*/ 832 w 2441"/>
                  <a:gd name="T1" fmla="*/ 0 h 2119"/>
                  <a:gd name="T2" fmla="*/ 1052 w 2441"/>
                  <a:gd name="T3" fmla="*/ 0 h 2119"/>
                  <a:gd name="T4" fmla="*/ 1494 w 2441"/>
                  <a:gd name="T5" fmla="*/ 192 h 2119"/>
                  <a:gd name="T6" fmla="*/ 1661 w 2441"/>
                  <a:gd name="T7" fmla="*/ 96 h 2119"/>
                  <a:gd name="T8" fmla="*/ 609 w 2441"/>
                  <a:gd name="T9" fmla="*/ 384 h 2119"/>
                  <a:gd name="T10" fmla="*/ 1052 w 2441"/>
                  <a:gd name="T11" fmla="*/ 192 h 2119"/>
                  <a:gd name="T12" fmla="*/ 1109 w 2441"/>
                  <a:gd name="T13" fmla="*/ 288 h 2119"/>
                  <a:gd name="T14" fmla="*/ 1329 w 2441"/>
                  <a:gd name="T15" fmla="*/ 286 h 2119"/>
                  <a:gd name="T16" fmla="*/ 1940 w 2441"/>
                  <a:gd name="T17" fmla="*/ 192 h 2119"/>
                  <a:gd name="T18" fmla="*/ 333 w 2441"/>
                  <a:gd name="T19" fmla="*/ 480 h 2119"/>
                  <a:gd name="T20" fmla="*/ 554 w 2441"/>
                  <a:gd name="T21" fmla="*/ 478 h 2119"/>
                  <a:gd name="T22" fmla="*/ 1162 w 2441"/>
                  <a:gd name="T23" fmla="*/ 576 h 2119"/>
                  <a:gd name="T24" fmla="*/ 1274 w 2441"/>
                  <a:gd name="T25" fmla="*/ 576 h 2119"/>
                  <a:gd name="T26" fmla="*/ 1384 w 2441"/>
                  <a:gd name="T27" fmla="*/ 384 h 2119"/>
                  <a:gd name="T28" fmla="*/ 1940 w 2441"/>
                  <a:gd name="T29" fmla="*/ 384 h 2119"/>
                  <a:gd name="T30" fmla="*/ 276 w 2441"/>
                  <a:gd name="T31" fmla="*/ 771 h 2119"/>
                  <a:gd name="T32" fmla="*/ 664 w 2441"/>
                  <a:gd name="T33" fmla="*/ 677 h 2119"/>
                  <a:gd name="T34" fmla="*/ 166 w 2441"/>
                  <a:gd name="T35" fmla="*/ 771 h 2119"/>
                  <a:gd name="T36" fmla="*/ 389 w 2441"/>
                  <a:gd name="T37" fmla="*/ 962 h 2119"/>
                  <a:gd name="T38" fmla="*/ 499 w 2441"/>
                  <a:gd name="T39" fmla="*/ 771 h 2119"/>
                  <a:gd name="T40" fmla="*/ 1274 w 2441"/>
                  <a:gd name="T41" fmla="*/ 771 h 2119"/>
                  <a:gd name="T42" fmla="*/ 1494 w 2441"/>
                  <a:gd name="T43" fmla="*/ 771 h 2119"/>
                  <a:gd name="T44" fmla="*/ 1827 w 2441"/>
                  <a:gd name="T45" fmla="*/ 771 h 2119"/>
                  <a:gd name="T46" fmla="*/ 2163 w 2441"/>
                  <a:gd name="T47" fmla="*/ 771 h 2119"/>
                  <a:gd name="T48" fmla="*/ 166 w 2441"/>
                  <a:gd name="T49" fmla="*/ 962 h 2119"/>
                  <a:gd name="T50" fmla="*/ 386 w 2441"/>
                  <a:gd name="T51" fmla="*/ 962 h 2119"/>
                  <a:gd name="T52" fmla="*/ 1165 w 2441"/>
                  <a:gd name="T53" fmla="*/ 962 h 2119"/>
                  <a:gd name="T54" fmla="*/ 1384 w 2441"/>
                  <a:gd name="T55" fmla="*/ 962 h 2119"/>
                  <a:gd name="T56" fmla="*/ 1052 w 2441"/>
                  <a:gd name="T57" fmla="*/ 962 h 2119"/>
                  <a:gd name="T58" fmla="*/ 1830 w 2441"/>
                  <a:gd name="T59" fmla="*/ 962 h 2119"/>
                  <a:gd name="T60" fmla="*/ 2050 w 2441"/>
                  <a:gd name="T61" fmla="*/ 962 h 2119"/>
                  <a:gd name="T62" fmla="*/ 2383 w 2441"/>
                  <a:gd name="T63" fmla="*/ 962 h 2119"/>
                  <a:gd name="T64" fmla="*/ 389 w 2441"/>
                  <a:gd name="T65" fmla="*/ 1156 h 2119"/>
                  <a:gd name="T66" fmla="*/ 609 w 2441"/>
                  <a:gd name="T67" fmla="*/ 1156 h 2119"/>
                  <a:gd name="T68" fmla="*/ 1494 w 2441"/>
                  <a:gd name="T69" fmla="*/ 1348 h 2119"/>
                  <a:gd name="T70" fmla="*/ 996 w 2441"/>
                  <a:gd name="T71" fmla="*/ 1252 h 2119"/>
                  <a:gd name="T72" fmla="*/ 1827 w 2441"/>
                  <a:gd name="T73" fmla="*/ 1348 h 2119"/>
                  <a:gd name="T74" fmla="*/ 2050 w 2441"/>
                  <a:gd name="T75" fmla="*/ 1156 h 2119"/>
                  <a:gd name="T76" fmla="*/ 276 w 2441"/>
                  <a:gd name="T77" fmla="*/ 1348 h 2119"/>
                  <a:gd name="T78" fmla="*/ 499 w 2441"/>
                  <a:gd name="T79" fmla="*/ 1540 h 2119"/>
                  <a:gd name="T80" fmla="*/ 609 w 2441"/>
                  <a:gd name="T81" fmla="*/ 1348 h 2119"/>
                  <a:gd name="T82" fmla="*/ 1830 w 2441"/>
                  <a:gd name="T83" fmla="*/ 1348 h 2119"/>
                  <a:gd name="T84" fmla="*/ 2050 w 2441"/>
                  <a:gd name="T85" fmla="*/ 1348 h 2119"/>
                  <a:gd name="T86" fmla="*/ 609 w 2441"/>
                  <a:gd name="T87" fmla="*/ 1732 h 2119"/>
                  <a:gd name="T88" fmla="*/ 776 w 2441"/>
                  <a:gd name="T89" fmla="*/ 1636 h 2119"/>
                  <a:gd name="T90" fmla="*/ 997 w 2441"/>
                  <a:gd name="T91" fmla="*/ 1633 h 2119"/>
                  <a:gd name="T92" fmla="*/ 1604 w 2441"/>
                  <a:gd name="T93" fmla="*/ 1732 h 2119"/>
                  <a:gd name="T94" fmla="*/ 1717 w 2441"/>
                  <a:gd name="T95" fmla="*/ 1732 h 2119"/>
                  <a:gd name="T96" fmla="*/ 2107 w 2441"/>
                  <a:gd name="T97" fmla="*/ 1636 h 2119"/>
                  <a:gd name="T98" fmla="*/ 829 w 2441"/>
                  <a:gd name="T99" fmla="*/ 1924 h 2119"/>
                  <a:gd name="T100" fmla="*/ 942 w 2441"/>
                  <a:gd name="T101" fmla="*/ 1924 h 2119"/>
                  <a:gd name="T102" fmla="*/ 1329 w 2441"/>
                  <a:gd name="T103" fmla="*/ 1830 h 2119"/>
                  <a:gd name="T104" fmla="*/ 1607 w 2441"/>
                  <a:gd name="T105" fmla="*/ 1732 h 2119"/>
                  <a:gd name="T106" fmla="*/ 1830 w 2441"/>
                  <a:gd name="T107" fmla="*/ 1924 h 2119"/>
                  <a:gd name="T108" fmla="*/ 776 w 2441"/>
                  <a:gd name="T109" fmla="*/ 2022 h 2119"/>
                  <a:gd name="T110" fmla="*/ 1162 w 2441"/>
                  <a:gd name="T111" fmla="*/ 2118 h 2119"/>
                  <a:gd name="T112" fmla="*/ 1274 w 2441"/>
                  <a:gd name="T113" fmla="*/ 2118 h 2119"/>
                  <a:gd name="T114" fmla="*/ 1384 w 2441"/>
                  <a:gd name="T115" fmla="*/ 1927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41" h="2119">
                    <a:moveTo>
                      <a:pt x="776" y="96"/>
                    </a:moveTo>
                    <a:lnTo>
                      <a:pt x="719" y="192"/>
                    </a:lnTo>
                    <a:lnTo>
                      <a:pt x="609" y="192"/>
                    </a:lnTo>
                    <a:lnTo>
                      <a:pt x="553" y="96"/>
                    </a:lnTo>
                    <a:lnTo>
                      <a:pt x="609" y="0"/>
                    </a:lnTo>
                    <a:lnTo>
                      <a:pt x="719" y="0"/>
                    </a:lnTo>
                    <a:lnTo>
                      <a:pt x="776" y="96"/>
                    </a:lnTo>
                    <a:close/>
                    <a:moveTo>
                      <a:pt x="942" y="0"/>
                    </a:moveTo>
                    <a:lnTo>
                      <a:pt x="832" y="0"/>
                    </a:lnTo>
                    <a:lnTo>
                      <a:pt x="776" y="96"/>
                    </a:lnTo>
                    <a:lnTo>
                      <a:pt x="832" y="192"/>
                    </a:lnTo>
                    <a:lnTo>
                      <a:pt x="942" y="192"/>
                    </a:lnTo>
                    <a:lnTo>
                      <a:pt x="997" y="99"/>
                    </a:lnTo>
                    <a:lnTo>
                      <a:pt x="1052" y="192"/>
                    </a:lnTo>
                    <a:lnTo>
                      <a:pt x="1162" y="192"/>
                    </a:lnTo>
                    <a:lnTo>
                      <a:pt x="1219" y="96"/>
                    </a:lnTo>
                    <a:lnTo>
                      <a:pt x="1162" y="0"/>
                    </a:lnTo>
                    <a:lnTo>
                      <a:pt x="1052" y="0"/>
                    </a:lnTo>
                    <a:lnTo>
                      <a:pt x="997" y="94"/>
                    </a:lnTo>
                    <a:lnTo>
                      <a:pt x="942" y="0"/>
                    </a:lnTo>
                    <a:close/>
                    <a:moveTo>
                      <a:pt x="1384" y="0"/>
                    </a:moveTo>
                    <a:lnTo>
                      <a:pt x="1274" y="0"/>
                    </a:lnTo>
                    <a:lnTo>
                      <a:pt x="1219" y="96"/>
                    </a:lnTo>
                    <a:lnTo>
                      <a:pt x="1274" y="192"/>
                    </a:lnTo>
                    <a:lnTo>
                      <a:pt x="1384" y="192"/>
                    </a:lnTo>
                    <a:lnTo>
                      <a:pt x="1439" y="99"/>
                    </a:lnTo>
                    <a:lnTo>
                      <a:pt x="1494" y="192"/>
                    </a:lnTo>
                    <a:lnTo>
                      <a:pt x="1604" y="192"/>
                    </a:lnTo>
                    <a:lnTo>
                      <a:pt x="1661" y="96"/>
                    </a:lnTo>
                    <a:lnTo>
                      <a:pt x="1607" y="0"/>
                    </a:lnTo>
                    <a:lnTo>
                      <a:pt x="1494" y="0"/>
                    </a:lnTo>
                    <a:lnTo>
                      <a:pt x="1439" y="94"/>
                    </a:lnTo>
                    <a:lnTo>
                      <a:pt x="1384" y="0"/>
                    </a:lnTo>
                    <a:close/>
                    <a:moveTo>
                      <a:pt x="1827" y="0"/>
                    </a:moveTo>
                    <a:lnTo>
                      <a:pt x="1717" y="0"/>
                    </a:lnTo>
                    <a:lnTo>
                      <a:pt x="1661" y="96"/>
                    </a:lnTo>
                    <a:lnTo>
                      <a:pt x="1717" y="192"/>
                    </a:lnTo>
                    <a:lnTo>
                      <a:pt x="1827" y="192"/>
                    </a:lnTo>
                    <a:lnTo>
                      <a:pt x="1884" y="96"/>
                    </a:lnTo>
                    <a:lnTo>
                      <a:pt x="1827" y="0"/>
                    </a:lnTo>
                    <a:close/>
                    <a:moveTo>
                      <a:pt x="609" y="192"/>
                    </a:moveTo>
                    <a:lnTo>
                      <a:pt x="499" y="192"/>
                    </a:lnTo>
                    <a:lnTo>
                      <a:pt x="443" y="288"/>
                    </a:lnTo>
                    <a:lnTo>
                      <a:pt x="499" y="384"/>
                    </a:lnTo>
                    <a:lnTo>
                      <a:pt x="609" y="384"/>
                    </a:lnTo>
                    <a:lnTo>
                      <a:pt x="664" y="290"/>
                    </a:lnTo>
                    <a:lnTo>
                      <a:pt x="719" y="384"/>
                    </a:lnTo>
                    <a:lnTo>
                      <a:pt x="829" y="384"/>
                    </a:lnTo>
                    <a:lnTo>
                      <a:pt x="886" y="288"/>
                    </a:lnTo>
                    <a:lnTo>
                      <a:pt x="829" y="192"/>
                    </a:lnTo>
                    <a:lnTo>
                      <a:pt x="719" y="192"/>
                    </a:lnTo>
                    <a:lnTo>
                      <a:pt x="664" y="286"/>
                    </a:lnTo>
                    <a:lnTo>
                      <a:pt x="609" y="192"/>
                    </a:lnTo>
                    <a:close/>
                    <a:moveTo>
                      <a:pt x="1052" y="192"/>
                    </a:moveTo>
                    <a:lnTo>
                      <a:pt x="942" y="192"/>
                    </a:lnTo>
                    <a:lnTo>
                      <a:pt x="886" y="288"/>
                    </a:lnTo>
                    <a:lnTo>
                      <a:pt x="942" y="384"/>
                    </a:lnTo>
                    <a:lnTo>
                      <a:pt x="1052" y="384"/>
                    </a:lnTo>
                    <a:lnTo>
                      <a:pt x="1109" y="288"/>
                    </a:lnTo>
                    <a:lnTo>
                      <a:pt x="1052" y="192"/>
                    </a:lnTo>
                    <a:close/>
                    <a:moveTo>
                      <a:pt x="1274" y="192"/>
                    </a:moveTo>
                    <a:lnTo>
                      <a:pt x="1165" y="192"/>
                    </a:lnTo>
                    <a:lnTo>
                      <a:pt x="1109" y="288"/>
                    </a:lnTo>
                    <a:lnTo>
                      <a:pt x="1165" y="384"/>
                    </a:lnTo>
                    <a:lnTo>
                      <a:pt x="1274" y="384"/>
                    </a:lnTo>
                    <a:lnTo>
                      <a:pt x="1329" y="290"/>
                    </a:lnTo>
                    <a:lnTo>
                      <a:pt x="1384" y="384"/>
                    </a:lnTo>
                    <a:lnTo>
                      <a:pt x="1494" y="384"/>
                    </a:lnTo>
                    <a:lnTo>
                      <a:pt x="1551" y="288"/>
                    </a:lnTo>
                    <a:lnTo>
                      <a:pt x="1494" y="192"/>
                    </a:lnTo>
                    <a:lnTo>
                      <a:pt x="1384" y="192"/>
                    </a:lnTo>
                    <a:lnTo>
                      <a:pt x="1329" y="286"/>
                    </a:lnTo>
                    <a:lnTo>
                      <a:pt x="1274" y="192"/>
                    </a:lnTo>
                    <a:close/>
                    <a:moveTo>
                      <a:pt x="1717" y="192"/>
                    </a:moveTo>
                    <a:lnTo>
                      <a:pt x="1607" y="192"/>
                    </a:lnTo>
                    <a:lnTo>
                      <a:pt x="1551" y="288"/>
                    </a:lnTo>
                    <a:lnTo>
                      <a:pt x="1607" y="384"/>
                    </a:lnTo>
                    <a:lnTo>
                      <a:pt x="1717" y="384"/>
                    </a:lnTo>
                    <a:lnTo>
                      <a:pt x="1774" y="288"/>
                    </a:lnTo>
                    <a:lnTo>
                      <a:pt x="1717" y="192"/>
                    </a:lnTo>
                    <a:close/>
                    <a:moveTo>
                      <a:pt x="1940" y="192"/>
                    </a:moveTo>
                    <a:lnTo>
                      <a:pt x="1830" y="192"/>
                    </a:lnTo>
                    <a:lnTo>
                      <a:pt x="1774" y="288"/>
                    </a:lnTo>
                    <a:lnTo>
                      <a:pt x="1830" y="384"/>
                    </a:lnTo>
                    <a:lnTo>
                      <a:pt x="1940" y="384"/>
                    </a:lnTo>
                    <a:lnTo>
                      <a:pt x="1997" y="288"/>
                    </a:lnTo>
                    <a:lnTo>
                      <a:pt x="1940" y="192"/>
                    </a:lnTo>
                    <a:close/>
                    <a:moveTo>
                      <a:pt x="499" y="384"/>
                    </a:moveTo>
                    <a:lnTo>
                      <a:pt x="389" y="384"/>
                    </a:lnTo>
                    <a:lnTo>
                      <a:pt x="333" y="480"/>
                    </a:lnTo>
                    <a:lnTo>
                      <a:pt x="389" y="576"/>
                    </a:lnTo>
                    <a:lnTo>
                      <a:pt x="499" y="576"/>
                    </a:lnTo>
                    <a:lnTo>
                      <a:pt x="554" y="482"/>
                    </a:lnTo>
                    <a:lnTo>
                      <a:pt x="609" y="576"/>
                    </a:lnTo>
                    <a:lnTo>
                      <a:pt x="719" y="576"/>
                    </a:lnTo>
                    <a:lnTo>
                      <a:pt x="776" y="480"/>
                    </a:lnTo>
                    <a:lnTo>
                      <a:pt x="719" y="384"/>
                    </a:lnTo>
                    <a:lnTo>
                      <a:pt x="609" y="384"/>
                    </a:lnTo>
                    <a:lnTo>
                      <a:pt x="554" y="478"/>
                    </a:lnTo>
                    <a:lnTo>
                      <a:pt x="499" y="384"/>
                    </a:lnTo>
                    <a:close/>
                    <a:moveTo>
                      <a:pt x="942" y="384"/>
                    </a:moveTo>
                    <a:lnTo>
                      <a:pt x="832" y="384"/>
                    </a:lnTo>
                    <a:lnTo>
                      <a:pt x="776" y="480"/>
                    </a:lnTo>
                    <a:lnTo>
                      <a:pt x="832" y="576"/>
                    </a:lnTo>
                    <a:lnTo>
                      <a:pt x="942" y="576"/>
                    </a:lnTo>
                    <a:lnTo>
                      <a:pt x="997" y="482"/>
                    </a:lnTo>
                    <a:lnTo>
                      <a:pt x="1052" y="576"/>
                    </a:lnTo>
                    <a:lnTo>
                      <a:pt x="1162" y="576"/>
                    </a:lnTo>
                    <a:lnTo>
                      <a:pt x="1219" y="480"/>
                    </a:lnTo>
                    <a:lnTo>
                      <a:pt x="1162" y="384"/>
                    </a:lnTo>
                    <a:lnTo>
                      <a:pt x="1052" y="384"/>
                    </a:lnTo>
                    <a:lnTo>
                      <a:pt x="997" y="478"/>
                    </a:lnTo>
                    <a:lnTo>
                      <a:pt x="942" y="384"/>
                    </a:lnTo>
                    <a:close/>
                    <a:moveTo>
                      <a:pt x="1384" y="384"/>
                    </a:moveTo>
                    <a:lnTo>
                      <a:pt x="1274" y="384"/>
                    </a:lnTo>
                    <a:lnTo>
                      <a:pt x="1219" y="480"/>
                    </a:lnTo>
                    <a:lnTo>
                      <a:pt x="1274" y="576"/>
                    </a:lnTo>
                    <a:lnTo>
                      <a:pt x="1384" y="576"/>
                    </a:lnTo>
                    <a:lnTo>
                      <a:pt x="1439" y="482"/>
                    </a:lnTo>
                    <a:lnTo>
                      <a:pt x="1494" y="576"/>
                    </a:lnTo>
                    <a:lnTo>
                      <a:pt x="1604" y="576"/>
                    </a:lnTo>
                    <a:lnTo>
                      <a:pt x="1661" y="480"/>
                    </a:lnTo>
                    <a:lnTo>
                      <a:pt x="1607" y="384"/>
                    </a:lnTo>
                    <a:lnTo>
                      <a:pt x="1494" y="384"/>
                    </a:lnTo>
                    <a:lnTo>
                      <a:pt x="1439" y="478"/>
                    </a:lnTo>
                    <a:lnTo>
                      <a:pt x="1384" y="384"/>
                    </a:lnTo>
                    <a:close/>
                    <a:moveTo>
                      <a:pt x="1827" y="384"/>
                    </a:moveTo>
                    <a:lnTo>
                      <a:pt x="1717" y="384"/>
                    </a:lnTo>
                    <a:lnTo>
                      <a:pt x="1661" y="480"/>
                    </a:lnTo>
                    <a:lnTo>
                      <a:pt x="1717" y="576"/>
                    </a:lnTo>
                    <a:lnTo>
                      <a:pt x="1827" y="576"/>
                    </a:lnTo>
                    <a:lnTo>
                      <a:pt x="1884" y="480"/>
                    </a:lnTo>
                    <a:lnTo>
                      <a:pt x="1827" y="384"/>
                    </a:lnTo>
                    <a:close/>
                    <a:moveTo>
                      <a:pt x="2050" y="384"/>
                    </a:moveTo>
                    <a:lnTo>
                      <a:pt x="1940" y="384"/>
                    </a:lnTo>
                    <a:lnTo>
                      <a:pt x="1884" y="480"/>
                    </a:lnTo>
                    <a:lnTo>
                      <a:pt x="1940" y="576"/>
                    </a:lnTo>
                    <a:lnTo>
                      <a:pt x="2050" y="576"/>
                    </a:lnTo>
                    <a:lnTo>
                      <a:pt x="2107" y="480"/>
                    </a:lnTo>
                    <a:lnTo>
                      <a:pt x="2050" y="384"/>
                    </a:lnTo>
                    <a:close/>
                    <a:moveTo>
                      <a:pt x="386" y="579"/>
                    </a:moveTo>
                    <a:lnTo>
                      <a:pt x="276" y="579"/>
                    </a:lnTo>
                    <a:lnTo>
                      <a:pt x="220" y="675"/>
                    </a:lnTo>
                    <a:lnTo>
                      <a:pt x="276" y="771"/>
                    </a:lnTo>
                    <a:lnTo>
                      <a:pt x="386" y="771"/>
                    </a:lnTo>
                    <a:lnTo>
                      <a:pt x="443" y="675"/>
                    </a:lnTo>
                    <a:lnTo>
                      <a:pt x="386" y="579"/>
                    </a:lnTo>
                    <a:close/>
                    <a:moveTo>
                      <a:pt x="609" y="579"/>
                    </a:moveTo>
                    <a:lnTo>
                      <a:pt x="499" y="579"/>
                    </a:lnTo>
                    <a:lnTo>
                      <a:pt x="443" y="675"/>
                    </a:lnTo>
                    <a:lnTo>
                      <a:pt x="499" y="771"/>
                    </a:lnTo>
                    <a:lnTo>
                      <a:pt x="609" y="771"/>
                    </a:lnTo>
                    <a:lnTo>
                      <a:pt x="664" y="677"/>
                    </a:lnTo>
                    <a:lnTo>
                      <a:pt x="719" y="771"/>
                    </a:lnTo>
                    <a:lnTo>
                      <a:pt x="829" y="771"/>
                    </a:lnTo>
                    <a:lnTo>
                      <a:pt x="886" y="675"/>
                    </a:lnTo>
                    <a:lnTo>
                      <a:pt x="829" y="579"/>
                    </a:lnTo>
                    <a:lnTo>
                      <a:pt x="719" y="579"/>
                    </a:lnTo>
                    <a:lnTo>
                      <a:pt x="664" y="672"/>
                    </a:lnTo>
                    <a:lnTo>
                      <a:pt x="609" y="579"/>
                    </a:lnTo>
                    <a:close/>
                    <a:moveTo>
                      <a:pt x="276" y="771"/>
                    </a:moveTo>
                    <a:lnTo>
                      <a:pt x="166" y="771"/>
                    </a:lnTo>
                    <a:lnTo>
                      <a:pt x="110" y="867"/>
                    </a:lnTo>
                    <a:lnTo>
                      <a:pt x="166" y="962"/>
                    </a:lnTo>
                    <a:lnTo>
                      <a:pt x="276" y="962"/>
                    </a:lnTo>
                    <a:lnTo>
                      <a:pt x="333" y="867"/>
                    </a:lnTo>
                    <a:lnTo>
                      <a:pt x="276" y="771"/>
                    </a:lnTo>
                    <a:close/>
                    <a:moveTo>
                      <a:pt x="499" y="771"/>
                    </a:moveTo>
                    <a:lnTo>
                      <a:pt x="389" y="771"/>
                    </a:lnTo>
                    <a:lnTo>
                      <a:pt x="333" y="867"/>
                    </a:lnTo>
                    <a:lnTo>
                      <a:pt x="389" y="962"/>
                    </a:lnTo>
                    <a:lnTo>
                      <a:pt x="499" y="962"/>
                    </a:lnTo>
                    <a:lnTo>
                      <a:pt x="554" y="869"/>
                    </a:lnTo>
                    <a:lnTo>
                      <a:pt x="609" y="962"/>
                    </a:lnTo>
                    <a:lnTo>
                      <a:pt x="719" y="962"/>
                    </a:lnTo>
                    <a:lnTo>
                      <a:pt x="776" y="867"/>
                    </a:lnTo>
                    <a:lnTo>
                      <a:pt x="719" y="771"/>
                    </a:lnTo>
                    <a:lnTo>
                      <a:pt x="609" y="771"/>
                    </a:lnTo>
                    <a:lnTo>
                      <a:pt x="554" y="864"/>
                    </a:lnTo>
                    <a:lnTo>
                      <a:pt x="499" y="771"/>
                    </a:lnTo>
                    <a:close/>
                    <a:moveTo>
                      <a:pt x="1162" y="771"/>
                    </a:moveTo>
                    <a:lnTo>
                      <a:pt x="1052" y="771"/>
                    </a:lnTo>
                    <a:lnTo>
                      <a:pt x="996" y="867"/>
                    </a:lnTo>
                    <a:lnTo>
                      <a:pt x="1052" y="962"/>
                    </a:lnTo>
                    <a:lnTo>
                      <a:pt x="1162" y="962"/>
                    </a:lnTo>
                    <a:lnTo>
                      <a:pt x="1219" y="867"/>
                    </a:lnTo>
                    <a:lnTo>
                      <a:pt x="1162" y="771"/>
                    </a:lnTo>
                    <a:close/>
                    <a:moveTo>
                      <a:pt x="1384" y="771"/>
                    </a:moveTo>
                    <a:lnTo>
                      <a:pt x="1274" y="771"/>
                    </a:lnTo>
                    <a:lnTo>
                      <a:pt x="1219" y="867"/>
                    </a:lnTo>
                    <a:lnTo>
                      <a:pt x="1274" y="962"/>
                    </a:lnTo>
                    <a:lnTo>
                      <a:pt x="1384" y="962"/>
                    </a:lnTo>
                    <a:lnTo>
                      <a:pt x="1439" y="869"/>
                    </a:lnTo>
                    <a:lnTo>
                      <a:pt x="1494" y="962"/>
                    </a:lnTo>
                    <a:lnTo>
                      <a:pt x="1604" y="962"/>
                    </a:lnTo>
                    <a:lnTo>
                      <a:pt x="1661" y="867"/>
                    </a:lnTo>
                    <a:lnTo>
                      <a:pt x="1607" y="771"/>
                    </a:lnTo>
                    <a:lnTo>
                      <a:pt x="1494" y="771"/>
                    </a:lnTo>
                    <a:lnTo>
                      <a:pt x="1439" y="864"/>
                    </a:lnTo>
                    <a:lnTo>
                      <a:pt x="1384" y="771"/>
                    </a:lnTo>
                    <a:close/>
                    <a:moveTo>
                      <a:pt x="1827" y="771"/>
                    </a:moveTo>
                    <a:lnTo>
                      <a:pt x="1717" y="771"/>
                    </a:lnTo>
                    <a:lnTo>
                      <a:pt x="1661" y="867"/>
                    </a:lnTo>
                    <a:lnTo>
                      <a:pt x="1717" y="962"/>
                    </a:lnTo>
                    <a:lnTo>
                      <a:pt x="1827" y="962"/>
                    </a:lnTo>
                    <a:lnTo>
                      <a:pt x="1884" y="867"/>
                    </a:lnTo>
                    <a:lnTo>
                      <a:pt x="1827" y="771"/>
                    </a:lnTo>
                    <a:close/>
                    <a:moveTo>
                      <a:pt x="2050" y="771"/>
                    </a:moveTo>
                    <a:lnTo>
                      <a:pt x="1940" y="771"/>
                    </a:lnTo>
                    <a:lnTo>
                      <a:pt x="1884" y="867"/>
                    </a:lnTo>
                    <a:lnTo>
                      <a:pt x="1940" y="962"/>
                    </a:lnTo>
                    <a:lnTo>
                      <a:pt x="2050" y="962"/>
                    </a:lnTo>
                    <a:lnTo>
                      <a:pt x="2107" y="867"/>
                    </a:lnTo>
                    <a:lnTo>
                      <a:pt x="2050" y="771"/>
                    </a:lnTo>
                    <a:close/>
                    <a:moveTo>
                      <a:pt x="2273" y="771"/>
                    </a:moveTo>
                    <a:lnTo>
                      <a:pt x="2163" y="771"/>
                    </a:lnTo>
                    <a:lnTo>
                      <a:pt x="2107" y="867"/>
                    </a:lnTo>
                    <a:lnTo>
                      <a:pt x="2163" y="962"/>
                    </a:lnTo>
                    <a:lnTo>
                      <a:pt x="2273" y="962"/>
                    </a:lnTo>
                    <a:lnTo>
                      <a:pt x="2330" y="867"/>
                    </a:lnTo>
                    <a:lnTo>
                      <a:pt x="2273" y="771"/>
                    </a:lnTo>
                    <a:close/>
                    <a:moveTo>
                      <a:pt x="386" y="962"/>
                    </a:moveTo>
                    <a:lnTo>
                      <a:pt x="276" y="962"/>
                    </a:lnTo>
                    <a:lnTo>
                      <a:pt x="221" y="1056"/>
                    </a:lnTo>
                    <a:lnTo>
                      <a:pt x="166" y="962"/>
                    </a:lnTo>
                    <a:lnTo>
                      <a:pt x="56" y="962"/>
                    </a:lnTo>
                    <a:lnTo>
                      <a:pt x="0" y="1058"/>
                    </a:lnTo>
                    <a:lnTo>
                      <a:pt x="56" y="1153"/>
                    </a:lnTo>
                    <a:lnTo>
                      <a:pt x="166" y="1153"/>
                    </a:lnTo>
                    <a:lnTo>
                      <a:pt x="221" y="1061"/>
                    </a:lnTo>
                    <a:lnTo>
                      <a:pt x="276" y="1153"/>
                    </a:lnTo>
                    <a:lnTo>
                      <a:pt x="386" y="1153"/>
                    </a:lnTo>
                    <a:lnTo>
                      <a:pt x="443" y="1058"/>
                    </a:lnTo>
                    <a:lnTo>
                      <a:pt x="386" y="962"/>
                    </a:lnTo>
                    <a:close/>
                    <a:moveTo>
                      <a:pt x="609" y="962"/>
                    </a:moveTo>
                    <a:lnTo>
                      <a:pt x="499" y="962"/>
                    </a:lnTo>
                    <a:lnTo>
                      <a:pt x="443" y="1058"/>
                    </a:lnTo>
                    <a:lnTo>
                      <a:pt x="499" y="1153"/>
                    </a:lnTo>
                    <a:lnTo>
                      <a:pt x="609" y="1153"/>
                    </a:lnTo>
                    <a:lnTo>
                      <a:pt x="666" y="1058"/>
                    </a:lnTo>
                    <a:lnTo>
                      <a:pt x="609" y="962"/>
                    </a:lnTo>
                    <a:close/>
                    <a:moveTo>
                      <a:pt x="1274" y="962"/>
                    </a:moveTo>
                    <a:lnTo>
                      <a:pt x="1165" y="962"/>
                    </a:lnTo>
                    <a:lnTo>
                      <a:pt x="1109" y="1058"/>
                    </a:lnTo>
                    <a:lnTo>
                      <a:pt x="1165" y="1153"/>
                    </a:lnTo>
                    <a:lnTo>
                      <a:pt x="1274" y="1153"/>
                    </a:lnTo>
                    <a:lnTo>
                      <a:pt x="1329" y="1061"/>
                    </a:lnTo>
                    <a:lnTo>
                      <a:pt x="1384" y="1153"/>
                    </a:lnTo>
                    <a:lnTo>
                      <a:pt x="1494" y="1153"/>
                    </a:lnTo>
                    <a:lnTo>
                      <a:pt x="1551" y="1058"/>
                    </a:lnTo>
                    <a:lnTo>
                      <a:pt x="1494" y="962"/>
                    </a:lnTo>
                    <a:lnTo>
                      <a:pt x="1384" y="962"/>
                    </a:lnTo>
                    <a:lnTo>
                      <a:pt x="1329" y="1056"/>
                    </a:lnTo>
                    <a:lnTo>
                      <a:pt x="1274" y="962"/>
                    </a:lnTo>
                    <a:close/>
                    <a:moveTo>
                      <a:pt x="1052" y="962"/>
                    </a:moveTo>
                    <a:lnTo>
                      <a:pt x="942" y="962"/>
                    </a:lnTo>
                    <a:lnTo>
                      <a:pt x="886" y="1058"/>
                    </a:lnTo>
                    <a:lnTo>
                      <a:pt x="942" y="1153"/>
                    </a:lnTo>
                    <a:lnTo>
                      <a:pt x="1052" y="1153"/>
                    </a:lnTo>
                    <a:lnTo>
                      <a:pt x="1109" y="1058"/>
                    </a:lnTo>
                    <a:lnTo>
                      <a:pt x="1052" y="962"/>
                    </a:lnTo>
                    <a:close/>
                    <a:moveTo>
                      <a:pt x="1717" y="962"/>
                    </a:moveTo>
                    <a:lnTo>
                      <a:pt x="1607" y="962"/>
                    </a:lnTo>
                    <a:lnTo>
                      <a:pt x="1551" y="1058"/>
                    </a:lnTo>
                    <a:lnTo>
                      <a:pt x="1607" y="1153"/>
                    </a:lnTo>
                    <a:lnTo>
                      <a:pt x="1717" y="1153"/>
                    </a:lnTo>
                    <a:lnTo>
                      <a:pt x="1774" y="1058"/>
                    </a:lnTo>
                    <a:lnTo>
                      <a:pt x="1717" y="962"/>
                    </a:lnTo>
                    <a:close/>
                    <a:moveTo>
                      <a:pt x="1940" y="962"/>
                    </a:moveTo>
                    <a:lnTo>
                      <a:pt x="1830" y="962"/>
                    </a:lnTo>
                    <a:lnTo>
                      <a:pt x="1774" y="1058"/>
                    </a:lnTo>
                    <a:lnTo>
                      <a:pt x="1830" y="1153"/>
                    </a:lnTo>
                    <a:lnTo>
                      <a:pt x="1940" y="1153"/>
                    </a:lnTo>
                    <a:lnTo>
                      <a:pt x="1995" y="1061"/>
                    </a:lnTo>
                    <a:lnTo>
                      <a:pt x="2050" y="1153"/>
                    </a:lnTo>
                    <a:lnTo>
                      <a:pt x="2160" y="1153"/>
                    </a:lnTo>
                    <a:lnTo>
                      <a:pt x="2217" y="1058"/>
                    </a:lnTo>
                    <a:lnTo>
                      <a:pt x="2160" y="962"/>
                    </a:lnTo>
                    <a:lnTo>
                      <a:pt x="2050" y="962"/>
                    </a:lnTo>
                    <a:lnTo>
                      <a:pt x="1995" y="1056"/>
                    </a:lnTo>
                    <a:lnTo>
                      <a:pt x="1940" y="962"/>
                    </a:lnTo>
                    <a:close/>
                    <a:moveTo>
                      <a:pt x="2383" y="962"/>
                    </a:moveTo>
                    <a:lnTo>
                      <a:pt x="2273" y="962"/>
                    </a:lnTo>
                    <a:lnTo>
                      <a:pt x="2217" y="1058"/>
                    </a:lnTo>
                    <a:lnTo>
                      <a:pt x="2273" y="1153"/>
                    </a:lnTo>
                    <a:lnTo>
                      <a:pt x="2383" y="1153"/>
                    </a:lnTo>
                    <a:lnTo>
                      <a:pt x="2440" y="1058"/>
                    </a:lnTo>
                    <a:lnTo>
                      <a:pt x="2383" y="962"/>
                    </a:lnTo>
                    <a:close/>
                    <a:moveTo>
                      <a:pt x="276" y="1156"/>
                    </a:moveTo>
                    <a:lnTo>
                      <a:pt x="166" y="1156"/>
                    </a:lnTo>
                    <a:lnTo>
                      <a:pt x="110" y="1252"/>
                    </a:lnTo>
                    <a:lnTo>
                      <a:pt x="166" y="1348"/>
                    </a:lnTo>
                    <a:lnTo>
                      <a:pt x="276" y="1348"/>
                    </a:lnTo>
                    <a:lnTo>
                      <a:pt x="333" y="1252"/>
                    </a:lnTo>
                    <a:lnTo>
                      <a:pt x="276" y="1156"/>
                    </a:lnTo>
                    <a:close/>
                    <a:moveTo>
                      <a:pt x="499" y="1156"/>
                    </a:moveTo>
                    <a:lnTo>
                      <a:pt x="389" y="1156"/>
                    </a:lnTo>
                    <a:lnTo>
                      <a:pt x="333" y="1252"/>
                    </a:lnTo>
                    <a:lnTo>
                      <a:pt x="389" y="1348"/>
                    </a:lnTo>
                    <a:lnTo>
                      <a:pt x="499" y="1348"/>
                    </a:lnTo>
                    <a:lnTo>
                      <a:pt x="554" y="1254"/>
                    </a:lnTo>
                    <a:lnTo>
                      <a:pt x="609" y="1348"/>
                    </a:lnTo>
                    <a:lnTo>
                      <a:pt x="719" y="1348"/>
                    </a:lnTo>
                    <a:lnTo>
                      <a:pt x="776" y="1252"/>
                    </a:lnTo>
                    <a:lnTo>
                      <a:pt x="719" y="1156"/>
                    </a:lnTo>
                    <a:lnTo>
                      <a:pt x="609" y="1156"/>
                    </a:lnTo>
                    <a:lnTo>
                      <a:pt x="554" y="1250"/>
                    </a:lnTo>
                    <a:lnTo>
                      <a:pt x="499" y="1156"/>
                    </a:lnTo>
                    <a:close/>
                    <a:moveTo>
                      <a:pt x="1384" y="1156"/>
                    </a:moveTo>
                    <a:lnTo>
                      <a:pt x="1274" y="1156"/>
                    </a:lnTo>
                    <a:lnTo>
                      <a:pt x="1219" y="1252"/>
                    </a:lnTo>
                    <a:lnTo>
                      <a:pt x="1274" y="1348"/>
                    </a:lnTo>
                    <a:lnTo>
                      <a:pt x="1384" y="1348"/>
                    </a:lnTo>
                    <a:lnTo>
                      <a:pt x="1439" y="1254"/>
                    </a:lnTo>
                    <a:lnTo>
                      <a:pt x="1494" y="1348"/>
                    </a:lnTo>
                    <a:lnTo>
                      <a:pt x="1604" y="1348"/>
                    </a:lnTo>
                    <a:lnTo>
                      <a:pt x="1661" y="1252"/>
                    </a:lnTo>
                    <a:lnTo>
                      <a:pt x="1607" y="1156"/>
                    </a:lnTo>
                    <a:lnTo>
                      <a:pt x="1494" y="1156"/>
                    </a:lnTo>
                    <a:lnTo>
                      <a:pt x="1439" y="1250"/>
                    </a:lnTo>
                    <a:lnTo>
                      <a:pt x="1384" y="1156"/>
                    </a:lnTo>
                    <a:close/>
                    <a:moveTo>
                      <a:pt x="1162" y="1156"/>
                    </a:moveTo>
                    <a:lnTo>
                      <a:pt x="1052" y="1156"/>
                    </a:lnTo>
                    <a:lnTo>
                      <a:pt x="996" y="1252"/>
                    </a:lnTo>
                    <a:lnTo>
                      <a:pt x="1052" y="1348"/>
                    </a:lnTo>
                    <a:lnTo>
                      <a:pt x="1162" y="1348"/>
                    </a:lnTo>
                    <a:lnTo>
                      <a:pt x="1219" y="1252"/>
                    </a:lnTo>
                    <a:lnTo>
                      <a:pt x="1162" y="1156"/>
                    </a:lnTo>
                    <a:close/>
                    <a:moveTo>
                      <a:pt x="1827" y="1156"/>
                    </a:moveTo>
                    <a:lnTo>
                      <a:pt x="1717" y="1156"/>
                    </a:lnTo>
                    <a:lnTo>
                      <a:pt x="1661" y="1252"/>
                    </a:lnTo>
                    <a:lnTo>
                      <a:pt x="1717" y="1348"/>
                    </a:lnTo>
                    <a:lnTo>
                      <a:pt x="1827" y="1348"/>
                    </a:lnTo>
                    <a:lnTo>
                      <a:pt x="1884" y="1252"/>
                    </a:lnTo>
                    <a:lnTo>
                      <a:pt x="1827" y="1156"/>
                    </a:lnTo>
                    <a:close/>
                    <a:moveTo>
                      <a:pt x="2050" y="1156"/>
                    </a:moveTo>
                    <a:lnTo>
                      <a:pt x="1940" y="1156"/>
                    </a:lnTo>
                    <a:lnTo>
                      <a:pt x="1884" y="1252"/>
                    </a:lnTo>
                    <a:lnTo>
                      <a:pt x="1940" y="1348"/>
                    </a:lnTo>
                    <a:lnTo>
                      <a:pt x="2050" y="1348"/>
                    </a:lnTo>
                    <a:lnTo>
                      <a:pt x="2107" y="1252"/>
                    </a:lnTo>
                    <a:lnTo>
                      <a:pt x="2050" y="1156"/>
                    </a:lnTo>
                    <a:close/>
                    <a:moveTo>
                      <a:pt x="2273" y="1156"/>
                    </a:moveTo>
                    <a:lnTo>
                      <a:pt x="2163" y="1156"/>
                    </a:lnTo>
                    <a:lnTo>
                      <a:pt x="2107" y="1252"/>
                    </a:lnTo>
                    <a:lnTo>
                      <a:pt x="2163" y="1348"/>
                    </a:lnTo>
                    <a:lnTo>
                      <a:pt x="2273" y="1348"/>
                    </a:lnTo>
                    <a:lnTo>
                      <a:pt x="2330" y="1252"/>
                    </a:lnTo>
                    <a:lnTo>
                      <a:pt x="2273" y="1156"/>
                    </a:lnTo>
                    <a:close/>
                    <a:moveTo>
                      <a:pt x="386" y="1348"/>
                    </a:moveTo>
                    <a:lnTo>
                      <a:pt x="276" y="1348"/>
                    </a:lnTo>
                    <a:lnTo>
                      <a:pt x="220" y="1444"/>
                    </a:lnTo>
                    <a:lnTo>
                      <a:pt x="276" y="1540"/>
                    </a:lnTo>
                    <a:lnTo>
                      <a:pt x="386" y="1540"/>
                    </a:lnTo>
                    <a:lnTo>
                      <a:pt x="443" y="1444"/>
                    </a:lnTo>
                    <a:lnTo>
                      <a:pt x="386" y="1348"/>
                    </a:lnTo>
                    <a:close/>
                    <a:moveTo>
                      <a:pt x="609" y="1348"/>
                    </a:moveTo>
                    <a:lnTo>
                      <a:pt x="499" y="1348"/>
                    </a:lnTo>
                    <a:lnTo>
                      <a:pt x="443" y="1444"/>
                    </a:lnTo>
                    <a:lnTo>
                      <a:pt x="499" y="1540"/>
                    </a:lnTo>
                    <a:lnTo>
                      <a:pt x="609" y="1540"/>
                    </a:lnTo>
                    <a:lnTo>
                      <a:pt x="664" y="1446"/>
                    </a:lnTo>
                    <a:lnTo>
                      <a:pt x="719" y="1540"/>
                    </a:lnTo>
                    <a:lnTo>
                      <a:pt x="829" y="1540"/>
                    </a:lnTo>
                    <a:lnTo>
                      <a:pt x="886" y="1444"/>
                    </a:lnTo>
                    <a:lnTo>
                      <a:pt x="829" y="1348"/>
                    </a:lnTo>
                    <a:lnTo>
                      <a:pt x="719" y="1348"/>
                    </a:lnTo>
                    <a:lnTo>
                      <a:pt x="664" y="1442"/>
                    </a:lnTo>
                    <a:lnTo>
                      <a:pt x="609" y="1348"/>
                    </a:lnTo>
                    <a:close/>
                    <a:moveTo>
                      <a:pt x="1717" y="1348"/>
                    </a:moveTo>
                    <a:lnTo>
                      <a:pt x="1607" y="1348"/>
                    </a:lnTo>
                    <a:lnTo>
                      <a:pt x="1551" y="1444"/>
                    </a:lnTo>
                    <a:lnTo>
                      <a:pt x="1607" y="1540"/>
                    </a:lnTo>
                    <a:lnTo>
                      <a:pt x="1717" y="1540"/>
                    </a:lnTo>
                    <a:lnTo>
                      <a:pt x="1774" y="1444"/>
                    </a:lnTo>
                    <a:lnTo>
                      <a:pt x="1717" y="1348"/>
                    </a:lnTo>
                    <a:close/>
                    <a:moveTo>
                      <a:pt x="1940" y="1348"/>
                    </a:moveTo>
                    <a:lnTo>
                      <a:pt x="1830" y="1348"/>
                    </a:lnTo>
                    <a:lnTo>
                      <a:pt x="1774" y="1444"/>
                    </a:lnTo>
                    <a:lnTo>
                      <a:pt x="1830" y="1540"/>
                    </a:lnTo>
                    <a:lnTo>
                      <a:pt x="1940" y="1540"/>
                    </a:lnTo>
                    <a:lnTo>
                      <a:pt x="1995" y="1446"/>
                    </a:lnTo>
                    <a:lnTo>
                      <a:pt x="2050" y="1540"/>
                    </a:lnTo>
                    <a:lnTo>
                      <a:pt x="2160" y="1540"/>
                    </a:lnTo>
                    <a:lnTo>
                      <a:pt x="2217" y="1444"/>
                    </a:lnTo>
                    <a:lnTo>
                      <a:pt x="2160" y="1348"/>
                    </a:lnTo>
                    <a:lnTo>
                      <a:pt x="2050" y="1348"/>
                    </a:lnTo>
                    <a:lnTo>
                      <a:pt x="1995" y="1442"/>
                    </a:lnTo>
                    <a:lnTo>
                      <a:pt x="1940" y="1348"/>
                    </a:lnTo>
                    <a:close/>
                    <a:moveTo>
                      <a:pt x="499" y="1540"/>
                    </a:moveTo>
                    <a:lnTo>
                      <a:pt x="389" y="1540"/>
                    </a:lnTo>
                    <a:lnTo>
                      <a:pt x="333" y="1636"/>
                    </a:lnTo>
                    <a:lnTo>
                      <a:pt x="389" y="1732"/>
                    </a:lnTo>
                    <a:lnTo>
                      <a:pt x="499" y="1732"/>
                    </a:lnTo>
                    <a:lnTo>
                      <a:pt x="554" y="1638"/>
                    </a:lnTo>
                    <a:lnTo>
                      <a:pt x="609" y="1732"/>
                    </a:lnTo>
                    <a:lnTo>
                      <a:pt x="719" y="1732"/>
                    </a:lnTo>
                    <a:lnTo>
                      <a:pt x="776" y="1636"/>
                    </a:lnTo>
                    <a:lnTo>
                      <a:pt x="719" y="1540"/>
                    </a:lnTo>
                    <a:lnTo>
                      <a:pt x="609" y="1540"/>
                    </a:lnTo>
                    <a:lnTo>
                      <a:pt x="554" y="1633"/>
                    </a:lnTo>
                    <a:lnTo>
                      <a:pt x="499" y="1540"/>
                    </a:lnTo>
                    <a:close/>
                    <a:moveTo>
                      <a:pt x="942" y="1540"/>
                    </a:moveTo>
                    <a:lnTo>
                      <a:pt x="832" y="1540"/>
                    </a:lnTo>
                    <a:lnTo>
                      <a:pt x="776" y="1636"/>
                    </a:lnTo>
                    <a:lnTo>
                      <a:pt x="832" y="1732"/>
                    </a:lnTo>
                    <a:lnTo>
                      <a:pt x="942" y="1732"/>
                    </a:lnTo>
                    <a:lnTo>
                      <a:pt x="997" y="1638"/>
                    </a:lnTo>
                    <a:lnTo>
                      <a:pt x="1052" y="1732"/>
                    </a:lnTo>
                    <a:lnTo>
                      <a:pt x="1162" y="1732"/>
                    </a:lnTo>
                    <a:lnTo>
                      <a:pt x="1219" y="1636"/>
                    </a:lnTo>
                    <a:lnTo>
                      <a:pt x="1162" y="1540"/>
                    </a:lnTo>
                    <a:lnTo>
                      <a:pt x="1052" y="1540"/>
                    </a:lnTo>
                    <a:lnTo>
                      <a:pt x="997" y="1633"/>
                    </a:lnTo>
                    <a:lnTo>
                      <a:pt x="942" y="1540"/>
                    </a:lnTo>
                    <a:close/>
                    <a:moveTo>
                      <a:pt x="1384" y="1540"/>
                    </a:moveTo>
                    <a:lnTo>
                      <a:pt x="1274" y="1540"/>
                    </a:lnTo>
                    <a:lnTo>
                      <a:pt x="1219" y="1636"/>
                    </a:lnTo>
                    <a:lnTo>
                      <a:pt x="1274" y="1732"/>
                    </a:lnTo>
                    <a:lnTo>
                      <a:pt x="1384" y="1732"/>
                    </a:lnTo>
                    <a:lnTo>
                      <a:pt x="1439" y="1638"/>
                    </a:lnTo>
                    <a:lnTo>
                      <a:pt x="1494" y="1732"/>
                    </a:lnTo>
                    <a:lnTo>
                      <a:pt x="1604" y="1732"/>
                    </a:lnTo>
                    <a:lnTo>
                      <a:pt x="1661" y="1636"/>
                    </a:lnTo>
                    <a:lnTo>
                      <a:pt x="1607" y="1540"/>
                    </a:lnTo>
                    <a:lnTo>
                      <a:pt x="1494" y="1540"/>
                    </a:lnTo>
                    <a:lnTo>
                      <a:pt x="1439" y="1633"/>
                    </a:lnTo>
                    <a:lnTo>
                      <a:pt x="1384" y="1540"/>
                    </a:lnTo>
                    <a:close/>
                    <a:moveTo>
                      <a:pt x="1827" y="1540"/>
                    </a:moveTo>
                    <a:lnTo>
                      <a:pt x="1717" y="1540"/>
                    </a:lnTo>
                    <a:lnTo>
                      <a:pt x="1661" y="1636"/>
                    </a:lnTo>
                    <a:lnTo>
                      <a:pt x="1717" y="1732"/>
                    </a:lnTo>
                    <a:lnTo>
                      <a:pt x="1827" y="1732"/>
                    </a:lnTo>
                    <a:lnTo>
                      <a:pt x="1884" y="1636"/>
                    </a:lnTo>
                    <a:lnTo>
                      <a:pt x="1827" y="1540"/>
                    </a:lnTo>
                    <a:close/>
                    <a:moveTo>
                      <a:pt x="2050" y="1540"/>
                    </a:moveTo>
                    <a:lnTo>
                      <a:pt x="1940" y="1540"/>
                    </a:lnTo>
                    <a:lnTo>
                      <a:pt x="1884" y="1636"/>
                    </a:lnTo>
                    <a:lnTo>
                      <a:pt x="1940" y="1732"/>
                    </a:lnTo>
                    <a:lnTo>
                      <a:pt x="2050" y="1732"/>
                    </a:lnTo>
                    <a:lnTo>
                      <a:pt x="2107" y="1636"/>
                    </a:lnTo>
                    <a:lnTo>
                      <a:pt x="2050" y="1540"/>
                    </a:lnTo>
                    <a:close/>
                    <a:moveTo>
                      <a:pt x="609" y="1732"/>
                    </a:moveTo>
                    <a:lnTo>
                      <a:pt x="499" y="1732"/>
                    </a:lnTo>
                    <a:lnTo>
                      <a:pt x="443" y="1828"/>
                    </a:lnTo>
                    <a:lnTo>
                      <a:pt x="499" y="1924"/>
                    </a:lnTo>
                    <a:lnTo>
                      <a:pt x="609" y="1924"/>
                    </a:lnTo>
                    <a:lnTo>
                      <a:pt x="664" y="1830"/>
                    </a:lnTo>
                    <a:lnTo>
                      <a:pt x="719" y="1924"/>
                    </a:lnTo>
                    <a:lnTo>
                      <a:pt x="829" y="1924"/>
                    </a:lnTo>
                    <a:lnTo>
                      <a:pt x="886" y="1828"/>
                    </a:lnTo>
                    <a:lnTo>
                      <a:pt x="829" y="1732"/>
                    </a:lnTo>
                    <a:lnTo>
                      <a:pt x="719" y="1732"/>
                    </a:lnTo>
                    <a:lnTo>
                      <a:pt x="664" y="1825"/>
                    </a:lnTo>
                    <a:lnTo>
                      <a:pt x="609" y="1732"/>
                    </a:lnTo>
                    <a:close/>
                    <a:moveTo>
                      <a:pt x="1052" y="1732"/>
                    </a:moveTo>
                    <a:lnTo>
                      <a:pt x="942" y="1732"/>
                    </a:lnTo>
                    <a:lnTo>
                      <a:pt x="886" y="1828"/>
                    </a:lnTo>
                    <a:lnTo>
                      <a:pt x="942" y="1924"/>
                    </a:lnTo>
                    <a:lnTo>
                      <a:pt x="1052" y="1924"/>
                    </a:lnTo>
                    <a:lnTo>
                      <a:pt x="1109" y="1828"/>
                    </a:lnTo>
                    <a:lnTo>
                      <a:pt x="1052" y="1732"/>
                    </a:lnTo>
                    <a:close/>
                    <a:moveTo>
                      <a:pt x="1274" y="1732"/>
                    </a:moveTo>
                    <a:lnTo>
                      <a:pt x="1165" y="1732"/>
                    </a:lnTo>
                    <a:lnTo>
                      <a:pt x="1109" y="1828"/>
                    </a:lnTo>
                    <a:lnTo>
                      <a:pt x="1165" y="1924"/>
                    </a:lnTo>
                    <a:lnTo>
                      <a:pt x="1274" y="1924"/>
                    </a:lnTo>
                    <a:lnTo>
                      <a:pt x="1329" y="1830"/>
                    </a:lnTo>
                    <a:lnTo>
                      <a:pt x="1384" y="1924"/>
                    </a:lnTo>
                    <a:lnTo>
                      <a:pt x="1494" y="1924"/>
                    </a:lnTo>
                    <a:lnTo>
                      <a:pt x="1551" y="1828"/>
                    </a:lnTo>
                    <a:lnTo>
                      <a:pt x="1494" y="1732"/>
                    </a:lnTo>
                    <a:lnTo>
                      <a:pt x="1384" y="1732"/>
                    </a:lnTo>
                    <a:lnTo>
                      <a:pt x="1329" y="1825"/>
                    </a:lnTo>
                    <a:lnTo>
                      <a:pt x="1274" y="1732"/>
                    </a:lnTo>
                    <a:close/>
                    <a:moveTo>
                      <a:pt x="1717" y="1732"/>
                    </a:moveTo>
                    <a:lnTo>
                      <a:pt x="1607" y="1732"/>
                    </a:lnTo>
                    <a:lnTo>
                      <a:pt x="1551" y="1828"/>
                    </a:lnTo>
                    <a:lnTo>
                      <a:pt x="1607" y="1924"/>
                    </a:lnTo>
                    <a:lnTo>
                      <a:pt x="1717" y="1924"/>
                    </a:lnTo>
                    <a:lnTo>
                      <a:pt x="1774" y="1828"/>
                    </a:lnTo>
                    <a:lnTo>
                      <a:pt x="1717" y="1732"/>
                    </a:lnTo>
                    <a:close/>
                    <a:moveTo>
                      <a:pt x="1940" y="1732"/>
                    </a:moveTo>
                    <a:lnTo>
                      <a:pt x="1830" y="1732"/>
                    </a:lnTo>
                    <a:lnTo>
                      <a:pt x="1774" y="1828"/>
                    </a:lnTo>
                    <a:lnTo>
                      <a:pt x="1830" y="1924"/>
                    </a:lnTo>
                    <a:lnTo>
                      <a:pt x="1940" y="1924"/>
                    </a:lnTo>
                    <a:lnTo>
                      <a:pt x="1997" y="1828"/>
                    </a:lnTo>
                    <a:lnTo>
                      <a:pt x="1940" y="1732"/>
                    </a:lnTo>
                    <a:close/>
                    <a:moveTo>
                      <a:pt x="719" y="1927"/>
                    </a:moveTo>
                    <a:lnTo>
                      <a:pt x="609" y="1927"/>
                    </a:lnTo>
                    <a:lnTo>
                      <a:pt x="553" y="2022"/>
                    </a:lnTo>
                    <a:lnTo>
                      <a:pt x="609" y="2118"/>
                    </a:lnTo>
                    <a:lnTo>
                      <a:pt x="719" y="2118"/>
                    </a:lnTo>
                    <a:lnTo>
                      <a:pt x="776" y="2022"/>
                    </a:lnTo>
                    <a:lnTo>
                      <a:pt x="719" y="1927"/>
                    </a:lnTo>
                    <a:close/>
                    <a:moveTo>
                      <a:pt x="942" y="1927"/>
                    </a:moveTo>
                    <a:lnTo>
                      <a:pt x="832" y="1927"/>
                    </a:lnTo>
                    <a:lnTo>
                      <a:pt x="776" y="2022"/>
                    </a:lnTo>
                    <a:lnTo>
                      <a:pt x="832" y="2118"/>
                    </a:lnTo>
                    <a:lnTo>
                      <a:pt x="942" y="2118"/>
                    </a:lnTo>
                    <a:lnTo>
                      <a:pt x="997" y="2025"/>
                    </a:lnTo>
                    <a:lnTo>
                      <a:pt x="1052" y="2118"/>
                    </a:lnTo>
                    <a:lnTo>
                      <a:pt x="1162" y="2118"/>
                    </a:lnTo>
                    <a:lnTo>
                      <a:pt x="1219" y="2022"/>
                    </a:lnTo>
                    <a:lnTo>
                      <a:pt x="1162" y="1927"/>
                    </a:lnTo>
                    <a:lnTo>
                      <a:pt x="1052" y="1927"/>
                    </a:lnTo>
                    <a:lnTo>
                      <a:pt x="997" y="2020"/>
                    </a:lnTo>
                    <a:lnTo>
                      <a:pt x="942" y="1927"/>
                    </a:lnTo>
                    <a:close/>
                    <a:moveTo>
                      <a:pt x="1384" y="1927"/>
                    </a:moveTo>
                    <a:lnTo>
                      <a:pt x="1274" y="1927"/>
                    </a:lnTo>
                    <a:lnTo>
                      <a:pt x="1219" y="2022"/>
                    </a:lnTo>
                    <a:lnTo>
                      <a:pt x="1274" y="2118"/>
                    </a:lnTo>
                    <a:lnTo>
                      <a:pt x="1384" y="2118"/>
                    </a:lnTo>
                    <a:lnTo>
                      <a:pt x="1439" y="2025"/>
                    </a:lnTo>
                    <a:lnTo>
                      <a:pt x="1494" y="2118"/>
                    </a:lnTo>
                    <a:lnTo>
                      <a:pt x="1604" y="2118"/>
                    </a:lnTo>
                    <a:lnTo>
                      <a:pt x="1661" y="2022"/>
                    </a:lnTo>
                    <a:lnTo>
                      <a:pt x="1607" y="1927"/>
                    </a:lnTo>
                    <a:lnTo>
                      <a:pt x="1494" y="1927"/>
                    </a:lnTo>
                    <a:lnTo>
                      <a:pt x="1439" y="2020"/>
                    </a:lnTo>
                    <a:lnTo>
                      <a:pt x="1384" y="1927"/>
                    </a:lnTo>
                    <a:close/>
                    <a:moveTo>
                      <a:pt x="1827" y="1927"/>
                    </a:moveTo>
                    <a:lnTo>
                      <a:pt x="1717" y="1927"/>
                    </a:lnTo>
                    <a:lnTo>
                      <a:pt x="1661" y="2022"/>
                    </a:lnTo>
                    <a:lnTo>
                      <a:pt x="1717" y="2118"/>
                    </a:lnTo>
                    <a:lnTo>
                      <a:pt x="1827" y="2118"/>
                    </a:lnTo>
                    <a:lnTo>
                      <a:pt x="1884" y="2022"/>
                    </a:lnTo>
                    <a:lnTo>
                      <a:pt x="1827" y="192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44F780D3-8A60-4A74-A4A0-21B970F670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7932" y="635236"/>
                <a:ext cx="863002" cy="749569"/>
              </a:xfrm>
              <a:custGeom>
                <a:avLst/>
                <a:gdLst>
                  <a:gd name="T0" fmla="*/ 968 w 2484"/>
                  <a:gd name="T1" fmla="*/ 1621 h 2158"/>
                  <a:gd name="T2" fmla="*/ 1241 w 2484"/>
                  <a:gd name="T3" fmla="*/ 1348 h 2158"/>
                  <a:gd name="T4" fmla="*/ 1241 w 2484"/>
                  <a:gd name="T5" fmla="*/ 1348 h 2158"/>
                  <a:gd name="T6" fmla="*/ 1515 w 2484"/>
                  <a:gd name="T7" fmla="*/ 1621 h 2158"/>
                  <a:gd name="T8" fmla="*/ 1515 w 2484"/>
                  <a:gd name="T9" fmla="*/ 2157 h 2158"/>
                  <a:gd name="T10" fmla="*/ 2483 w 2484"/>
                  <a:gd name="T11" fmla="*/ 2157 h 2158"/>
                  <a:gd name="T12" fmla="*/ 1241 w 2484"/>
                  <a:gd name="T13" fmla="*/ 0 h 2158"/>
                  <a:gd name="T14" fmla="*/ 0 w 2484"/>
                  <a:gd name="T15" fmla="*/ 2157 h 2158"/>
                  <a:gd name="T16" fmla="*/ 968 w 2484"/>
                  <a:gd name="T17" fmla="*/ 2157 h 2158"/>
                  <a:gd name="T18" fmla="*/ 968 w 2484"/>
                  <a:gd name="T19" fmla="*/ 1621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4" h="2158">
                    <a:moveTo>
                      <a:pt x="968" y="1621"/>
                    </a:moveTo>
                    <a:cubicBezTo>
                      <a:pt x="968" y="1469"/>
                      <a:pt x="1089" y="1348"/>
                      <a:pt x="1241" y="1348"/>
                    </a:cubicBezTo>
                    <a:lnTo>
                      <a:pt x="1241" y="1348"/>
                    </a:lnTo>
                    <a:cubicBezTo>
                      <a:pt x="1394" y="1348"/>
                      <a:pt x="1515" y="1472"/>
                      <a:pt x="1515" y="1621"/>
                    </a:cubicBezTo>
                    <a:lnTo>
                      <a:pt x="1515" y="2157"/>
                    </a:lnTo>
                    <a:lnTo>
                      <a:pt x="2483" y="2157"/>
                    </a:lnTo>
                    <a:lnTo>
                      <a:pt x="1241" y="0"/>
                    </a:lnTo>
                    <a:lnTo>
                      <a:pt x="0" y="2157"/>
                    </a:lnTo>
                    <a:lnTo>
                      <a:pt x="968" y="2157"/>
                    </a:lnTo>
                    <a:lnTo>
                      <a:pt x="968" y="162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8" name="Freeform 1">
                <a:extLst>
                  <a:ext uri="{FF2B5EF4-FFF2-40B4-BE49-F238E27FC236}">
                    <a16:creationId xmlns:a16="http://schemas.microsoft.com/office/drawing/2014/main" id="{BFC412C1-A939-4B9E-9F0D-6DF7E240F7C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38469" y="629105"/>
                <a:ext cx="220980" cy="777240"/>
              </a:xfrm>
              <a:custGeom>
                <a:avLst/>
                <a:gdLst>
                  <a:gd name="T0" fmla="*/ 315 w 638"/>
                  <a:gd name="T1" fmla="*/ 0 h 2248"/>
                  <a:gd name="T2" fmla="*/ 0 w 638"/>
                  <a:gd name="T3" fmla="*/ 386 h 2248"/>
                  <a:gd name="T4" fmla="*/ 61 w 638"/>
                  <a:gd name="T5" fmla="*/ 496 h 2248"/>
                  <a:gd name="T6" fmla="*/ 1 w 638"/>
                  <a:gd name="T7" fmla="*/ 596 h 2248"/>
                  <a:gd name="T8" fmla="*/ 20 w 638"/>
                  <a:gd name="T9" fmla="*/ 870 h 2248"/>
                  <a:gd name="T10" fmla="*/ 18 w 638"/>
                  <a:gd name="T11" fmla="*/ 962 h 2248"/>
                  <a:gd name="T12" fmla="*/ 0 w 638"/>
                  <a:gd name="T13" fmla="*/ 1222 h 2248"/>
                  <a:gd name="T14" fmla="*/ 61 w 638"/>
                  <a:gd name="T15" fmla="*/ 1332 h 2248"/>
                  <a:gd name="T16" fmla="*/ 1 w 638"/>
                  <a:gd name="T17" fmla="*/ 1432 h 2248"/>
                  <a:gd name="T18" fmla="*/ 20 w 638"/>
                  <a:gd name="T19" fmla="*/ 1705 h 2248"/>
                  <a:gd name="T20" fmla="*/ 20 w 638"/>
                  <a:gd name="T21" fmla="*/ 1797 h 2248"/>
                  <a:gd name="T22" fmla="*/ 2 w 638"/>
                  <a:gd name="T23" fmla="*/ 2060 h 2248"/>
                  <a:gd name="T24" fmla="*/ 634 w 638"/>
                  <a:gd name="T25" fmla="*/ 2060 h 2248"/>
                  <a:gd name="T26" fmla="*/ 615 w 638"/>
                  <a:gd name="T27" fmla="*/ 1797 h 2248"/>
                  <a:gd name="T28" fmla="*/ 615 w 638"/>
                  <a:gd name="T29" fmla="*/ 1705 h 2248"/>
                  <a:gd name="T30" fmla="*/ 634 w 638"/>
                  <a:gd name="T31" fmla="*/ 1432 h 2248"/>
                  <a:gd name="T32" fmla="*/ 575 w 638"/>
                  <a:gd name="T33" fmla="*/ 1332 h 2248"/>
                  <a:gd name="T34" fmla="*/ 635 w 638"/>
                  <a:gd name="T35" fmla="*/ 1222 h 2248"/>
                  <a:gd name="T36" fmla="*/ 617 w 638"/>
                  <a:gd name="T37" fmla="*/ 960 h 2248"/>
                  <a:gd name="T38" fmla="*/ 617 w 638"/>
                  <a:gd name="T39" fmla="*/ 869 h 2248"/>
                  <a:gd name="T40" fmla="*/ 636 w 638"/>
                  <a:gd name="T41" fmla="*/ 596 h 2248"/>
                  <a:gd name="T42" fmla="*/ 576 w 638"/>
                  <a:gd name="T43" fmla="*/ 495 h 2248"/>
                  <a:gd name="T44" fmla="*/ 637 w 638"/>
                  <a:gd name="T45" fmla="*/ 385 h 2248"/>
                  <a:gd name="T46" fmla="*/ 630 w 638"/>
                  <a:gd name="T47" fmla="*/ 178 h 2248"/>
                  <a:gd name="T48" fmla="*/ 315 w 638"/>
                  <a:gd name="T49" fmla="*/ 2228 h 2248"/>
                  <a:gd name="T50" fmla="*/ 19 w 638"/>
                  <a:gd name="T51" fmla="*/ 1925 h 2248"/>
                  <a:gd name="T52" fmla="*/ 611 w 638"/>
                  <a:gd name="T53" fmla="*/ 1926 h 2248"/>
                  <a:gd name="T54" fmla="*/ 611 w 638"/>
                  <a:gd name="T55" fmla="*/ 1641 h 2248"/>
                  <a:gd name="T56" fmla="*/ 555 w 638"/>
                  <a:gd name="T57" fmla="*/ 1740 h 2248"/>
                  <a:gd name="T58" fmla="*/ 324 w 638"/>
                  <a:gd name="T59" fmla="*/ 1789 h 2248"/>
                  <a:gd name="T60" fmla="*/ 92 w 638"/>
                  <a:gd name="T61" fmla="*/ 1725 h 2248"/>
                  <a:gd name="T62" fmla="*/ 44 w 638"/>
                  <a:gd name="T63" fmla="*/ 1677 h 2248"/>
                  <a:gd name="T64" fmla="*/ 28 w 638"/>
                  <a:gd name="T65" fmla="*/ 1507 h 2248"/>
                  <a:gd name="T66" fmla="*/ 611 w 638"/>
                  <a:gd name="T67" fmla="*/ 1507 h 2248"/>
                  <a:gd name="T68" fmla="*/ 611 w 638"/>
                  <a:gd name="T69" fmla="*/ 1223 h 2248"/>
                  <a:gd name="T70" fmla="*/ 555 w 638"/>
                  <a:gd name="T71" fmla="*/ 1321 h 2248"/>
                  <a:gd name="T72" fmla="*/ 324 w 638"/>
                  <a:gd name="T73" fmla="*/ 1370 h 2248"/>
                  <a:gd name="T74" fmla="*/ 92 w 638"/>
                  <a:gd name="T75" fmla="*/ 1307 h 2248"/>
                  <a:gd name="T76" fmla="*/ 44 w 638"/>
                  <a:gd name="T77" fmla="*/ 1258 h 2248"/>
                  <a:gd name="T78" fmla="*/ 28 w 638"/>
                  <a:gd name="T79" fmla="*/ 1069 h 2248"/>
                  <a:gd name="T80" fmla="*/ 611 w 638"/>
                  <a:gd name="T81" fmla="*/ 1089 h 2248"/>
                  <a:gd name="T82" fmla="*/ 611 w 638"/>
                  <a:gd name="T83" fmla="*/ 805 h 2248"/>
                  <a:gd name="T84" fmla="*/ 555 w 638"/>
                  <a:gd name="T85" fmla="*/ 903 h 2248"/>
                  <a:gd name="T86" fmla="*/ 324 w 638"/>
                  <a:gd name="T87" fmla="*/ 952 h 2248"/>
                  <a:gd name="T88" fmla="*/ 92 w 638"/>
                  <a:gd name="T89" fmla="*/ 888 h 2248"/>
                  <a:gd name="T90" fmla="*/ 44 w 638"/>
                  <a:gd name="T91" fmla="*/ 840 h 2248"/>
                  <a:gd name="T92" fmla="*/ 28 w 638"/>
                  <a:gd name="T93" fmla="*/ 670 h 2248"/>
                  <a:gd name="T94" fmla="*/ 611 w 638"/>
                  <a:gd name="T95" fmla="*/ 670 h 2248"/>
                  <a:gd name="T96" fmla="*/ 611 w 638"/>
                  <a:gd name="T97" fmla="*/ 386 h 2248"/>
                  <a:gd name="T98" fmla="*/ 555 w 638"/>
                  <a:gd name="T99" fmla="*/ 484 h 2248"/>
                  <a:gd name="T100" fmla="*/ 324 w 638"/>
                  <a:gd name="T101" fmla="*/ 533 h 2248"/>
                  <a:gd name="T102" fmla="*/ 92 w 638"/>
                  <a:gd name="T103" fmla="*/ 470 h 2248"/>
                  <a:gd name="T104" fmla="*/ 44 w 638"/>
                  <a:gd name="T105" fmla="*/ 421 h 2248"/>
                  <a:gd name="T106" fmla="*/ 28 w 638"/>
                  <a:gd name="T107" fmla="*/ 253 h 2248"/>
                  <a:gd name="T108" fmla="*/ 621 w 638"/>
                  <a:gd name="T109" fmla="*/ 253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2248">
                    <a:moveTo>
                      <a:pt x="630" y="178"/>
                    </a:moveTo>
                    <a:cubicBezTo>
                      <a:pt x="622" y="79"/>
                      <a:pt x="484" y="0"/>
                      <a:pt x="315" y="0"/>
                    </a:cubicBezTo>
                    <a:cubicBezTo>
                      <a:pt x="147" y="0"/>
                      <a:pt x="9" y="79"/>
                      <a:pt x="0" y="178"/>
                    </a:cubicBezTo>
                    <a:lnTo>
                      <a:pt x="0" y="386"/>
                    </a:lnTo>
                    <a:cubicBezTo>
                      <a:pt x="1" y="410"/>
                      <a:pt x="7" y="430"/>
                      <a:pt x="19" y="451"/>
                    </a:cubicBezTo>
                    <a:cubicBezTo>
                      <a:pt x="30" y="470"/>
                      <a:pt x="43" y="484"/>
                      <a:pt x="61" y="496"/>
                    </a:cubicBezTo>
                    <a:cubicBezTo>
                      <a:pt x="43" y="509"/>
                      <a:pt x="30" y="523"/>
                      <a:pt x="19" y="542"/>
                    </a:cubicBezTo>
                    <a:cubicBezTo>
                      <a:pt x="9" y="560"/>
                      <a:pt x="3" y="576"/>
                      <a:pt x="1" y="596"/>
                    </a:cubicBezTo>
                    <a:lnTo>
                      <a:pt x="1" y="805"/>
                    </a:lnTo>
                    <a:cubicBezTo>
                      <a:pt x="2" y="829"/>
                      <a:pt x="8" y="849"/>
                      <a:pt x="20" y="870"/>
                    </a:cubicBezTo>
                    <a:cubicBezTo>
                      <a:pt x="31" y="889"/>
                      <a:pt x="44" y="903"/>
                      <a:pt x="61" y="915"/>
                    </a:cubicBezTo>
                    <a:cubicBezTo>
                      <a:pt x="43" y="928"/>
                      <a:pt x="29" y="943"/>
                      <a:pt x="18" y="962"/>
                    </a:cubicBezTo>
                    <a:cubicBezTo>
                      <a:pt x="8" y="979"/>
                      <a:pt x="3" y="995"/>
                      <a:pt x="0" y="1014"/>
                    </a:cubicBezTo>
                    <a:lnTo>
                      <a:pt x="0" y="1222"/>
                    </a:lnTo>
                    <a:cubicBezTo>
                      <a:pt x="1" y="1246"/>
                      <a:pt x="7" y="1266"/>
                      <a:pt x="19" y="1286"/>
                    </a:cubicBezTo>
                    <a:cubicBezTo>
                      <a:pt x="30" y="1305"/>
                      <a:pt x="43" y="1319"/>
                      <a:pt x="61" y="1332"/>
                    </a:cubicBezTo>
                    <a:cubicBezTo>
                      <a:pt x="43" y="1345"/>
                      <a:pt x="30" y="1359"/>
                      <a:pt x="19" y="1378"/>
                    </a:cubicBezTo>
                    <a:cubicBezTo>
                      <a:pt x="9" y="1395"/>
                      <a:pt x="3" y="1412"/>
                      <a:pt x="1" y="1432"/>
                    </a:cubicBezTo>
                    <a:lnTo>
                      <a:pt x="1" y="1641"/>
                    </a:lnTo>
                    <a:cubicBezTo>
                      <a:pt x="2" y="1665"/>
                      <a:pt x="8" y="1685"/>
                      <a:pt x="20" y="1705"/>
                    </a:cubicBezTo>
                    <a:cubicBezTo>
                      <a:pt x="31" y="1724"/>
                      <a:pt x="44" y="1738"/>
                      <a:pt x="61" y="1751"/>
                    </a:cubicBezTo>
                    <a:cubicBezTo>
                      <a:pt x="44" y="1764"/>
                      <a:pt x="31" y="1778"/>
                      <a:pt x="20" y="1797"/>
                    </a:cubicBezTo>
                    <a:cubicBezTo>
                      <a:pt x="10" y="1814"/>
                      <a:pt x="4" y="1831"/>
                      <a:pt x="2" y="1851"/>
                    </a:cubicBezTo>
                    <a:lnTo>
                      <a:pt x="2" y="2060"/>
                    </a:lnTo>
                    <a:cubicBezTo>
                      <a:pt x="2" y="2163"/>
                      <a:pt x="143" y="2247"/>
                      <a:pt x="318" y="2247"/>
                    </a:cubicBezTo>
                    <a:cubicBezTo>
                      <a:pt x="493" y="2247"/>
                      <a:pt x="634" y="2162"/>
                      <a:pt x="634" y="2060"/>
                    </a:cubicBezTo>
                    <a:lnTo>
                      <a:pt x="634" y="1851"/>
                    </a:lnTo>
                    <a:cubicBezTo>
                      <a:pt x="631" y="1831"/>
                      <a:pt x="625" y="1814"/>
                      <a:pt x="615" y="1797"/>
                    </a:cubicBezTo>
                    <a:cubicBezTo>
                      <a:pt x="604" y="1778"/>
                      <a:pt x="591" y="1764"/>
                      <a:pt x="574" y="1751"/>
                    </a:cubicBezTo>
                    <a:cubicBezTo>
                      <a:pt x="592" y="1738"/>
                      <a:pt x="604" y="1724"/>
                      <a:pt x="615" y="1705"/>
                    </a:cubicBezTo>
                    <a:cubicBezTo>
                      <a:pt x="627" y="1685"/>
                      <a:pt x="633" y="1665"/>
                      <a:pt x="634" y="1641"/>
                    </a:cubicBezTo>
                    <a:lnTo>
                      <a:pt x="634" y="1432"/>
                    </a:lnTo>
                    <a:cubicBezTo>
                      <a:pt x="632" y="1412"/>
                      <a:pt x="626" y="1395"/>
                      <a:pt x="616" y="1378"/>
                    </a:cubicBezTo>
                    <a:cubicBezTo>
                      <a:pt x="605" y="1359"/>
                      <a:pt x="592" y="1345"/>
                      <a:pt x="575" y="1332"/>
                    </a:cubicBezTo>
                    <a:cubicBezTo>
                      <a:pt x="592" y="1319"/>
                      <a:pt x="605" y="1305"/>
                      <a:pt x="616" y="1286"/>
                    </a:cubicBezTo>
                    <a:cubicBezTo>
                      <a:pt x="628" y="1266"/>
                      <a:pt x="634" y="1246"/>
                      <a:pt x="635" y="1222"/>
                    </a:cubicBezTo>
                    <a:lnTo>
                      <a:pt x="635" y="1014"/>
                    </a:lnTo>
                    <a:cubicBezTo>
                      <a:pt x="633" y="994"/>
                      <a:pt x="627" y="978"/>
                      <a:pt x="617" y="960"/>
                    </a:cubicBezTo>
                    <a:cubicBezTo>
                      <a:pt x="606" y="941"/>
                      <a:pt x="593" y="927"/>
                      <a:pt x="575" y="914"/>
                    </a:cubicBezTo>
                    <a:cubicBezTo>
                      <a:pt x="593" y="902"/>
                      <a:pt x="606" y="888"/>
                      <a:pt x="617" y="869"/>
                    </a:cubicBezTo>
                    <a:cubicBezTo>
                      <a:pt x="629" y="848"/>
                      <a:pt x="635" y="828"/>
                      <a:pt x="636" y="804"/>
                    </a:cubicBezTo>
                    <a:lnTo>
                      <a:pt x="636" y="596"/>
                    </a:lnTo>
                    <a:cubicBezTo>
                      <a:pt x="633" y="575"/>
                      <a:pt x="628" y="559"/>
                      <a:pt x="618" y="541"/>
                    </a:cubicBezTo>
                    <a:cubicBezTo>
                      <a:pt x="607" y="522"/>
                      <a:pt x="594" y="508"/>
                      <a:pt x="576" y="495"/>
                    </a:cubicBezTo>
                    <a:cubicBezTo>
                      <a:pt x="594" y="483"/>
                      <a:pt x="607" y="469"/>
                      <a:pt x="618" y="450"/>
                    </a:cubicBezTo>
                    <a:cubicBezTo>
                      <a:pt x="630" y="429"/>
                      <a:pt x="636" y="409"/>
                      <a:pt x="637" y="385"/>
                    </a:cubicBezTo>
                    <a:lnTo>
                      <a:pt x="637" y="177"/>
                    </a:lnTo>
                    <a:lnTo>
                      <a:pt x="630" y="178"/>
                    </a:lnTo>
                    <a:close/>
                    <a:moveTo>
                      <a:pt x="611" y="2060"/>
                    </a:moveTo>
                    <a:cubicBezTo>
                      <a:pt x="611" y="2153"/>
                      <a:pt x="479" y="2228"/>
                      <a:pt x="315" y="2228"/>
                    </a:cubicBezTo>
                    <a:cubicBezTo>
                      <a:pt x="152" y="2228"/>
                      <a:pt x="19" y="2153"/>
                      <a:pt x="19" y="2060"/>
                    </a:cubicBezTo>
                    <a:lnTo>
                      <a:pt x="19" y="1925"/>
                    </a:lnTo>
                    <a:cubicBezTo>
                      <a:pt x="63" y="1997"/>
                      <a:pt x="179" y="2048"/>
                      <a:pt x="315" y="2048"/>
                    </a:cubicBezTo>
                    <a:cubicBezTo>
                      <a:pt x="451" y="2048"/>
                      <a:pt x="567" y="1998"/>
                      <a:pt x="611" y="1926"/>
                    </a:cubicBezTo>
                    <a:lnTo>
                      <a:pt x="611" y="2060"/>
                    </a:lnTo>
                    <a:close/>
                    <a:moveTo>
                      <a:pt x="611" y="1641"/>
                    </a:moveTo>
                    <a:cubicBezTo>
                      <a:pt x="610" y="1662"/>
                      <a:pt x="605" y="1679"/>
                      <a:pt x="595" y="1697"/>
                    </a:cubicBezTo>
                    <a:cubicBezTo>
                      <a:pt x="584" y="1715"/>
                      <a:pt x="572" y="1728"/>
                      <a:pt x="555" y="1740"/>
                    </a:cubicBezTo>
                    <a:lnTo>
                      <a:pt x="547" y="1731"/>
                    </a:lnTo>
                    <a:cubicBezTo>
                      <a:pt x="475" y="1771"/>
                      <a:pt x="406" y="1789"/>
                      <a:pt x="324" y="1789"/>
                    </a:cubicBezTo>
                    <a:cubicBezTo>
                      <a:pt x="242" y="1789"/>
                      <a:pt x="172" y="1771"/>
                      <a:pt x="100" y="1731"/>
                    </a:cubicBezTo>
                    <a:lnTo>
                      <a:pt x="92" y="1725"/>
                    </a:lnTo>
                    <a:lnTo>
                      <a:pt x="84" y="1720"/>
                    </a:lnTo>
                    <a:cubicBezTo>
                      <a:pt x="67" y="1708"/>
                      <a:pt x="55" y="1695"/>
                      <a:pt x="44" y="1677"/>
                    </a:cubicBezTo>
                    <a:cubicBezTo>
                      <a:pt x="34" y="1659"/>
                      <a:pt x="29" y="1642"/>
                      <a:pt x="28" y="1621"/>
                    </a:cubicBezTo>
                    <a:lnTo>
                      <a:pt x="28" y="1507"/>
                    </a:lnTo>
                    <a:cubicBezTo>
                      <a:pt x="72" y="1579"/>
                      <a:pt x="188" y="1630"/>
                      <a:pt x="324" y="1630"/>
                    </a:cubicBezTo>
                    <a:cubicBezTo>
                      <a:pt x="461" y="1630"/>
                      <a:pt x="567" y="1578"/>
                      <a:pt x="611" y="1507"/>
                    </a:cubicBezTo>
                    <a:lnTo>
                      <a:pt x="611" y="1641"/>
                    </a:lnTo>
                    <a:close/>
                    <a:moveTo>
                      <a:pt x="611" y="1223"/>
                    </a:moveTo>
                    <a:cubicBezTo>
                      <a:pt x="610" y="1243"/>
                      <a:pt x="605" y="1260"/>
                      <a:pt x="595" y="1278"/>
                    </a:cubicBezTo>
                    <a:cubicBezTo>
                      <a:pt x="584" y="1296"/>
                      <a:pt x="572" y="1309"/>
                      <a:pt x="555" y="1321"/>
                    </a:cubicBezTo>
                    <a:lnTo>
                      <a:pt x="547" y="1312"/>
                    </a:lnTo>
                    <a:cubicBezTo>
                      <a:pt x="475" y="1352"/>
                      <a:pt x="406" y="1370"/>
                      <a:pt x="324" y="1370"/>
                    </a:cubicBezTo>
                    <a:cubicBezTo>
                      <a:pt x="242" y="1370"/>
                      <a:pt x="172" y="1352"/>
                      <a:pt x="100" y="1312"/>
                    </a:cubicBezTo>
                    <a:lnTo>
                      <a:pt x="92" y="1307"/>
                    </a:lnTo>
                    <a:lnTo>
                      <a:pt x="84" y="1301"/>
                    </a:lnTo>
                    <a:cubicBezTo>
                      <a:pt x="67" y="1289"/>
                      <a:pt x="55" y="1276"/>
                      <a:pt x="44" y="1258"/>
                    </a:cubicBezTo>
                    <a:cubicBezTo>
                      <a:pt x="34" y="1240"/>
                      <a:pt x="29" y="1223"/>
                      <a:pt x="28" y="1202"/>
                    </a:cubicBezTo>
                    <a:lnTo>
                      <a:pt x="28" y="1069"/>
                    </a:lnTo>
                    <a:cubicBezTo>
                      <a:pt x="72" y="1139"/>
                      <a:pt x="188" y="1191"/>
                      <a:pt x="324" y="1191"/>
                    </a:cubicBezTo>
                    <a:cubicBezTo>
                      <a:pt x="461" y="1191"/>
                      <a:pt x="567" y="1160"/>
                      <a:pt x="611" y="1089"/>
                    </a:cubicBezTo>
                    <a:lnTo>
                      <a:pt x="611" y="1223"/>
                    </a:lnTo>
                    <a:close/>
                    <a:moveTo>
                      <a:pt x="611" y="805"/>
                    </a:moveTo>
                    <a:cubicBezTo>
                      <a:pt x="610" y="825"/>
                      <a:pt x="605" y="843"/>
                      <a:pt x="595" y="861"/>
                    </a:cubicBezTo>
                    <a:cubicBezTo>
                      <a:pt x="584" y="878"/>
                      <a:pt x="572" y="891"/>
                      <a:pt x="555" y="903"/>
                    </a:cubicBezTo>
                    <a:lnTo>
                      <a:pt x="547" y="894"/>
                    </a:lnTo>
                    <a:cubicBezTo>
                      <a:pt x="475" y="934"/>
                      <a:pt x="406" y="952"/>
                      <a:pt x="324" y="952"/>
                    </a:cubicBezTo>
                    <a:cubicBezTo>
                      <a:pt x="242" y="952"/>
                      <a:pt x="172" y="934"/>
                      <a:pt x="100" y="894"/>
                    </a:cubicBezTo>
                    <a:lnTo>
                      <a:pt x="92" y="888"/>
                    </a:lnTo>
                    <a:lnTo>
                      <a:pt x="84" y="882"/>
                    </a:lnTo>
                    <a:cubicBezTo>
                      <a:pt x="67" y="871"/>
                      <a:pt x="55" y="858"/>
                      <a:pt x="44" y="840"/>
                    </a:cubicBezTo>
                    <a:cubicBezTo>
                      <a:pt x="34" y="822"/>
                      <a:pt x="29" y="805"/>
                      <a:pt x="28" y="784"/>
                    </a:cubicBezTo>
                    <a:lnTo>
                      <a:pt x="28" y="670"/>
                    </a:lnTo>
                    <a:cubicBezTo>
                      <a:pt x="72" y="742"/>
                      <a:pt x="188" y="794"/>
                      <a:pt x="324" y="794"/>
                    </a:cubicBezTo>
                    <a:cubicBezTo>
                      <a:pt x="461" y="794"/>
                      <a:pt x="567" y="742"/>
                      <a:pt x="611" y="670"/>
                    </a:cubicBezTo>
                    <a:lnTo>
                      <a:pt x="611" y="805"/>
                    </a:lnTo>
                    <a:close/>
                    <a:moveTo>
                      <a:pt x="611" y="386"/>
                    </a:moveTo>
                    <a:cubicBezTo>
                      <a:pt x="610" y="406"/>
                      <a:pt x="605" y="424"/>
                      <a:pt x="595" y="442"/>
                    </a:cubicBezTo>
                    <a:cubicBezTo>
                      <a:pt x="584" y="459"/>
                      <a:pt x="572" y="472"/>
                      <a:pt x="555" y="484"/>
                    </a:cubicBezTo>
                    <a:lnTo>
                      <a:pt x="547" y="475"/>
                    </a:lnTo>
                    <a:cubicBezTo>
                      <a:pt x="475" y="515"/>
                      <a:pt x="406" y="533"/>
                      <a:pt x="324" y="533"/>
                    </a:cubicBezTo>
                    <a:cubicBezTo>
                      <a:pt x="242" y="533"/>
                      <a:pt x="172" y="515"/>
                      <a:pt x="100" y="475"/>
                    </a:cubicBezTo>
                    <a:lnTo>
                      <a:pt x="92" y="470"/>
                    </a:lnTo>
                    <a:lnTo>
                      <a:pt x="84" y="464"/>
                    </a:lnTo>
                    <a:cubicBezTo>
                      <a:pt x="67" y="452"/>
                      <a:pt x="55" y="439"/>
                      <a:pt x="44" y="421"/>
                    </a:cubicBezTo>
                    <a:cubicBezTo>
                      <a:pt x="34" y="403"/>
                      <a:pt x="29" y="386"/>
                      <a:pt x="28" y="365"/>
                    </a:cubicBezTo>
                    <a:lnTo>
                      <a:pt x="28" y="253"/>
                    </a:lnTo>
                    <a:cubicBezTo>
                      <a:pt x="72" y="325"/>
                      <a:pt x="188" y="376"/>
                      <a:pt x="324" y="376"/>
                    </a:cubicBezTo>
                    <a:cubicBezTo>
                      <a:pt x="461" y="376"/>
                      <a:pt x="576" y="325"/>
                      <a:pt x="621" y="253"/>
                    </a:cubicBezTo>
                    <a:lnTo>
                      <a:pt x="611" y="38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</p:grp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70" y="4187565"/>
            <a:ext cx="4011159" cy="32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5396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5"/>
            <a:ext cx="6753632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675363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867" b="0" i="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867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676190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933" b="0" i="0" kern="120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6811940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5333" b="0" i="0" u="none" kern="1200" spc="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33E93-F34D-4047-A6D7-0B5201A4B826}"/>
              </a:ext>
            </a:extLst>
          </p:cNvPr>
          <p:cNvSpPr txBox="1"/>
          <p:nvPr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53E7B66-7542-43A6-B6AE-1363685411E4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1AF7A52-97E0-494E-BF06-EB65B8BBF2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22552" y="0"/>
            <a:ext cx="4669449" cy="6858000"/>
          </a:xfrm>
          <a:prstGeom prst="rect">
            <a:avLst/>
          </a:prstGeom>
        </p:spPr>
      </p:pic>
      <p:sp>
        <p:nvSpPr>
          <p:cNvPr id="44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61816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F059E3-D3D5-46D6-A150-63857D8B77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1"/>
            <a:ext cx="4666149" cy="6861388"/>
            <a:chOff x="0" y="0"/>
            <a:chExt cx="3499612" cy="51460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6ACE96-951C-40C4-AA03-3A5538A76574}"/>
                </a:ext>
              </a:extLst>
            </p:cNvPr>
            <p:cNvSpPr/>
            <p:nvPr/>
          </p:nvSpPr>
          <p:spPr bwMode="auto">
            <a:xfrm>
              <a:off x="0" y="0"/>
              <a:ext cx="3499612" cy="5146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marL="0" marR="0" lvl="0" indent="0" algn="ctr" defTabSz="685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err="1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Arial" pitchFamily="-107" charset="0"/>
                <a:cs typeface="CiscoSansTT Light" panose="020B0503020201020303" pitchFamily="34" charset="0"/>
                <a:sym typeface="Arial" pitchFamily="-107" charset="0"/>
              </a:endParaRPr>
            </a:p>
          </p:txBody>
        </p:sp>
        <p:sp>
          <p:nvSpPr>
            <p:cNvPr id="12" name="Freeform 1">
              <a:extLst>
                <a:ext uri="{FF2B5EF4-FFF2-40B4-BE49-F238E27FC236}">
                  <a16:creationId xmlns:a16="http://schemas.microsoft.com/office/drawing/2014/main" id="{8AB6F1B7-4BE1-41EA-96CE-080720838A07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3302" y="2656340"/>
              <a:ext cx="3493008" cy="2487160"/>
            </a:xfrm>
            <a:custGeom>
              <a:avLst/>
              <a:gdLst>
                <a:gd name="T0" fmla="*/ 6437 w 11501"/>
                <a:gd name="T1" fmla="*/ 8187 h 8188"/>
                <a:gd name="T2" fmla="*/ 9875 w 11501"/>
                <a:gd name="T3" fmla="*/ 7687 h 8188"/>
                <a:gd name="T4" fmla="*/ 7968 w 11501"/>
                <a:gd name="T5" fmla="*/ 8187 h 8188"/>
                <a:gd name="T6" fmla="*/ 11062 w 11501"/>
                <a:gd name="T7" fmla="*/ 8187 h 8188"/>
                <a:gd name="T8" fmla="*/ 10812 w 11501"/>
                <a:gd name="T9" fmla="*/ 4687 h 8188"/>
                <a:gd name="T10" fmla="*/ 10874 w 11501"/>
                <a:gd name="T11" fmla="*/ 1594 h 8188"/>
                <a:gd name="T12" fmla="*/ 10874 w 11501"/>
                <a:gd name="T13" fmla="*/ 1594 h 8188"/>
                <a:gd name="T14" fmla="*/ 10343 w 11501"/>
                <a:gd name="T15" fmla="*/ 2313 h 8188"/>
                <a:gd name="T16" fmla="*/ 11500 w 11501"/>
                <a:gd name="T17" fmla="*/ 3282 h 8188"/>
                <a:gd name="T18" fmla="*/ 11500 w 11501"/>
                <a:gd name="T19" fmla="*/ 3282 h 8188"/>
                <a:gd name="T20" fmla="*/ 6281 w 11501"/>
                <a:gd name="T21" fmla="*/ 6718 h 8188"/>
                <a:gd name="T22" fmla="*/ 3407 w 11501"/>
                <a:gd name="T23" fmla="*/ 3501 h 8188"/>
                <a:gd name="T24" fmla="*/ 3063 w 11501"/>
                <a:gd name="T25" fmla="*/ 6062 h 8188"/>
                <a:gd name="T26" fmla="*/ 5282 w 11501"/>
                <a:gd name="T27" fmla="*/ 5125 h 8188"/>
                <a:gd name="T28" fmla="*/ 1969 w 11501"/>
                <a:gd name="T29" fmla="*/ 5843 h 8188"/>
                <a:gd name="T30" fmla="*/ 11500 w 11501"/>
                <a:gd name="T31" fmla="*/ 5843 h 8188"/>
                <a:gd name="T32" fmla="*/ 11500 w 11501"/>
                <a:gd name="T33" fmla="*/ 5843 h 8188"/>
                <a:gd name="T34" fmla="*/ 4751 w 11501"/>
                <a:gd name="T35" fmla="*/ 4156 h 8188"/>
                <a:gd name="T36" fmla="*/ 1876 w 11501"/>
                <a:gd name="T37" fmla="*/ 3501 h 8188"/>
                <a:gd name="T38" fmla="*/ 9156 w 11501"/>
                <a:gd name="T39" fmla="*/ 6062 h 8188"/>
                <a:gd name="T40" fmla="*/ 8343 w 11501"/>
                <a:gd name="T41" fmla="*/ 2563 h 8188"/>
                <a:gd name="T42" fmla="*/ 9625 w 11501"/>
                <a:gd name="T43" fmla="*/ 3282 h 8188"/>
                <a:gd name="T44" fmla="*/ 10156 w 11501"/>
                <a:gd name="T45" fmla="*/ 8125 h 8188"/>
                <a:gd name="T46" fmla="*/ 10156 w 11501"/>
                <a:gd name="T47" fmla="*/ 8125 h 8188"/>
                <a:gd name="T48" fmla="*/ 7812 w 11501"/>
                <a:gd name="T49" fmla="*/ 6718 h 8188"/>
                <a:gd name="T50" fmla="*/ 6468 w 11501"/>
                <a:gd name="T51" fmla="*/ 3501 h 8188"/>
                <a:gd name="T52" fmla="*/ 6812 w 11501"/>
                <a:gd name="T53" fmla="*/ 0 h 8188"/>
                <a:gd name="T54" fmla="*/ 2813 w 11501"/>
                <a:gd name="T55" fmla="*/ 4687 h 8188"/>
                <a:gd name="T56" fmla="*/ 3157 w 11501"/>
                <a:gd name="T57" fmla="*/ 7250 h 8188"/>
                <a:gd name="T58" fmla="*/ 2532 w 11501"/>
                <a:gd name="T59" fmla="*/ 3001 h 8188"/>
                <a:gd name="T60" fmla="*/ 2532 w 11501"/>
                <a:gd name="T61" fmla="*/ 3001 h 8188"/>
                <a:gd name="T62" fmla="*/ 4251 w 11501"/>
                <a:gd name="T63" fmla="*/ 7437 h 8188"/>
                <a:gd name="T64" fmla="*/ 3063 w 11501"/>
                <a:gd name="T65" fmla="*/ 938 h 8188"/>
                <a:gd name="T66" fmla="*/ 2219 w 11501"/>
                <a:gd name="T67" fmla="*/ 0 h 8188"/>
                <a:gd name="T68" fmla="*/ 1282 w 11501"/>
                <a:gd name="T69" fmla="*/ 7250 h 8188"/>
                <a:gd name="T70" fmla="*/ 813 w 11501"/>
                <a:gd name="T71" fmla="*/ 3282 h 8188"/>
                <a:gd name="T72" fmla="*/ 9343 w 11501"/>
                <a:gd name="T73" fmla="*/ 1594 h 8188"/>
                <a:gd name="T74" fmla="*/ 9343 w 11501"/>
                <a:gd name="T75" fmla="*/ 1594 h 8188"/>
                <a:gd name="T76" fmla="*/ 376 w 11501"/>
                <a:gd name="T77" fmla="*/ 6062 h 8188"/>
                <a:gd name="T78" fmla="*/ 3876 w 11501"/>
                <a:gd name="T79" fmla="*/ 4875 h 8188"/>
                <a:gd name="T80" fmla="*/ 1532 w 11501"/>
                <a:gd name="T81" fmla="*/ 3969 h 8188"/>
                <a:gd name="T82" fmla="*/ 1282 w 11501"/>
                <a:gd name="T83" fmla="*/ 2126 h 8188"/>
                <a:gd name="T84" fmla="*/ 813 w 11501"/>
                <a:gd name="T85" fmla="*/ 719 h 8188"/>
                <a:gd name="T86" fmla="*/ 4032 w 11501"/>
                <a:gd name="T87" fmla="*/ 3001 h 8188"/>
                <a:gd name="T88" fmla="*/ 4032 w 11501"/>
                <a:gd name="T89" fmla="*/ 3001 h 8188"/>
                <a:gd name="T90" fmla="*/ 7281 w 11501"/>
                <a:gd name="T91" fmla="*/ 2313 h 8188"/>
                <a:gd name="T92" fmla="*/ 8468 w 11501"/>
                <a:gd name="T93" fmla="*/ 7437 h 8188"/>
                <a:gd name="T94" fmla="*/ 8343 w 11501"/>
                <a:gd name="T95" fmla="*/ 0 h 8188"/>
                <a:gd name="T96" fmla="*/ 8906 w 11501"/>
                <a:gd name="T97" fmla="*/ 4687 h 8188"/>
                <a:gd name="T98" fmla="*/ 9281 w 11501"/>
                <a:gd name="T99" fmla="*/ 2126 h 8188"/>
                <a:gd name="T100" fmla="*/ 7093 w 11501"/>
                <a:gd name="T101" fmla="*/ 5562 h 8188"/>
                <a:gd name="T102" fmla="*/ 7093 w 11501"/>
                <a:gd name="T103" fmla="*/ 5562 h 8188"/>
                <a:gd name="T104" fmla="*/ 5751 w 11501"/>
                <a:gd name="T105" fmla="*/ 7437 h 8188"/>
                <a:gd name="T106" fmla="*/ 4594 w 11501"/>
                <a:gd name="T107" fmla="*/ 938 h 8188"/>
                <a:gd name="T108" fmla="*/ 6093 w 11501"/>
                <a:gd name="T109" fmla="*/ 1407 h 8188"/>
                <a:gd name="T110" fmla="*/ 5843 w 11501"/>
                <a:gd name="T111" fmla="*/ 4687 h 8188"/>
                <a:gd name="T112" fmla="*/ 7750 w 11501"/>
                <a:gd name="T113" fmla="*/ 7250 h 8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01" h="8188">
                  <a:moveTo>
                    <a:pt x="5126" y="8187"/>
                  </a:moveTo>
                  <a:lnTo>
                    <a:pt x="4907" y="8187"/>
                  </a:lnTo>
                  <a:lnTo>
                    <a:pt x="5282" y="7687"/>
                  </a:lnTo>
                  <a:lnTo>
                    <a:pt x="5126" y="8187"/>
                  </a:lnTo>
                  <a:close/>
                  <a:moveTo>
                    <a:pt x="6812" y="7687"/>
                  </a:moveTo>
                  <a:lnTo>
                    <a:pt x="6437" y="8187"/>
                  </a:lnTo>
                  <a:lnTo>
                    <a:pt x="6656" y="8187"/>
                  </a:lnTo>
                  <a:lnTo>
                    <a:pt x="6812" y="7687"/>
                  </a:lnTo>
                  <a:close/>
                  <a:moveTo>
                    <a:pt x="9875" y="7687"/>
                  </a:moveTo>
                  <a:lnTo>
                    <a:pt x="9500" y="8187"/>
                  </a:lnTo>
                  <a:lnTo>
                    <a:pt x="9718" y="8187"/>
                  </a:lnTo>
                  <a:lnTo>
                    <a:pt x="9875" y="7687"/>
                  </a:lnTo>
                  <a:close/>
                  <a:moveTo>
                    <a:pt x="3751" y="7687"/>
                  </a:moveTo>
                  <a:lnTo>
                    <a:pt x="3376" y="8187"/>
                  </a:lnTo>
                  <a:lnTo>
                    <a:pt x="3594" y="8187"/>
                  </a:lnTo>
                  <a:lnTo>
                    <a:pt x="3751" y="7687"/>
                  </a:lnTo>
                  <a:close/>
                  <a:moveTo>
                    <a:pt x="8343" y="7687"/>
                  </a:moveTo>
                  <a:lnTo>
                    <a:pt x="7968" y="8187"/>
                  </a:lnTo>
                  <a:lnTo>
                    <a:pt x="8187" y="8187"/>
                  </a:lnTo>
                  <a:lnTo>
                    <a:pt x="8343" y="7687"/>
                  </a:lnTo>
                  <a:close/>
                  <a:moveTo>
                    <a:pt x="11062" y="8187"/>
                  </a:moveTo>
                  <a:lnTo>
                    <a:pt x="11250" y="8187"/>
                  </a:lnTo>
                  <a:lnTo>
                    <a:pt x="11406" y="7687"/>
                  </a:lnTo>
                  <a:lnTo>
                    <a:pt x="11062" y="8187"/>
                  </a:lnTo>
                  <a:close/>
                  <a:moveTo>
                    <a:pt x="2219" y="7687"/>
                  </a:moveTo>
                  <a:lnTo>
                    <a:pt x="1844" y="8187"/>
                  </a:lnTo>
                  <a:lnTo>
                    <a:pt x="2094" y="8187"/>
                  </a:lnTo>
                  <a:lnTo>
                    <a:pt x="2219" y="7687"/>
                  </a:lnTo>
                  <a:close/>
                  <a:moveTo>
                    <a:pt x="10156" y="5562"/>
                  </a:moveTo>
                  <a:lnTo>
                    <a:pt x="10812" y="4687"/>
                  </a:lnTo>
                  <a:lnTo>
                    <a:pt x="10437" y="4687"/>
                  </a:lnTo>
                  <a:lnTo>
                    <a:pt x="10687" y="3969"/>
                  </a:lnTo>
                  <a:lnTo>
                    <a:pt x="10000" y="4875"/>
                  </a:lnTo>
                  <a:lnTo>
                    <a:pt x="10343" y="4875"/>
                  </a:lnTo>
                  <a:lnTo>
                    <a:pt x="10156" y="5562"/>
                  </a:lnTo>
                  <a:close/>
                  <a:moveTo>
                    <a:pt x="10874" y="1594"/>
                  </a:moveTo>
                  <a:lnTo>
                    <a:pt x="11500" y="719"/>
                  </a:lnTo>
                  <a:lnTo>
                    <a:pt x="11156" y="719"/>
                  </a:lnTo>
                  <a:lnTo>
                    <a:pt x="11406" y="0"/>
                  </a:lnTo>
                  <a:lnTo>
                    <a:pt x="10687" y="938"/>
                  </a:lnTo>
                  <a:lnTo>
                    <a:pt x="11062" y="938"/>
                  </a:lnTo>
                  <a:lnTo>
                    <a:pt x="10874" y="1594"/>
                  </a:lnTo>
                  <a:close/>
                  <a:moveTo>
                    <a:pt x="10156" y="3001"/>
                  </a:moveTo>
                  <a:lnTo>
                    <a:pt x="10812" y="2126"/>
                  </a:lnTo>
                  <a:lnTo>
                    <a:pt x="10437" y="2126"/>
                  </a:lnTo>
                  <a:lnTo>
                    <a:pt x="10687" y="1407"/>
                  </a:lnTo>
                  <a:lnTo>
                    <a:pt x="10000" y="2313"/>
                  </a:lnTo>
                  <a:lnTo>
                    <a:pt x="10343" y="2313"/>
                  </a:lnTo>
                  <a:lnTo>
                    <a:pt x="10156" y="3001"/>
                  </a:lnTo>
                  <a:close/>
                  <a:moveTo>
                    <a:pt x="563" y="8187"/>
                  </a:moveTo>
                  <a:lnTo>
                    <a:pt x="688" y="7687"/>
                  </a:lnTo>
                  <a:lnTo>
                    <a:pt x="344" y="8187"/>
                  </a:lnTo>
                  <a:lnTo>
                    <a:pt x="563" y="8187"/>
                  </a:lnTo>
                  <a:close/>
                  <a:moveTo>
                    <a:pt x="11500" y="3282"/>
                  </a:moveTo>
                  <a:lnTo>
                    <a:pt x="11156" y="3282"/>
                  </a:lnTo>
                  <a:lnTo>
                    <a:pt x="11406" y="2563"/>
                  </a:lnTo>
                  <a:lnTo>
                    <a:pt x="10687" y="3501"/>
                  </a:lnTo>
                  <a:lnTo>
                    <a:pt x="11062" y="3501"/>
                  </a:lnTo>
                  <a:lnTo>
                    <a:pt x="10874" y="4156"/>
                  </a:lnTo>
                  <a:lnTo>
                    <a:pt x="11500" y="3282"/>
                  </a:lnTo>
                  <a:close/>
                  <a:moveTo>
                    <a:pt x="6937" y="5843"/>
                  </a:moveTo>
                  <a:lnTo>
                    <a:pt x="6562" y="5843"/>
                  </a:lnTo>
                  <a:lnTo>
                    <a:pt x="6812" y="5125"/>
                  </a:lnTo>
                  <a:lnTo>
                    <a:pt x="6125" y="6062"/>
                  </a:lnTo>
                  <a:lnTo>
                    <a:pt x="6468" y="6062"/>
                  </a:lnTo>
                  <a:lnTo>
                    <a:pt x="6281" y="6718"/>
                  </a:lnTo>
                  <a:lnTo>
                    <a:pt x="6937" y="5843"/>
                  </a:lnTo>
                  <a:close/>
                  <a:moveTo>
                    <a:pt x="3876" y="3282"/>
                  </a:moveTo>
                  <a:lnTo>
                    <a:pt x="3501" y="3282"/>
                  </a:lnTo>
                  <a:lnTo>
                    <a:pt x="3751" y="2563"/>
                  </a:lnTo>
                  <a:lnTo>
                    <a:pt x="3063" y="3501"/>
                  </a:lnTo>
                  <a:lnTo>
                    <a:pt x="3407" y="3501"/>
                  </a:lnTo>
                  <a:lnTo>
                    <a:pt x="3219" y="4156"/>
                  </a:lnTo>
                  <a:lnTo>
                    <a:pt x="3876" y="3282"/>
                  </a:lnTo>
                  <a:close/>
                  <a:moveTo>
                    <a:pt x="3876" y="5843"/>
                  </a:moveTo>
                  <a:lnTo>
                    <a:pt x="3501" y="5843"/>
                  </a:lnTo>
                  <a:lnTo>
                    <a:pt x="3751" y="5125"/>
                  </a:lnTo>
                  <a:lnTo>
                    <a:pt x="3063" y="6062"/>
                  </a:lnTo>
                  <a:lnTo>
                    <a:pt x="3407" y="6062"/>
                  </a:lnTo>
                  <a:lnTo>
                    <a:pt x="3219" y="6718"/>
                  </a:lnTo>
                  <a:lnTo>
                    <a:pt x="3876" y="5843"/>
                  </a:lnTo>
                  <a:close/>
                  <a:moveTo>
                    <a:pt x="5407" y="5843"/>
                  </a:moveTo>
                  <a:lnTo>
                    <a:pt x="5032" y="5843"/>
                  </a:lnTo>
                  <a:lnTo>
                    <a:pt x="5282" y="5125"/>
                  </a:lnTo>
                  <a:lnTo>
                    <a:pt x="4594" y="6062"/>
                  </a:lnTo>
                  <a:lnTo>
                    <a:pt x="4938" y="6062"/>
                  </a:lnTo>
                  <a:lnTo>
                    <a:pt x="4751" y="6718"/>
                  </a:lnTo>
                  <a:lnTo>
                    <a:pt x="5407" y="5843"/>
                  </a:lnTo>
                  <a:close/>
                  <a:moveTo>
                    <a:pt x="2344" y="5843"/>
                  </a:moveTo>
                  <a:lnTo>
                    <a:pt x="1969" y="5843"/>
                  </a:lnTo>
                  <a:lnTo>
                    <a:pt x="2219" y="5125"/>
                  </a:lnTo>
                  <a:lnTo>
                    <a:pt x="1532" y="6062"/>
                  </a:lnTo>
                  <a:lnTo>
                    <a:pt x="1876" y="6062"/>
                  </a:lnTo>
                  <a:lnTo>
                    <a:pt x="1688" y="6718"/>
                  </a:lnTo>
                  <a:lnTo>
                    <a:pt x="2344" y="5843"/>
                  </a:lnTo>
                  <a:close/>
                  <a:moveTo>
                    <a:pt x="11500" y="5843"/>
                  </a:moveTo>
                  <a:lnTo>
                    <a:pt x="11156" y="5843"/>
                  </a:lnTo>
                  <a:lnTo>
                    <a:pt x="11406" y="5125"/>
                  </a:lnTo>
                  <a:lnTo>
                    <a:pt x="10687" y="6062"/>
                  </a:lnTo>
                  <a:lnTo>
                    <a:pt x="11062" y="6062"/>
                  </a:lnTo>
                  <a:lnTo>
                    <a:pt x="10874" y="6718"/>
                  </a:lnTo>
                  <a:lnTo>
                    <a:pt x="11500" y="5843"/>
                  </a:lnTo>
                  <a:close/>
                  <a:moveTo>
                    <a:pt x="5407" y="3282"/>
                  </a:moveTo>
                  <a:lnTo>
                    <a:pt x="5032" y="3282"/>
                  </a:lnTo>
                  <a:lnTo>
                    <a:pt x="5282" y="2563"/>
                  </a:lnTo>
                  <a:lnTo>
                    <a:pt x="4594" y="3501"/>
                  </a:lnTo>
                  <a:lnTo>
                    <a:pt x="4938" y="3501"/>
                  </a:lnTo>
                  <a:lnTo>
                    <a:pt x="4751" y="4156"/>
                  </a:lnTo>
                  <a:lnTo>
                    <a:pt x="5407" y="3282"/>
                  </a:lnTo>
                  <a:close/>
                  <a:moveTo>
                    <a:pt x="2344" y="3282"/>
                  </a:moveTo>
                  <a:lnTo>
                    <a:pt x="1969" y="3282"/>
                  </a:lnTo>
                  <a:lnTo>
                    <a:pt x="2219" y="2563"/>
                  </a:lnTo>
                  <a:lnTo>
                    <a:pt x="1532" y="3501"/>
                  </a:lnTo>
                  <a:lnTo>
                    <a:pt x="1876" y="3501"/>
                  </a:lnTo>
                  <a:lnTo>
                    <a:pt x="1688" y="4156"/>
                  </a:lnTo>
                  <a:lnTo>
                    <a:pt x="2344" y="3282"/>
                  </a:lnTo>
                  <a:close/>
                  <a:moveTo>
                    <a:pt x="9968" y="5843"/>
                  </a:moveTo>
                  <a:lnTo>
                    <a:pt x="9625" y="5843"/>
                  </a:lnTo>
                  <a:lnTo>
                    <a:pt x="9875" y="5125"/>
                  </a:lnTo>
                  <a:lnTo>
                    <a:pt x="9156" y="6062"/>
                  </a:lnTo>
                  <a:lnTo>
                    <a:pt x="9531" y="6062"/>
                  </a:lnTo>
                  <a:lnTo>
                    <a:pt x="9343" y="6718"/>
                  </a:lnTo>
                  <a:lnTo>
                    <a:pt x="9968" y="5843"/>
                  </a:lnTo>
                  <a:close/>
                  <a:moveTo>
                    <a:pt x="8468" y="3282"/>
                  </a:moveTo>
                  <a:lnTo>
                    <a:pt x="8093" y="3282"/>
                  </a:lnTo>
                  <a:lnTo>
                    <a:pt x="8343" y="2563"/>
                  </a:lnTo>
                  <a:lnTo>
                    <a:pt x="7625" y="3501"/>
                  </a:lnTo>
                  <a:lnTo>
                    <a:pt x="8000" y="3501"/>
                  </a:lnTo>
                  <a:lnTo>
                    <a:pt x="7812" y="4156"/>
                  </a:lnTo>
                  <a:lnTo>
                    <a:pt x="8468" y="3282"/>
                  </a:lnTo>
                  <a:close/>
                  <a:moveTo>
                    <a:pt x="9968" y="3282"/>
                  </a:moveTo>
                  <a:lnTo>
                    <a:pt x="9625" y="3282"/>
                  </a:lnTo>
                  <a:lnTo>
                    <a:pt x="9875" y="2563"/>
                  </a:lnTo>
                  <a:lnTo>
                    <a:pt x="9156" y="3501"/>
                  </a:lnTo>
                  <a:lnTo>
                    <a:pt x="9531" y="3501"/>
                  </a:lnTo>
                  <a:lnTo>
                    <a:pt x="9343" y="4156"/>
                  </a:lnTo>
                  <a:lnTo>
                    <a:pt x="9968" y="3282"/>
                  </a:lnTo>
                  <a:close/>
                  <a:moveTo>
                    <a:pt x="10156" y="8125"/>
                  </a:moveTo>
                  <a:lnTo>
                    <a:pt x="10812" y="7250"/>
                  </a:lnTo>
                  <a:lnTo>
                    <a:pt x="10437" y="7250"/>
                  </a:lnTo>
                  <a:lnTo>
                    <a:pt x="10687" y="6531"/>
                  </a:lnTo>
                  <a:lnTo>
                    <a:pt x="10000" y="7437"/>
                  </a:lnTo>
                  <a:lnTo>
                    <a:pt x="10343" y="7437"/>
                  </a:lnTo>
                  <a:lnTo>
                    <a:pt x="10156" y="8125"/>
                  </a:lnTo>
                  <a:close/>
                  <a:moveTo>
                    <a:pt x="8468" y="5843"/>
                  </a:moveTo>
                  <a:lnTo>
                    <a:pt x="8093" y="5843"/>
                  </a:lnTo>
                  <a:lnTo>
                    <a:pt x="8343" y="5125"/>
                  </a:lnTo>
                  <a:lnTo>
                    <a:pt x="7625" y="6062"/>
                  </a:lnTo>
                  <a:lnTo>
                    <a:pt x="8000" y="6062"/>
                  </a:lnTo>
                  <a:lnTo>
                    <a:pt x="7812" y="6718"/>
                  </a:lnTo>
                  <a:lnTo>
                    <a:pt x="8468" y="5843"/>
                  </a:lnTo>
                  <a:close/>
                  <a:moveTo>
                    <a:pt x="6937" y="3282"/>
                  </a:moveTo>
                  <a:lnTo>
                    <a:pt x="6562" y="3282"/>
                  </a:lnTo>
                  <a:lnTo>
                    <a:pt x="6812" y="2563"/>
                  </a:lnTo>
                  <a:lnTo>
                    <a:pt x="6125" y="3501"/>
                  </a:lnTo>
                  <a:lnTo>
                    <a:pt x="6468" y="3501"/>
                  </a:lnTo>
                  <a:lnTo>
                    <a:pt x="6281" y="4156"/>
                  </a:lnTo>
                  <a:lnTo>
                    <a:pt x="6937" y="3282"/>
                  </a:lnTo>
                  <a:close/>
                  <a:moveTo>
                    <a:pt x="6281" y="1594"/>
                  </a:moveTo>
                  <a:lnTo>
                    <a:pt x="6937" y="719"/>
                  </a:lnTo>
                  <a:lnTo>
                    <a:pt x="6562" y="719"/>
                  </a:lnTo>
                  <a:lnTo>
                    <a:pt x="6812" y="0"/>
                  </a:lnTo>
                  <a:lnTo>
                    <a:pt x="6125" y="938"/>
                  </a:lnTo>
                  <a:lnTo>
                    <a:pt x="6468" y="938"/>
                  </a:lnTo>
                  <a:lnTo>
                    <a:pt x="6281" y="1594"/>
                  </a:lnTo>
                  <a:close/>
                  <a:moveTo>
                    <a:pt x="2532" y="5562"/>
                  </a:moveTo>
                  <a:lnTo>
                    <a:pt x="3157" y="4687"/>
                  </a:lnTo>
                  <a:lnTo>
                    <a:pt x="2813" y="4687"/>
                  </a:lnTo>
                  <a:lnTo>
                    <a:pt x="3032" y="3969"/>
                  </a:lnTo>
                  <a:lnTo>
                    <a:pt x="2344" y="4875"/>
                  </a:lnTo>
                  <a:lnTo>
                    <a:pt x="2719" y="4875"/>
                  </a:lnTo>
                  <a:lnTo>
                    <a:pt x="2532" y="5562"/>
                  </a:lnTo>
                  <a:close/>
                  <a:moveTo>
                    <a:pt x="2532" y="8125"/>
                  </a:moveTo>
                  <a:lnTo>
                    <a:pt x="3157" y="7250"/>
                  </a:lnTo>
                  <a:lnTo>
                    <a:pt x="2813" y="7250"/>
                  </a:lnTo>
                  <a:lnTo>
                    <a:pt x="3032" y="6531"/>
                  </a:lnTo>
                  <a:lnTo>
                    <a:pt x="2344" y="7437"/>
                  </a:lnTo>
                  <a:lnTo>
                    <a:pt x="2719" y="7437"/>
                  </a:lnTo>
                  <a:lnTo>
                    <a:pt x="2532" y="8125"/>
                  </a:lnTo>
                  <a:close/>
                  <a:moveTo>
                    <a:pt x="2532" y="3001"/>
                  </a:moveTo>
                  <a:lnTo>
                    <a:pt x="3157" y="2126"/>
                  </a:lnTo>
                  <a:lnTo>
                    <a:pt x="2813" y="2126"/>
                  </a:lnTo>
                  <a:lnTo>
                    <a:pt x="3032" y="1407"/>
                  </a:lnTo>
                  <a:lnTo>
                    <a:pt x="2344" y="2313"/>
                  </a:lnTo>
                  <a:lnTo>
                    <a:pt x="2719" y="2313"/>
                  </a:lnTo>
                  <a:lnTo>
                    <a:pt x="2532" y="3001"/>
                  </a:lnTo>
                  <a:close/>
                  <a:moveTo>
                    <a:pt x="4032" y="8125"/>
                  </a:moveTo>
                  <a:lnTo>
                    <a:pt x="4688" y="7250"/>
                  </a:lnTo>
                  <a:lnTo>
                    <a:pt x="4344" y="7250"/>
                  </a:lnTo>
                  <a:lnTo>
                    <a:pt x="4563" y="6531"/>
                  </a:lnTo>
                  <a:lnTo>
                    <a:pt x="3876" y="7437"/>
                  </a:lnTo>
                  <a:lnTo>
                    <a:pt x="4251" y="7437"/>
                  </a:lnTo>
                  <a:lnTo>
                    <a:pt x="4032" y="8125"/>
                  </a:lnTo>
                  <a:close/>
                  <a:moveTo>
                    <a:pt x="3219" y="1594"/>
                  </a:moveTo>
                  <a:lnTo>
                    <a:pt x="3876" y="719"/>
                  </a:lnTo>
                  <a:lnTo>
                    <a:pt x="3501" y="719"/>
                  </a:lnTo>
                  <a:lnTo>
                    <a:pt x="3751" y="0"/>
                  </a:lnTo>
                  <a:lnTo>
                    <a:pt x="3063" y="938"/>
                  </a:lnTo>
                  <a:lnTo>
                    <a:pt x="3407" y="938"/>
                  </a:lnTo>
                  <a:lnTo>
                    <a:pt x="3219" y="1594"/>
                  </a:lnTo>
                  <a:close/>
                  <a:moveTo>
                    <a:pt x="1688" y="1594"/>
                  </a:moveTo>
                  <a:lnTo>
                    <a:pt x="2344" y="719"/>
                  </a:lnTo>
                  <a:lnTo>
                    <a:pt x="1969" y="719"/>
                  </a:lnTo>
                  <a:lnTo>
                    <a:pt x="2219" y="0"/>
                  </a:lnTo>
                  <a:lnTo>
                    <a:pt x="1532" y="938"/>
                  </a:lnTo>
                  <a:lnTo>
                    <a:pt x="1876" y="938"/>
                  </a:lnTo>
                  <a:lnTo>
                    <a:pt x="1688" y="1594"/>
                  </a:lnTo>
                  <a:close/>
                  <a:moveTo>
                    <a:pt x="1001" y="8125"/>
                  </a:moveTo>
                  <a:lnTo>
                    <a:pt x="1626" y="7250"/>
                  </a:lnTo>
                  <a:lnTo>
                    <a:pt x="1282" y="7250"/>
                  </a:lnTo>
                  <a:lnTo>
                    <a:pt x="1532" y="6531"/>
                  </a:lnTo>
                  <a:lnTo>
                    <a:pt x="813" y="7437"/>
                  </a:lnTo>
                  <a:lnTo>
                    <a:pt x="1188" y="7437"/>
                  </a:lnTo>
                  <a:lnTo>
                    <a:pt x="1001" y="8125"/>
                  </a:lnTo>
                  <a:close/>
                  <a:moveTo>
                    <a:pt x="157" y="4156"/>
                  </a:moveTo>
                  <a:lnTo>
                    <a:pt x="813" y="3282"/>
                  </a:lnTo>
                  <a:lnTo>
                    <a:pt x="469" y="3282"/>
                  </a:lnTo>
                  <a:lnTo>
                    <a:pt x="688" y="2563"/>
                  </a:lnTo>
                  <a:lnTo>
                    <a:pt x="0" y="3501"/>
                  </a:lnTo>
                  <a:lnTo>
                    <a:pt x="376" y="3501"/>
                  </a:lnTo>
                  <a:lnTo>
                    <a:pt x="157" y="4156"/>
                  </a:lnTo>
                  <a:close/>
                  <a:moveTo>
                    <a:pt x="9343" y="1594"/>
                  </a:moveTo>
                  <a:lnTo>
                    <a:pt x="9968" y="719"/>
                  </a:lnTo>
                  <a:lnTo>
                    <a:pt x="9625" y="719"/>
                  </a:lnTo>
                  <a:lnTo>
                    <a:pt x="9875" y="0"/>
                  </a:lnTo>
                  <a:lnTo>
                    <a:pt x="9156" y="938"/>
                  </a:lnTo>
                  <a:lnTo>
                    <a:pt x="9531" y="938"/>
                  </a:lnTo>
                  <a:lnTo>
                    <a:pt x="9343" y="1594"/>
                  </a:lnTo>
                  <a:close/>
                  <a:moveTo>
                    <a:pt x="157" y="6718"/>
                  </a:moveTo>
                  <a:lnTo>
                    <a:pt x="813" y="5843"/>
                  </a:lnTo>
                  <a:lnTo>
                    <a:pt x="469" y="5843"/>
                  </a:lnTo>
                  <a:lnTo>
                    <a:pt x="688" y="5125"/>
                  </a:lnTo>
                  <a:lnTo>
                    <a:pt x="0" y="6062"/>
                  </a:lnTo>
                  <a:lnTo>
                    <a:pt x="376" y="6062"/>
                  </a:lnTo>
                  <a:lnTo>
                    <a:pt x="157" y="6718"/>
                  </a:lnTo>
                  <a:close/>
                  <a:moveTo>
                    <a:pt x="4032" y="5562"/>
                  </a:moveTo>
                  <a:lnTo>
                    <a:pt x="4688" y="4687"/>
                  </a:lnTo>
                  <a:lnTo>
                    <a:pt x="4344" y="4687"/>
                  </a:lnTo>
                  <a:lnTo>
                    <a:pt x="4563" y="3969"/>
                  </a:lnTo>
                  <a:lnTo>
                    <a:pt x="3876" y="4875"/>
                  </a:lnTo>
                  <a:lnTo>
                    <a:pt x="4251" y="4875"/>
                  </a:lnTo>
                  <a:lnTo>
                    <a:pt x="4032" y="5562"/>
                  </a:lnTo>
                  <a:close/>
                  <a:moveTo>
                    <a:pt x="1001" y="5562"/>
                  </a:moveTo>
                  <a:lnTo>
                    <a:pt x="1626" y="4687"/>
                  </a:lnTo>
                  <a:lnTo>
                    <a:pt x="1282" y="4687"/>
                  </a:lnTo>
                  <a:lnTo>
                    <a:pt x="1532" y="3969"/>
                  </a:lnTo>
                  <a:lnTo>
                    <a:pt x="813" y="4875"/>
                  </a:lnTo>
                  <a:lnTo>
                    <a:pt x="1188" y="4875"/>
                  </a:lnTo>
                  <a:lnTo>
                    <a:pt x="1001" y="5562"/>
                  </a:lnTo>
                  <a:close/>
                  <a:moveTo>
                    <a:pt x="1001" y="3001"/>
                  </a:moveTo>
                  <a:lnTo>
                    <a:pt x="1626" y="2126"/>
                  </a:lnTo>
                  <a:lnTo>
                    <a:pt x="1282" y="2126"/>
                  </a:lnTo>
                  <a:lnTo>
                    <a:pt x="1532" y="1407"/>
                  </a:lnTo>
                  <a:lnTo>
                    <a:pt x="813" y="2313"/>
                  </a:lnTo>
                  <a:lnTo>
                    <a:pt x="1188" y="2313"/>
                  </a:lnTo>
                  <a:lnTo>
                    <a:pt x="1001" y="3001"/>
                  </a:lnTo>
                  <a:close/>
                  <a:moveTo>
                    <a:pt x="157" y="1594"/>
                  </a:moveTo>
                  <a:lnTo>
                    <a:pt x="813" y="719"/>
                  </a:lnTo>
                  <a:lnTo>
                    <a:pt x="469" y="719"/>
                  </a:lnTo>
                  <a:lnTo>
                    <a:pt x="688" y="0"/>
                  </a:lnTo>
                  <a:lnTo>
                    <a:pt x="0" y="938"/>
                  </a:lnTo>
                  <a:lnTo>
                    <a:pt x="376" y="938"/>
                  </a:lnTo>
                  <a:lnTo>
                    <a:pt x="157" y="1594"/>
                  </a:lnTo>
                  <a:close/>
                  <a:moveTo>
                    <a:pt x="4032" y="3001"/>
                  </a:moveTo>
                  <a:lnTo>
                    <a:pt x="4688" y="2126"/>
                  </a:lnTo>
                  <a:lnTo>
                    <a:pt x="4344" y="2126"/>
                  </a:lnTo>
                  <a:lnTo>
                    <a:pt x="4563" y="1407"/>
                  </a:lnTo>
                  <a:lnTo>
                    <a:pt x="3876" y="2313"/>
                  </a:lnTo>
                  <a:lnTo>
                    <a:pt x="4251" y="2313"/>
                  </a:lnTo>
                  <a:lnTo>
                    <a:pt x="4032" y="3001"/>
                  </a:lnTo>
                  <a:close/>
                  <a:moveTo>
                    <a:pt x="7093" y="3001"/>
                  </a:moveTo>
                  <a:lnTo>
                    <a:pt x="7750" y="2126"/>
                  </a:lnTo>
                  <a:lnTo>
                    <a:pt x="7375" y="2126"/>
                  </a:lnTo>
                  <a:lnTo>
                    <a:pt x="7625" y="1407"/>
                  </a:lnTo>
                  <a:lnTo>
                    <a:pt x="6937" y="2313"/>
                  </a:lnTo>
                  <a:lnTo>
                    <a:pt x="7281" y="2313"/>
                  </a:lnTo>
                  <a:lnTo>
                    <a:pt x="7093" y="3001"/>
                  </a:lnTo>
                  <a:close/>
                  <a:moveTo>
                    <a:pt x="8625" y="8125"/>
                  </a:moveTo>
                  <a:lnTo>
                    <a:pt x="9281" y="7250"/>
                  </a:lnTo>
                  <a:lnTo>
                    <a:pt x="8906" y="7250"/>
                  </a:lnTo>
                  <a:lnTo>
                    <a:pt x="9156" y="6531"/>
                  </a:lnTo>
                  <a:lnTo>
                    <a:pt x="8468" y="7437"/>
                  </a:lnTo>
                  <a:lnTo>
                    <a:pt x="8812" y="7437"/>
                  </a:lnTo>
                  <a:lnTo>
                    <a:pt x="8625" y="8125"/>
                  </a:lnTo>
                  <a:close/>
                  <a:moveTo>
                    <a:pt x="7812" y="1594"/>
                  </a:moveTo>
                  <a:lnTo>
                    <a:pt x="8468" y="719"/>
                  </a:lnTo>
                  <a:lnTo>
                    <a:pt x="8093" y="719"/>
                  </a:lnTo>
                  <a:lnTo>
                    <a:pt x="8343" y="0"/>
                  </a:lnTo>
                  <a:lnTo>
                    <a:pt x="7625" y="938"/>
                  </a:lnTo>
                  <a:lnTo>
                    <a:pt x="8000" y="938"/>
                  </a:lnTo>
                  <a:lnTo>
                    <a:pt x="7812" y="1594"/>
                  </a:lnTo>
                  <a:close/>
                  <a:moveTo>
                    <a:pt x="8625" y="5562"/>
                  </a:moveTo>
                  <a:lnTo>
                    <a:pt x="9281" y="4687"/>
                  </a:lnTo>
                  <a:lnTo>
                    <a:pt x="8906" y="4687"/>
                  </a:lnTo>
                  <a:lnTo>
                    <a:pt x="9156" y="3969"/>
                  </a:lnTo>
                  <a:lnTo>
                    <a:pt x="8468" y="4875"/>
                  </a:lnTo>
                  <a:lnTo>
                    <a:pt x="8812" y="4875"/>
                  </a:lnTo>
                  <a:lnTo>
                    <a:pt x="8625" y="5562"/>
                  </a:lnTo>
                  <a:close/>
                  <a:moveTo>
                    <a:pt x="8625" y="3001"/>
                  </a:moveTo>
                  <a:lnTo>
                    <a:pt x="9281" y="2126"/>
                  </a:lnTo>
                  <a:lnTo>
                    <a:pt x="8906" y="2126"/>
                  </a:lnTo>
                  <a:lnTo>
                    <a:pt x="9156" y="1407"/>
                  </a:lnTo>
                  <a:lnTo>
                    <a:pt x="8468" y="2313"/>
                  </a:lnTo>
                  <a:lnTo>
                    <a:pt x="8812" y="2313"/>
                  </a:lnTo>
                  <a:lnTo>
                    <a:pt x="8625" y="3001"/>
                  </a:lnTo>
                  <a:close/>
                  <a:moveTo>
                    <a:pt x="7093" y="5562"/>
                  </a:moveTo>
                  <a:lnTo>
                    <a:pt x="7750" y="4687"/>
                  </a:lnTo>
                  <a:lnTo>
                    <a:pt x="7375" y="4687"/>
                  </a:lnTo>
                  <a:lnTo>
                    <a:pt x="7625" y="3969"/>
                  </a:lnTo>
                  <a:lnTo>
                    <a:pt x="6937" y="4875"/>
                  </a:lnTo>
                  <a:lnTo>
                    <a:pt x="7281" y="4875"/>
                  </a:lnTo>
                  <a:lnTo>
                    <a:pt x="7093" y="5562"/>
                  </a:lnTo>
                  <a:close/>
                  <a:moveTo>
                    <a:pt x="5563" y="8125"/>
                  </a:moveTo>
                  <a:lnTo>
                    <a:pt x="6218" y="7250"/>
                  </a:lnTo>
                  <a:lnTo>
                    <a:pt x="5843" y="7250"/>
                  </a:lnTo>
                  <a:lnTo>
                    <a:pt x="6093" y="6531"/>
                  </a:lnTo>
                  <a:lnTo>
                    <a:pt x="5407" y="7437"/>
                  </a:lnTo>
                  <a:lnTo>
                    <a:pt x="5751" y="7437"/>
                  </a:lnTo>
                  <a:lnTo>
                    <a:pt x="5563" y="8125"/>
                  </a:lnTo>
                  <a:close/>
                  <a:moveTo>
                    <a:pt x="4751" y="1594"/>
                  </a:moveTo>
                  <a:lnTo>
                    <a:pt x="5407" y="719"/>
                  </a:lnTo>
                  <a:lnTo>
                    <a:pt x="5032" y="719"/>
                  </a:lnTo>
                  <a:lnTo>
                    <a:pt x="5282" y="0"/>
                  </a:lnTo>
                  <a:lnTo>
                    <a:pt x="4594" y="938"/>
                  </a:lnTo>
                  <a:lnTo>
                    <a:pt x="4938" y="938"/>
                  </a:lnTo>
                  <a:lnTo>
                    <a:pt x="4751" y="1594"/>
                  </a:lnTo>
                  <a:close/>
                  <a:moveTo>
                    <a:pt x="5563" y="3001"/>
                  </a:moveTo>
                  <a:lnTo>
                    <a:pt x="6218" y="2126"/>
                  </a:lnTo>
                  <a:lnTo>
                    <a:pt x="5843" y="2126"/>
                  </a:lnTo>
                  <a:lnTo>
                    <a:pt x="6093" y="1407"/>
                  </a:lnTo>
                  <a:lnTo>
                    <a:pt x="5407" y="2313"/>
                  </a:lnTo>
                  <a:lnTo>
                    <a:pt x="5751" y="2313"/>
                  </a:lnTo>
                  <a:lnTo>
                    <a:pt x="5563" y="3001"/>
                  </a:lnTo>
                  <a:close/>
                  <a:moveTo>
                    <a:pt x="5563" y="5562"/>
                  </a:moveTo>
                  <a:lnTo>
                    <a:pt x="6218" y="4687"/>
                  </a:lnTo>
                  <a:lnTo>
                    <a:pt x="5843" y="4687"/>
                  </a:lnTo>
                  <a:lnTo>
                    <a:pt x="6093" y="3969"/>
                  </a:lnTo>
                  <a:lnTo>
                    <a:pt x="5407" y="4875"/>
                  </a:lnTo>
                  <a:lnTo>
                    <a:pt x="5751" y="4875"/>
                  </a:lnTo>
                  <a:lnTo>
                    <a:pt x="5563" y="5562"/>
                  </a:lnTo>
                  <a:close/>
                  <a:moveTo>
                    <a:pt x="7093" y="8125"/>
                  </a:moveTo>
                  <a:lnTo>
                    <a:pt x="7750" y="7250"/>
                  </a:lnTo>
                  <a:lnTo>
                    <a:pt x="7375" y="7250"/>
                  </a:lnTo>
                  <a:lnTo>
                    <a:pt x="7625" y="6531"/>
                  </a:lnTo>
                  <a:lnTo>
                    <a:pt x="6937" y="7437"/>
                  </a:lnTo>
                  <a:lnTo>
                    <a:pt x="7281" y="7437"/>
                  </a:lnTo>
                  <a:lnTo>
                    <a:pt x="7093" y="812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99362" y="1061618"/>
            <a:ext cx="5433540" cy="4734765"/>
          </a:xfrm>
          <a:prstGeom prst="rect">
            <a:avLst/>
          </a:prstGeom>
        </p:spPr>
        <p:txBody>
          <a:bodyPr lIns="91420" tIns="45710" rIns="91420" bIns="45710" anchor="ctr">
            <a:noAutofit/>
          </a:bodyPr>
          <a:lstStyle>
            <a:lvl1pPr marL="226478" indent="-22647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tabLst>
                <a:tab pos="455073" algn="l"/>
              </a:tabLst>
              <a:defRPr lang="en-GB" sz="2667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1pPr>
            <a:lvl2pPr marL="455073" indent="-228594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Arial"/>
              <a:buChar char="•"/>
              <a:defRPr lang="en-GB" sz="2400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2pPr>
            <a:lvl3pPr marL="996719" indent="-228548">
              <a:lnSpc>
                <a:spcPct val="100000"/>
              </a:lnSpc>
              <a:spcBef>
                <a:spcPts val="1467"/>
              </a:spcBef>
              <a:buClr>
                <a:schemeClr val="tx1"/>
              </a:buClr>
              <a:buSzPct val="60000"/>
              <a:buFont typeface="Arial"/>
              <a:buChar char="•"/>
              <a:defRPr lang="en-GB" sz="2667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"/>
              </a:defRPr>
            </a:lvl3pPr>
            <a:lvl4pPr marL="1214683" indent="-228548">
              <a:lnSpc>
                <a:spcPct val="100000"/>
              </a:lnSpc>
              <a:spcBef>
                <a:spcPts val="1467"/>
              </a:spcBef>
              <a:buClr>
                <a:schemeClr val="tx1"/>
              </a:buClr>
              <a:buSzPct val="60000"/>
              <a:buFont typeface="Arial"/>
              <a:buChar char="•"/>
              <a:defRPr lang="en-GB" sz="2667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"/>
              </a:defRPr>
            </a:lvl4pPr>
            <a:lvl5pPr marL="1443231" indent="-224314">
              <a:lnSpc>
                <a:spcPct val="100000"/>
              </a:lnSpc>
              <a:spcBef>
                <a:spcPts val="1467"/>
              </a:spcBef>
              <a:buClr>
                <a:schemeClr val="tx1"/>
              </a:buClr>
              <a:buSzPct val="60000"/>
              <a:buFont typeface="Arial"/>
              <a:buChar char="•"/>
              <a:defRPr lang="en-US" sz="2667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9259FFFA-F74E-B143-8C68-EFB508DA7F9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7409" y="256033"/>
            <a:ext cx="3630039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9" tIns="60949" rIns="121899" bIns="60949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733" b="1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CiscoSansTT Light" panose="020B0503020201020303" pitchFamily="34" charset="0"/>
              </a:rPr>
              <a:t>目录</a:t>
            </a:r>
            <a:endParaRPr kumimoji="0" lang="en-US" sz="3733" b="1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CiscoSansTT Light" panose="020B0503020201020303" pitchFamily="34" charset="0"/>
            </a:endParaRP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7469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82085" y="1607864"/>
            <a:ext cx="11021483" cy="3657600"/>
          </a:xfrm>
          <a:prstGeom prst="rect">
            <a:avLst/>
          </a:prstGeom>
        </p:spPr>
        <p:txBody>
          <a:bodyPr/>
          <a:lstStyle>
            <a:lvl1pPr>
              <a:spcBef>
                <a:spcPts val="1480"/>
              </a:spcBef>
              <a:buClr>
                <a:schemeClr val="tx1"/>
              </a:buClr>
              <a:buSzPct val="80000"/>
              <a:defRPr lang="en-US" sz="2400" b="0" i="0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lang="en-US" sz="2133" b="0" i="0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2pPr>
            <a:lvl3pPr>
              <a:defRPr lang="en-US" sz="2667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667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itle 18"/>
          <p:cNvSpPr>
            <a:spLocks noGrp="1"/>
          </p:cNvSpPr>
          <p:nvPr>
            <p:ph type="title"/>
          </p:nvPr>
        </p:nvSpPr>
        <p:spPr>
          <a:xfrm>
            <a:off x="597408" y="256033"/>
            <a:ext cx="11009376" cy="975783"/>
          </a:xfrm>
        </p:spPr>
        <p:txBody>
          <a:bodyPr/>
          <a:lstStyle>
            <a:lvl1pPr>
              <a:defRPr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en-US" dirty="0">
                <a:solidFill>
                  <a:srgbClr val="005073"/>
                </a:solidFill>
              </a:rPr>
              <a:t>Agenda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FA64AA-A28F-498B-A004-4E8816F50A4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5455920"/>
            <a:ext cx="12192000" cy="1402080"/>
            <a:chOff x="0" y="4091940"/>
            <a:chExt cx="9144000" cy="10515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E39D24-C51B-410F-A295-0F536904E5EB}"/>
                </a:ext>
              </a:extLst>
            </p:cNvPr>
            <p:cNvSpPr/>
            <p:nvPr userDrawn="1"/>
          </p:nvSpPr>
          <p:spPr>
            <a:xfrm>
              <a:off x="0" y="4091940"/>
              <a:ext cx="9144000" cy="1051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Freeform 1">
              <a:extLst>
                <a:ext uri="{FF2B5EF4-FFF2-40B4-BE49-F238E27FC236}">
                  <a16:creationId xmlns:a16="http://schemas.microsoft.com/office/drawing/2014/main" id="{A0078E69-FFC6-4D39-B9A4-31462FF6DF84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9144" y="4134483"/>
              <a:ext cx="9125712" cy="1009017"/>
            </a:xfrm>
            <a:custGeom>
              <a:avLst/>
              <a:gdLst>
                <a:gd name="T0" fmla="*/ 25965 w 27999"/>
                <a:gd name="T1" fmla="*/ 2799 h 3094"/>
                <a:gd name="T2" fmla="*/ 26613 w 27999"/>
                <a:gd name="T3" fmla="*/ 1503 h 3094"/>
                <a:gd name="T4" fmla="*/ 26613 w 27999"/>
                <a:gd name="T5" fmla="*/ 1503 h 3094"/>
                <a:gd name="T6" fmla="*/ 21485 w 27999"/>
                <a:gd name="T7" fmla="*/ 678 h 3094"/>
                <a:gd name="T8" fmla="*/ 6808 w 27999"/>
                <a:gd name="T9" fmla="*/ 3093 h 3094"/>
                <a:gd name="T10" fmla="*/ 5099 w 27999"/>
                <a:gd name="T11" fmla="*/ 3093 h 3094"/>
                <a:gd name="T12" fmla="*/ 23105 w 27999"/>
                <a:gd name="T13" fmla="*/ 2799 h 3094"/>
                <a:gd name="T14" fmla="*/ 23105 w 27999"/>
                <a:gd name="T15" fmla="*/ 2799 h 3094"/>
                <a:gd name="T16" fmla="*/ 22516 w 27999"/>
                <a:gd name="T17" fmla="*/ 884 h 3094"/>
                <a:gd name="T18" fmla="*/ 21514 w 27999"/>
                <a:gd name="T19" fmla="*/ 2179 h 3094"/>
                <a:gd name="T20" fmla="*/ 25022 w 27999"/>
                <a:gd name="T21" fmla="*/ 1326 h 3094"/>
                <a:gd name="T22" fmla="*/ 25463 w 27999"/>
                <a:gd name="T23" fmla="*/ 678 h 3094"/>
                <a:gd name="T24" fmla="*/ 24373 w 27999"/>
                <a:gd name="T25" fmla="*/ 678 h 3094"/>
                <a:gd name="T26" fmla="*/ 8252 w 27999"/>
                <a:gd name="T27" fmla="*/ 3093 h 3094"/>
                <a:gd name="T28" fmla="*/ 22310 w 27999"/>
                <a:gd name="T29" fmla="*/ 3093 h 3094"/>
                <a:gd name="T30" fmla="*/ 24019 w 27999"/>
                <a:gd name="T31" fmla="*/ 3093 h 3094"/>
                <a:gd name="T32" fmla="*/ 27674 w 27999"/>
                <a:gd name="T33" fmla="*/ 2003 h 3094"/>
                <a:gd name="T34" fmla="*/ 9933 w 27999"/>
                <a:gd name="T35" fmla="*/ 2415 h 3094"/>
                <a:gd name="T36" fmla="*/ 26908 w 27999"/>
                <a:gd name="T37" fmla="*/ 3093 h 3094"/>
                <a:gd name="T38" fmla="*/ 19952 w 27999"/>
                <a:gd name="T39" fmla="*/ 2415 h 3094"/>
                <a:gd name="T40" fmla="*/ 18302 w 27999"/>
                <a:gd name="T41" fmla="*/ 3093 h 3094"/>
                <a:gd name="T42" fmla="*/ 11348 w 27999"/>
                <a:gd name="T43" fmla="*/ 2415 h 3094"/>
                <a:gd name="T44" fmla="*/ 12556 w 27999"/>
                <a:gd name="T45" fmla="*/ 3093 h 3094"/>
                <a:gd name="T46" fmla="*/ 17093 w 27999"/>
                <a:gd name="T47" fmla="*/ 2415 h 3094"/>
                <a:gd name="T48" fmla="*/ 20718 w 27999"/>
                <a:gd name="T49" fmla="*/ 1326 h 3094"/>
                <a:gd name="T50" fmla="*/ 6808 w 27999"/>
                <a:gd name="T51" fmla="*/ 678 h 3094"/>
                <a:gd name="T52" fmla="*/ 5069 w 27999"/>
                <a:gd name="T53" fmla="*/ 2003 h 3094"/>
                <a:gd name="T54" fmla="*/ 5129 w 27999"/>
                <a:gd name="T55" fmla="*/ 1503 h 3094"/>
                <a:gd name="T56" fmla="*/ 5129 w 27999"/>
                <a:gd name="T57" fmla="*/ 1503 h 3094"/>
                <a:gd name="T58" fmla="*/ 6072 w 27999"/>
                <a:gd name="T59" fmla="*/ 2179 h 3094"/>
                <a:gd name="T60" fmla="*/ 8606 w 27999"/>
                <a:gd name="T61" fmla="*/ 2179 h 3094"/>
                <a:gd name="T62" fmla="*/ 8488 w 27999"/>
                <a:gd name="T63" fmla="*/ 0 h 3094"/>
                <a:gd name="T64" fmla="*/ 7604 w 27999"/>
                <a:gd name="T65" fmla="*/ 2003 h 3094"/>
                <a:gd name="T66" fmla="*/ 3625 w 27999"/>
                <a:gd name="T67" fmla="*/ 2003 h 3094"/>
                <a:gd name="T68" fmla="*/ 825 w 27999"/>
                <a:gd name="T69" fmla="*/ 1503 h 3094"/>
                <a:gd name="T70" fmla="*/ 825 w 27999"/>
                <a:gd name="T71" fmla="*/ 1503 h 3094"/>
                <a:gd name="T72" fmla="*/ 3861 w 27999"/>
                <a:gd name="T73" fmla="*/ 884 h 3094"/>
                <a:gd name="T74" fmla="*/ 1415 w 27999"/>
                <a:gd name="T75" fmla="*/ 2179 h 3094"/>
                <a:gd name="T76" fmla="*/ 649 w 27999"/>
                <a:gd name="T77" fmla="*/ 1326 h 3094"/>
                <a:gd name="T78" fmla="*/ 2506 w 27999"/>
                <a:gd name="T79" fmla="*/ 678 h 3094"/>
                <a:gd name="T80" fmla="*/ 10021 w 27999"/>
                <a:gd name="T81" fmla="*/ 678 h 3094"/>
                <a:gd name="T82" fmla="*/ 14499 w 27999"/>
                <a:gd name="T83" fmla="*/ 2799 h 3094"/>
                <a:gd name="T84" fmla="*/ 14499 w 27999"/>
                <a:gd name="T85" fmla="*/ 2799 h 3094"/>
                <a:gd name="T86" fmla="*/ 15325 w 27999"/>
                <a:gd name="T87" fmla="*/ 884 h 3094"/>
                <a:gd name="T88" fmla="*/ 17211 w 27999"/>
                <a:gd name="T89" fmla="*/ 2179 h 3094"/>
                <a:gd name="T90" fmla="*/ 16416 w 27999"/>
                <a:gd name="T91" fmla="*/ 1326 h 3094"/>
                <a:gd name="T92" fmla="*/ 10463 w 27999"/>
                <a:gd name="T93" fmla="*/ 2003 h 3094"/>
                <a:gd name="T94" fmla="*/ 18625 w 27999"/>
                <a:gd name="T95" fmla="*/ 678 h 3094"/>
                <a:gd name="T96" fmla="*/ 18803 w 27999"/>
                <a:gd name="T97" fmla="*/ 2799 h 3094"/>
                <a:gd name="T98" fmla="*/ 18803 w 27999"/>
                <a:gd name="T99" fmla="*/ 2799 h 3094"/>
                <a:gd name="T100" fmla="*/ 16769 w 27999"/>
                <a:gd name="T101" fmla="*/ 884 h 3094"/>
                <a:gd name="T102" fmla="*/ 19304 w 27999"/>
                <a:gd name="T103" fmla="*/ 884 h 3094"/>
                <a:gd name="T104" fmla="*/ 11348 w 27999"/>
                <a:gd name="T105" fmla="*/ 0 h 3094"/>
                <a:gd name="T106" fmla="*/ 12556 w 27999"/>
                <a:gd name="T107" fmla="*/ 678 h 3094"/>
                <a:gd name="T108" fmla="*/ 12231 w 27999"/>
                <a:gd name="T109" fmla="*/ 2003 h 3094"/>
                <a:gd name="T110" fmla="*/ 13056 w 27999"/>
                <a:gd name="T111" fmla="*/ 2799 h 3094"/>
                <a:gd name="T112" fmla="*/ 13056 w 27999"/>
                <a:gd name="T113" fmla="*/ 2799 h 3094"/>
                <a:gd name="T114" fmla="*/ 13911 w 27999"/>
                <a:gd name="T115" fmla="*/ 884 h 3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999" h="3094">
                  <a:moveTo>
                    <a:pt x="26141" y="2179"/>
                  </a:moveTo>
                  <a:lnTo>
                    <a:pt x="25817" y="2179"/>
                  </a:lnTo>
                  <a:lnTo>
                    <a:pt x="26466" y="1326"/>
                  </a:lnTo>
                  <a:lnTo>
                    <a:pt x="26230" y="2003"/>
                  </a:lnTo>
                  <a:lnTo>
                    <a:pt x="26583" y="2003"/>
                  </a:lnTo>
                  <a:lnTo>
                    <a:pt x="25965" y="2799"/>
                  </a:lnTo>
                  <a:lnTo>
                    <a:pt x="26141" y="2179"/>
                  </a:lnTo>
                  <a:close/>
                  <a:moveTo>
                    <a:pt x="1091" y="3093"/>
                  </a:moveTo>
                  <a:lnTo>
                    <a:pt x="1327" y="2415"/>
                  </a:lnTo>
                  <a:lnTo>
                    <a:pt x="796" y="3093"/>
                  </a:lnTo>
                  <a:lnTo>
                    <a:pt x="1091" y="3093"/>
                  </a:lnTo>
                  <a:close/>
                  <a:moveTo>
                    <a:pt x="26613" y="1503"/>
                  </a:moveTo>
                  <a:lnTo>
                    <a:pt x="27231" y="678"/>
                  </a:lnTo>
                  <a:lnTo>
                    <a:pt x="26908" y="678"/>
                  </a:lnTo>
                  <a:lnTo>
                    <a:pt x="27113" y="0"/>
                  </a:lnTo>
                  <a:lnTo>
                    <a:pt x="26466" y="884"/>
                  </a:lnTo>
                  <a:lnTo>
                    <a:pt x="26819" y="884"/>
                  </a:lnTo>
                  <a:lnTo>
                    <a:pt x="26613" y="1503"/>
                  </a:lnTo>
                  <a:close/>
                  <a:moveTo>
                    <a:pt x="2506" y="3093"/>
                  </a:moveTo>
                  <a:lnTo>
                    <a:pt x="2742" y="2415"/>
                  </a:lnTo>
                  <a:lnTo>
                    <a:pt x="2240" y="3093"/>
                  </a:lnTo>
                  <a:lnTo>
                    <a:pt x="2506" y="3093"/>
                  </a:lnTo>
                  <a:close/>
                  <a:moveTo>
                    <a:pt x="20895" y="1503"/>
                  </a:moveTo>
                  <a:lnTo>
                    <a:pt x="21485" y="678"/>
                  </a:lnTo>
                  <a:lnTo>
                    <a:pt x="21161" y="678"/>
                  </a:lnTo>
                  <a:lnTo>
                    <a:pt x="21396" y="0"/>
                  </a:lnTo>
                  <a:lnTo>
                    <a:pt x="20718" y="884"/>
                  </a:lnTo>
                  <a:lnTo>
                    <a:pt x="21072" y="884"/>
                  </a:lnTo>
                  <a:lnTo>
                    <a:pt x="20895" y="1503"/>
                  </a:lnTo>
                  <a:close/>
                  <a:moveTo>
                    <a:pt x="6808" y="3093"/>
                  </a:moveTo>
                  <a:lnTo>
                    <a:pt x="7044" y="2415"/>
                  </a:lnTo>
                  <a:lnTo>
                    <a:pt x="6543" y="3093"/>
                  </a:lnTo>
                  <a:lnTo>
                    <a:pt x="6808" y="3093"/>
                  </a:lnTo>
                  <a:close/>
                  <a:moveTo>
                    <a:pt x="5394" y="3093"/>
                  </a:moveTo>
                  <a:lnTo>
                    <a:pt x="5629" y="2415"/>
                  </a:lnTo>
                  <a:lnTo>
                    <a:pt x="5099" y="3093"/>
                  </a:lnTo>
                  <a:lnTo>
                    <a:pt x="5394" y="3093"/>
                  </a:lnTo>
                  <a:close/>
                  <a:moveTo>
                    <a:pt x="3950" y="3093"/>
                  </a:moveTo>
                  <a:lnTo>
                    <a:pt x="4186" y="2415"/>
                  </a:lnTo>
                  <a:lnTo>
                    <a:pt x="3655" y="3093"/>
                  </a:lnTo>
                  <a:lnTo>
                    <a:pt x="3950" y="3093"/>
                  </a:lnTo>
                  <a:close/>
                  <a:moveTo>
                    <a:pt x="23105" y="2799"/>
                  </a:moveTo>
                  <a:lnTo>
                    <a:pt x="23695" y="2003"/>
                  </a:lnTo>
                  <a:lnTo>
                    <a:pt x="23371" y="2003"/>
                  </a:lnTo>
                  <a:lnTo>
                    <a:pt x="23577" y="1326"/>
                  </a:lnTo>
                  <a:lnTo>
                    <a:pt x="22929" y="2179"/>
                  </a:lnTo>
                  <a:lnTo>
                    <a:pt x="23283" y="2179"/>
                  </a:lnTo>
                  <a:lnTo>
                    <a:pt x="23105" y="2799"/>
                  </a:lnTo>
                  <a:close/>
                  <a:moveTo>
                    <a:pt x="22339" y="1503"/>
                  </a:moveTo>
                  <a:lnTo>
                    <a:pt x="22929" y="678"/>
                  </a:lnTo>
                  <a:lnTo>
                    <a:pt x="22604" y="678"/>
                  </a:lnTo>
                  <a:lnTo>
                    <a:pt x="22811" y="0"/>
                  </a:lnTo>
                  <a:lnTo>
                    <a:pt x="22162" y="884"/>
                  </a:lnTo>
                  <a:lnTo>
                    <a:pt x="22516" y="884"/>
                  </a:lnTo>
                  <a:lnTo>
                    <a:pt x="22339" y="1503"/>
                  </a:lnTo>
                  <a:close/>
                  <a:moveTo>
                    <a:pt x="21661" y="2799"/>
                  </a:moveTo>
                  <a:lnTo>
                    <a:pt x="22280" y="2003"/>
                  </a:lnTo>
                  <a:lnTo>
                    <a:pt x="21926" y="2003"/>
                  </a:lnTo>
                  <a:lnTo>
                    <a:pt x="22162" y="1326"/>
                  </a:lnTo>
                  <a:lnTo>
                    <a:pt x="21514" y="2179"/>
                  </a:lnTo>
                  <a:lnTo>
                    <a:pt x="21839" y="2179"/>
                  </a:lnTo>
                  <a:lnTo>
                    <a:pt x="21661" y="2799"/>
                  </a:lnTo>
                  <a:close/>
                  <a:moveTo>
                    <a:pt x="24520" y="2799"/>
                  </a:moveTo>
                  <a:lnTo>
                    <a:pt x="25139" y="2003"/>
                  </a:lnTo>
                  <a:lnTo>
                    <a:pt x="24786" y="2003"/>
                  </a:lnTo>
                  <a:lnTo>
                    <a:pt x="25022" y="1326"/>
                  </a:lnTo>
                  <a:lnTo>
                    <a:pt x="24373" y="2179"/>
                  </a:lnTo>
                  <a:lnTo>
                    <a:pt x="24697" y="2179"/>
                  </a:lnTo>
                  <a:lnTo>
                    <a:pt x="24520" y="2799"/>
                  </a:lnTo>
                  <a:close/>
                  <a:moveTo>
                    <a:pt x="25198" y="1503"/>
                  </a:moveTo>
                  <a:lnTo>
                    <a:pt x="25787" y="678"/>
                  </a:lnTo>
                  <a:lnTo>
                    <a:pt x="25463" y="678"/>
                  </a:lnTo>
                  <a:lnTo>
                    <a:pt x="25699" y="0"/>
                  </a:lnTo>
                  <a:lnTo>
                    <a:pt x="25022" y="884"/>
                  </a:lnTo>
                  <a:lnTo>
                    <a:pt x="25375" y="884"/>
                  </a:lnTo>
                  <a:lnTo>
                    <a:pt x="25198" y="1503"/>
                  </a:lnTo>
                  <a:close/>
                  <a:moveTo>
                    <a:pt x="23754" y="1503"/>
                  </a:moveTo>
                  <a:lnTo>
                    <a:pt x="24373" y="678"/>
                  </a:lnTo>
                  <a:lnTo>
                    <a:pt x="24019" y="678"/>
                  </a:lnTo>
                  <a:lnTo>
                    <a:pt x="24255" y="0"/>
                  </a:lnTo>
                  <a:lnTo>
                    <a:pt x="23607" y="884"/>
                  </a:lnTo>
                  <a:lnTo>
                    <a:pt x="23930" y="884"/>
                  </a:lnTo>
                  <a:lnTo>
                    <a:pt x="23754" y="1503"/>
                  </a:lnTo>
                  <a:close/>
                  <a:moveTo>
                    <a:pt x="8252" y="3093"/>
                  </a:moveTo>
                  <a:lnTo>
                    <a:pt x="8488" y="2415"/>
                  </a:lnTo>
                  <a:lnTo>
                    <a:pt x="7958" y="3093"/>
                  </a:lnTo>
                  <a:lnTo>
                    <a:pt x="8252" y="3093"/>
                  </a:lnTo>
                  <a:close/>
                  <a:moveTo>
                    <a:pt x="22604" y="3093"/>
                  </a:moveTo>
                  <a:lnTo>
                    <a:pt x="22811" y="2415"/>
                  </a:lnTo>
                  <a:lnTo>
                    <a:pt x="22310" y="3093"/>
                  </a:lnTo>
                  <a:lnTo>
                    <a:pt x="22604" y="3093"/>
                  </a:lnTo>
                  <a:close/>
                  <a:moveTo>
                    <a:pt x="21161" y="3093"/>
                  </a:moveTo>
                  <a:lnTo>
                    <a:pt x="21396" y="2415"/>
                  </a:lnTo>
                  <a:lnTo>
                    <a:pt x="20865" y="3093"/>
                  </a:lnTo>
                  <a:lnTo>
                    <a:pt x="21161" y="3093"/>
                  </a:lnTo>
                  <a:close/>
                  <a:moveTo>
                    <a:pt x="24019" y="3093"/>
                  </a:moveTo>
                  <a:lnTo>
                    <a:pt x="24255" y="2415"/>
                  </a:lnTo>
                  <a:lnTo>
                    <a:pt x="23725" y="3093"/>
                  </a:lnTo>
                  <a:lnTo>
                    <a:pt x="24019" y="3093"/>
                  </a:lnTo>
                  <a:close/>
                  <a:moveTo>
                    <a:pt x="27409" y="2799"/>
                  </a:moveTo>
                  <a:lnTo>
                    <a:pt x="27998" y="2003"/>
                  </a:lnTo>
                  <a:lnTo>
                    <a:pt x="27674" y="2003"/>
                  </a:lnTo>
                  <a:lnTo>
                    <a:pt x="27880" y="1326"/>
                  </a:lnTo>
                  <a:lnTo>
                    <a:pt x="27231" y="2179"/>
                  </a:lnTo>
                  <a:lnTo>
                    <a:pt x="27585" y="2179"/>
                  </a:lnTo>
                  <a:lnTo>
                    <a:pt x="27409" y="2799"/>
                  </a:lnTo>
                  <a:close/>
                  <a:moveTo>
                    <a:pt x="9697" y="3093"/>
                  </a:moveTo>
                  <a:lnTo>
                    <a:pt x="9933" y="2415"/>
                  </a:lnTo>
                  <a:lnTo>
                    <a:pt x="9402" y="3093"/>
                  </a:lnTo>
                  <a:lnTo>
                    <a:pt x="9697" y="3093"/>
                  </a:lnTo>
                  <a:close/>
                  <a:moveTo>
                    <a:pt x="26908" y="3093"/>
                  </a:moveTo>
                  <a:lnTo>
                    <a:pt x="27113" y="2415"/>
                  </a:lnTo>
                  <a:lnTo>
                    <a:pt x="26613" y="3093"/>
                  </a:lnTo>
                  <a:lnTo>
                    <a:pt x="26908" y="3093"/>
                  </a:lnTo>
                  <a:close/>
                  <a:moveTo>
                    <a:pt x="25463" y="3093"/>
                  </a:moveTo>
                  <a:lnTo>
                    <a:pt x="25699" y="2415"/>
                  </a:lnTo>
                  <a:lnTo>
                    <a:pt x="25169" y="3093"/>
                  </a:lnTo>
                  <a:lnTo>
                    <a:pt x="25463" y="3093"/>
                  </a:lnTo>
                  <a:close/>
                  <a:moveTo>
                    <a:pt x="19717" y="3093"/>
                  </a:moveTo>
                  <a:lnTo>
                    <a:pt x="19952" y="2415"/>
                  </a:lnTo>
                  <a:lnTo>
                    <a:pt x="19421" y="3093"/>
                  </a:lnTo>
                  <a:lnTo>
                    <a:pt x="19717" y="3093"/>
                  </a:lnTo>
                  <a:close/>
                  <a:moveTo>
                    <a:pt x="18302" y="3093"/>
                  </a:moveTo>
                  <a:lnTo>
                    <a:pt x="18508" y="2415"/>
                  </a:lnTo>
                  <a:lnTo>
                    <a:pt x="18007" y="3093"/>
                  </a:lnTo>
                  <a:lnTo>
                    <a:pt x="18302" y="3093"/>
                  </a:lnTo>
                  <a:close/>
                  <a:moveTo>
                    <a:pt x="14000" y="3093"/>
                  </a:moveTo>
                  <a:lnTo>
                    <a:pt x="14205" y="2415"/>
                  </a:lnTo>
                  <a:lnTo>
                    <a:pt x="13705" y="3093"/>
                  </a:lnTo>
                  <a:lnTo>
                    <a:pt x="14000" y="3093"/>
                  </a:lnTo>
                  <a:close/>
                  <a:moveTo>
                    <a:pt x="11112" y="3093"/>
                  </a:moveTo>
                  <a:lnTo>
                    <a:pt x="11348" y="2415"/>
                  </a:lnTo>
                  <a:lnTo>
                    <a:pt x="10846" y="3093"/>
                  </a:lnTo>
                  <a:lnTo>
                    <a:pt x="11112" y="3093"/>
                  </a:lnTo>
                  <a:close/>
                  <a:moveTo>
                    <a:pt x="12556" y="3093"/>
                  </a:moveTo>
                  <a:lnTo>
                    <a:pt x="12791" y="2415"/>
                  </a:lnTo>
                  <a:lnTo>
                    <a:pt x="12260" y="3093"/>
                  </a:lnTo>
                  <a:lnTo>
                    <a:pt x="12556" y="3093"/>
                  </a:lnTo>
                  <a:close/>
                  <a:moveTo>
                    <a:pt x="15413" y="3093"/>
                  </a:moveTo>
                  <a:lnTo>
                    <a:pt x="15649" y="2415"/>
                  </a:lnTo>
                  <a:lnTo>
                    <a:pt x="15148" y="3093"/>
                  </a:lnTo>
                  <a:lnTo>
                    <a:pt x="15413" y="3093"/>
                  </a:lnTo>
                  <a:close/>
                  <a:moveTo>
                    <a:pt x="16857" y="3093"/>
                  </a:moveTo>
                  <a:lnTo>
                    <a:pt x="17093" y="2415"/>
                  </a:lnTo>
                  <a:lnTo>
                    <a:pt x="16563" y="3093"/>
                  </a:lnTo>
                  <a:lnTo>
                    <a:pt x="16857" y="3093"/>
                  </a:lnTo>
                  <a:close/>
                  <a:moveTo>
                    <a:pt x="20217" y="2799"/>
                  </a:moveTo>
                  <a:lnTo>
                    <a:pt x="20836" y="2003"/>
                  </a:lnTo>
                  <a:lnTo>
                    <a:pt x="20482" y="2003"/>
                  </a:lnTo>
                  <a:lnTo>
                    <a:pt x="20718" y="1326"/>
                  </a:lnTo>
                  <a:lnTo>
                    <a:pt x="20070" y="2179"/>
                  </a:lnTo>
                  <a:lnTo>
                    <a:pt x="20394" y="2179"/>
                  </a:lnTo>
                  <a:lnTo>
                    <a:pt x="20217" y="2799"/>
                  </a:lnTo>
                  <a:close/>
                  <a:moveTo>
                    <a:pt x="6543" y="1503"/>
                  </a:moveTo>
                  <a:lnTo>
                    <a:pt x="7162" y="678"/>
                  </a:lnTo>
                  <a:lnTo>
                    <a:pt x="6808" y="678"/>
                  </a:lnTo>
                  <a:lnTo>
                    <a:pt x="7044" y="0"/>
                  </a:lnTo>
                  <a:lnTo>
                    <a:pt x="6396" y="884"/>
                  </a:lnTo>
                  <a:lnTo>
                    <a:pt x="6720" y="884"/>
                  </a:lnTo>
                  <a:lnTo>
                    <a:pt x="6543" y="1503"/>
                  </a:lnTo>
                  <a:close/>
                  <a:moveTo>
                    <a:pt x="4451" y="2799"/>
                  </a:moveTo>
                  <a:lnTo>
                    <a:pt x="5069" y="2003"/>
                  </a:lnTo>
                  <a:lnTo>
                    <a:pt x="4716" y="2003"/>
                  </a:lnTo>
                  <a:lnTo>
                    <a:pt x="4951" y="1326"/>
                  </a:lnTo>
                  <a:lnTo>
                    <a:pt x="4303" y="2179"/>
                  </a:lnTo>
                  <a:lnTo>
                    <a:pt x="4628" y="2179"/>
                  </a:lnTo>
                  <a:lnTo>
                    <a:pt x="4451" y="2799"/>
                  </a:lnTo>
                  <a:close/>
                  <a:moveTo>
                    <a:pt x="5129" y="1503"/>
                  </a:moveTo>
                  <a:lnTo>
                    <a:pt x="5718" y="678"/>
                  </a:lnTo>
                  <a:lnTo>
                    <a:pt x="5394" y="678"/>
                  </a:lnTo>
                  <a:lnTo>
                    <a:pt x="5629" y="0"/>
                  </a:lnTo>
                  <a:lnTo>
                    <a:pt x="4951" y="884"/>
                  </a:lnTo>
                  <a:lnTo>
                    <a:pt x="5305" y="884"/>
                  </a:lnTo>
                  <a:lnTo>
                    <a:pt x="5129" y="1503"/>
                  </a:lnTo>
                  <a:close/>
                  <a:moveTo>
                    <a:pt x="5894" y="2799"/>
                  </a:moveTo>
                  <a:lnTo>
                    <a:pt x="6484" y="2003"/>
                  </a:lnTo>
                  <a:lnTo>
                    <a:pt x="6160" y="2003"/>
                  </a:lnTo>
                  <a:lnTo>
                    <a:pt x="6396" y="1326"/>
                  </a:lnTo>
                  <a:lnTo>
                    <a:pt x="5718" y="2179"/>
                  </a:lnTo>
                  <a:lnTo>
                    <a:pt x="6072" y="2179"/>
                  </a:lnTo>
                  <a:lnTo>
                    <a:pt x="5894" y="2799"/>
                  </a:lnTo>
                  <a:close/>
                  <a:moveTo>
                    <a:pt x="8754" y="2799"/>
                  </a:moveTo>
                  <a:lnTo>
                    <a:pt x="9373" y="2003"/>
                  </a:lnTo>
                  <a:lnTo>
                    <a:pt x="9019" y="2003"/>
                  </a:lnTo>
                  <a:lnTo>
                    <a:pt x="9255" y="1326"/>
                  </a:lnTo>
                  <a:lnTo>
                    <a:pt x="8606" y="2179"/>
                  </a:lnTo>
                  <a:lnTo>
                    <a:pt x="8930" y="2179"/>
                  </a:lnTo>
                  <a:lnTo>
                    <a:pt x="8754" y="2799"/>
                  </a:lnTo>
                  <a:close/>
                  <a:moveTo>
                    <a:pt x="7987" y="1503"/>
                  </a:moveTo>
                  <a:lnTo>
                    <a:pt x="8606" y="678"/>
                  </a:lnTo>
                  <a:lnTo>
                    <a:pt x="8252" y="678"/>
                  </a:lnTo>
                  <a:lnTo>
                    <a:pt x="8488" y="0"/>
                  </a:lnTo>
                  <a:lnTo>
                    <a:pt x="7840" y="884"/>
                  </a:lnTo>
                  <a:lnTo>
                    <a:pt x="8165" y="884"/>
                  </a:lnTo>
                  <a:lnTo>
                    <a:pt x="7987" y="1503"/>
                  </a:lnTo>
                  <a:close/>
                  <a:moveTo>
                    <a:pt x="7309" y="2799"/>
                  </a:moveTo>
                  <a:lnTo>
                    <a:pt x="7929" y="2003"/>
                  </a:lnTo>
                  <a:lnTo>
                    <a:pt x="7604" y="2003"/>
                  </a:lnTo>
                  <a:lnTo>
                    <a:pt x="7811" y="1326"/>
                  </a:lnTo>
                  <a:lnTo>
                    <a:pt x="7162" y="2179"/>
                  </a:lnTo>
                  <a:lnTo>
                    <a:pt x="7516" y="2179"/>
                  </a:lnTo>
                  <a:lnTo>
                    <a:pt x="7309" y="2799"/>
                  </a:lnTo>
                  <a:close/>
                  <a:moveTo>
                    <a:pt x="3036" y="2799"/>
                  </a:moveTo>
                  <a:lnTo>
                    <a:pt x="3625" y="2003"/>
                  </a:lnTo>
                  <a:lnTo>
                    <a:pt x="3301" y="2003"/>
                  </a:lnTo>
                  <a:lnTo>
                    <a:pt x="3507" y="1326"/>
                  </a:lnTo>
                  <a:lnTo>
                    <a:pt x="2860" y="2179"/>
                  </a:lnTo>
                  <a:lnTo>
                    <a:pt x="3213" y="2179"/>
                  </a:lnTo>
                  <a:lnTo>
                    <a:pt x="3036" y="2799"/>
                  </a:lnTo>
                  <a:close/>
                  <a:moveTo>
                    <a:pt x="825" y="1503"/>
                  </a:moveTo>
                  <a:lnTo>
                    <a:pt x="1415" y="678"/>
                  </a:lnTo>
                  <a:lnTo>
                    <a:pt x="1091" y="678"/>
                  </a:lnTo>
                  <a:lnTo>
                    <a:pt x="1327" y="0"/>
                  </a:lnTo>
                  <a:lnTo>
                    <a:pt x="649" y="884"/>
                  </a:lnTo>
                  <a:lnTo>
                    <a:pt x="1003" y="884"/>
                  </a:lnTo>
                  <a:lnTo>
                    <a:pt x="825" y="1503"/>
                  </a:lnTo>
                  <a:close/>
                  <a:moveTo>
                    <a:pt x="3685" y="1503"/>
                  </a:moveTo>
                  <a:lnTo>
                    <a:pt x="4303" y="678"/>
                  </a:lnTo>
                  <a:lnTo>
                    <a:pt x="3950" y="678"/>
                  </a:lnTo>
                  <a:lnTo>
                    <a:pt x="4186" y="0"/>
                  </a:lnTo>
                  <a:lnTo>
                    <a:pt x="3537" y="884"/>
                  </a:lnTo>
                  <a:lnTo>
                    <a:pt x="3861" y="884"/>
                  </a:lnTo>
                  <a:lnTo>
                    <a:pt x="3685" y="1503"/>
                  </a:lnTo>
                  <a:close/>
                  <a:moveTo>
                    <a:pt x="1592" y="2799"/>
                  </a:moveTo>
                  <a:lnTo>
                    <a:pt x="2181" y="2003"/>
                  </a:lnTo>
                  <a:lnTo>
                    <a:pt x="1857" y="2003"/>
                  </a:lnTo>
                  <a:lnTo>
                    <a:pt x="2093" y="1326"/>
                  </a:lnTo>
                  <a:lnTo>
                    <a:pt x="1415" y="2179"/>
                  </a:lnTo>
                  <a:lnTo>
                    <a:pt x="1768" y="2179"/>
                  </a:lnTo>
                  <a:lnTo>
                    <a:pt x="1592" y="2799"/>
                  </a:lnTo>
                  <a:close/>
                  <a:moveTo>
                    <a:pt x="148" y="2799"/>
                  </a:moveTo>
                  <a:lnTo>
                    <a:pt x="767" y="2003"/>
                  </a:lnTo>
                  <a:lnTo>
                    <a:pt x="413" y="2003"/>
                  </a:lnTo>
                  <a:lnTo>
                    <a:pt x="649" y="1326"/>
                  </a:lnTo>
                  <a:lnTo>
                    <a:pt x="0" y="2179"/>
                  </a:lnTo>
                  <a:lnTo>
                    <a:pt x="324" y="2179"/>
                  </a:lnTo>
                  <a:lnTo>
                    <a:pt x="148" y="2799"/>
                  </a:lnTo>
                  <a:close/>
                  <a:moveTo>
                    <a:pt x="2240" y="1503"/>
                  </a:moveTo>
                  <a:lnTo>
                    <a:pt x="2860" y="678"/>
                  </a:lnTo>
                  <a:lnTo>
                    <a:pt x="2506" y="678"/>
                  </a:lnTo>
                  <a:lnTo>
                    <a:pt x="2742" y="0"/>
                  </a:lnTo>
                  <a:lnTo>
                    <a:pt x="2093" y="884"/>
                  </a:lnTo>
                  <a:lnTo>
                    <a:pt x="2446" y="884"/>
                  </a:lnTo>
                  <a:lnTo>
                    <a:pt x="2240" y="1503"/>
                  </a:lnTo>
                  <a:close/>
                  <a:moveTo>
                    <a:pt x="9431" y="1503"/>
                  </a:moveTo>
                  <a:lnTo>
                    <a:pt x="10021" y="678"/>
                  </a:lnTo>
                  <a:lnTo>
                    <a:pt x="9697" y="678"/>
                  </a:lnTo>
                  <a:lnTo>
                    <a:pt x="9933" y="0"/>
                  </a:lnTo>
                  <a:lnTo>
                    <a:pt x="9255" y="884"/>
                  </a:lnTo>
                  <a:lnTo>
                    <a:pt x="9608" y="884"/>
                  </a:lnTo>
                  <a:lnTo>
                    <a:pt x="9431" y="1503"/>
                  </a:lnTo>
                  <a:close/>
                  <a:moveTo>
                    <a:pt x="14499" y="2799"/>
                  </a:moveTo>
                  <a:lnTo>
                    <a:pt x="15089" y="2003"/>
                  </a:lnTo>
                  <a:lnTo>
                    <a:pt x="14765" y="2003"/>
                  </a:lnTo>
                  <a:lnTo>
                    <a:pt x="15001" y="1326"/>
                  </a:lnTo>
                  <a:lnTo>
                    <a:pt x="14323" y="2179"/>
                  </a:lnTo>
                  <a:lnTo>
                    <a:pt x="14677" y="2179"/>
                  </a:lnTo>
                  <a:lnTo>
                    <a:pt x="14499" y="2799"/>
                  </a:lnTo>
                  <a:close/>
                  <a:moveTo>
                    <a:pt x="15148" y="1503"/>
                  </a:moveTo>
                  <a:lnTo>
                    <a:pt x="15767" y="678"/>
                  </a:lnTo>
                  <a:lnTo>
                    <a:pt x="15413" y="678"/>
                  </a:lnTo>
                  <a:lnTo>
                    <a:pt x="15649" y="0"/>
                  </a:lnTo>
                  <a:lnTo>
                    <a:pt x="15001" y="884"/>
                  </a:lnTo>
                  <a:lnTo>
                    <a:pt x="15325" y="884"/>
                  </a:lnTo>
                  <a:lnTo>
                    <a:pt x="15148" y="1503"/>
                  </a:lnTo>
                  <a:close/>
                  <a:moveTo>
                    <a:pt x="17359" y="2799"/>
                  </a:moveTo>
                  <a:lnTo>
                    <a:pt x="17978" y="2003"/>
                  </a:lnTo>
                  <a:lnTo>
                    <a:pt x="17624" y="2003"/>
                  </a:lnTo>
                  <a:lnTo>
                    <a:pt x="17860" y="1326"/>
                  </a:lnTo>
                  <a:lnTo>
                    <a:pt x="17211" y="2179"/>
                  </a:lnTo>
                  <a:lnTo>
                    <a:pt x="17535" y="2179"/>
                  </a:lnTo>
                  <a:lnTo>
                    <a:pt x="17359" y="2799"/>
                  </a:lnTo>
                  <a:close/>
                  <a:moveTo>
                    <a:pt x="15914" y="2799"/>
                  </a:moveTo>
                  <a:lnTo>
                    <a:pt x="16534" y="2003"/>
                  </a:lnTo>
                  <a:lnTo>
                    <a:pt x="16180" y="2003"/>
                  </a:lnTo>
                  <a:lnTo>
                    <a:pt x="16416" y="1326"/>
                  </a:lnTo>
                  <a:lnTo>
                    <a:pt x="15767" y="2179"/>
                  </a:lnTo>
                  <a:lnTo>
                    <a:pt x="16121" y="2179"/>
                  </a:lnTo>
                  <a:lnTo>
                    <a:pt x="15914" y="2799"/>
                  </a:lnTo>
                  <a:close/>
                  <a:moveTo>
                    <a:pt x="10198" y="2799"/>
                  </a:moveTo>
                  <a:lnTo>
                    <a:pt x="10787" y="2003"/>
                  </a:lnTo>
                  <a:lnTo>
                    <a:pt x="10463" y="2003"/>
                  </a:lnTo>
                  <a:lnTo>
                    <a:pt x="10699" y="1326"/>
                  </a:lnTo>
                  <a:lnTo>
                    <a:pt x="10021" y="2179"/>
                  </a:lnTo>
                  <a:lnTo>
                    <a:pt x="10374" y="2179"/>
                  </a:lnTo>
                  <a:lnTo>
                    <a:pt x="10198" y="2799"/>
                  </a:lnTo>
                  <a:close/>
                  <a:moveTo>
                    <a:pt x="18036" y="1503"/>
                  </a:moveTo>
                  <a:lnTo>
                    <a:pt x="18625" y="678"/>
                  </a:lnTo>
                  <a:lnTo>
                    <a:pt x="18302" y="678"/>
                  </a:lnTo>
                  <a:lnTo>
                    <a:pt x="18508" y="0"/>
                  </a:lnTo>
                  <a:lnTo>
                    <a:pt x="17860" y="884"/>
                  </a:lnTo>
                  <a:lnTo>
                    <a:pt x="18213" y="884"/>
                  </a:lnTo>
                  <a:lnTo>
                    <a:pt x="18036" y="1503"/>
                  </a:lnTo>
                  <a:close/>
                  <a:moveTo>
                    <a:pt x="18803" y="2799"/>
                  </a:moveTo>
                  <a:lnTo>
                    <a:pt x="19392" y="2003"/>
                  </a:lnTo>
                  <a:lnTo>
                    <a:pt x="19068" y="2003"/>
                  </a:lnTo>
                  <a:lnTo>
                    <a:pt x="19304" y="1326"/>
                  </a:lnTo>
                  <a:lnTo>
                    <a:pt x="18625" y="2179"/>
                  </a:lnTo>
                  <a:lnTo>
                    <a:pt x="18979" y="2179"/>
                  </a:lnTo>
                  <a:lnTo>
                    <a:pt x="18803" y="2799"/>
                  </a:lnTo>
                  <a:close/>
                  <a:moveTo>
                    <a:pt x="16592" y="1503"/>
                  </a:moveTo>
                  <a:lnTo>
                    <a:pt x="17211" y="678"/>
                  </a:lnTo>
                  <a:lnTo>
                    <a:pt x="16857" y="678"/>
                  </a:lnTo>
                  <a:lnTo>
                    <a:pt x="17093" y="0"/>
                  </a:lnTo>
                  <a:lnTo>
                    <a:pt x="16445" y="884"/>
                  </a:lnTo>
                  <a:lnTo>
                    <a:pt x="16769" y="884"/>
                  </a:lnTo>
                  <a:lnTo>
                    <a:pt x="16592" y="1503"/>
                  </a:lnTo>
                  <a:close/>
                  <a:moveTo>
                    <a:pt x="19451" y="1503"/>
                  </a:moveTo>
                  <a:lnTo>
                    <a:pt x="20070" y="678"/>
                  </a:lnTo>
                  <a:lnTo>
                    <a:pt x="19717" y="678"/>
                  </a:lnTo>
                  <a:lnTo>
                    <a:pt x="19952" y="0"/>
                  </a:lnTo>
                  <a:lnTo>
                    <a:pt x="19304" y="884"/>
                  </a:lnTo>
                  <a:lnTo>
                    <a:pt x="19628" y="884"/>
                  </a:lnTo>
                  <a:lnTo>
                    <a:pt x="19451" y="1503"/>
                  </a:lnTo>
                  <a:close/>
                  <a:moveTo>
                    <a:pt x="10846" y="1503"/>
                  </a:moveTo>
                  <a:lnTo>
                    <a:pt x="11465" y="678"/>
                  </a:lnTo>
                  <a:lnTo>
                    <a:pt x="11112" y="678"/>
                  </a:lnTo>
                  <a:lnTo>
                    <a:pt x="11348" y="0"/>
                  </a:lnTo>
                  <a:lnTo>
                    <a:pt x="10699" y="884"/>
                  </a:lnTo>
                  <a:lnTo>
                    <a:pt x="11023" y="884"/>
                  </a:lnTo>
                  <a:lnTo>
                    <a:pt x="10846" y="1503"/>
                  </a:lnTo>
                  <a:close/>
                  <a:moveTo>
                    <a:pt x="12291" y="1503"/>
                  </a:moveTo>
                  <a:lnTo>
                    <a:pt x="12909" y="678"/>
                  </a:lnTo>
                  <a:lnTo>
                    <a:pt x="12556" y="678"/>
                  </a:lnTo>
                  <a:lnTo>
                    <a:pt x="12791" y="0"/>
                  </a:lnTo>
                  <a:lnTo>
                    <a:pt x="12143" y="884"/>
                  </a:lnTo>
                  <a:lnTo>
                    <a:pt x="12467" y="884"/>
                  </a:lnTo>
                  <a:lnTo>
                    <a:pt x="12291" y="1503"/>
                  </a:lnTo>
                  <a:close/>
                  <a:moveTo>
                    <a:pt x="11613" y="2799"/>
                  </a:moveTo>
                  <a:lnTo>
                    <a:pt x="12231" y="2003"/>
                  </a:lnTo>
                  <a:lnTo>
                    <a:pt x="11878" y="2003"/>
                  </a:lnTo>
                  <a:lnTo>
                    <a:pt x="12113" y="1326"/>
                  </a:lnTo>
                  <a:lnTo>
                    <a:pt x="11465" y="2179"/>
                  </a:lnTo>
                  <a:lnTo>
                    <a:pt x="11819" y="2179"/>
                  </a:lnTo>
                  <a:lnTo>
                    <a:pt x="11613" y="2799"/>
                  </a:lnTo>
                  <a:close/>
                  <a:moveTo>
                    <a:pt x="13056" y="2799"/>
                  </a:moveTo>
                  <a:lnTo>
                    <a:pt x="13675" y="2003"/>
                  </a:lnTo>
                  <a:lnTo>
                    <a:pt x="13321" y="2003"/>
                  </a:lnTo>
                  <a:lnTo>
                    <a:pt x="13557" y="1326"/>
                  </a:lnTo>
                  <a:lnTo>
                    <a:pt x="12909" y="2179"/>
                  </a:lnTo>
                  <a:lnTo>
                    <a:pt x="13234" y="2179"/>
                  </a:lnTo>
                  <a:lnTo>
                    <a:pt x="13056" y="2799"/>
                  </a:lnTo>
                  <a:close/>
                  <a:moveTo>
                    <a:pt x="13735" y="1503"/>
                  </a:moveTo>
                  <a:lnTo>
                    <a:pt x="14323" y="678"/>
                  </a:lnTo>
                  <a:lnTo>
                    <a:pt x="14000" y="678"/>
                  </a:lnTo>
                  <a:lnTo>
                    <a:pt x="14205" y="0"/>
                  </a:lnTo>
                  <a:lnTo>
                    <a:pt x="13557" y="884"/>
                  </a:lnTo>
                  <a:lnTo>
                    <a:pt x="13911" y="884"/>
                  </a:lnTo>
                  <a:lnTo>
                    <a:pt x="13735" y="15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4474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12191891" cy="6858000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algn="ctr" defTabSz="685783"/>
            <a:endParaRPr lang="en-US" sz="1867" err="1">
              <a:solidFill>
                <a:srgbClr val="00BCEB"/>
              </a:solidFill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7" name="Freeform 1">
            <a:extLst>
              <a:ext uri="{FF2B5EF4-FFF2-40B4-BE49-F238E27FC236}">
                <a16:creationId xmlns:a16="http://schemas.microsoft.com/office/drawing/2014/main" id="{2EA5CB29-0449-412E-B1B0-9FE49BE1DBE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079651" y="0"/>
            <a:ext cx="5112349" cy="6864096"/>
          </a:xfrm>
          <a:custGeom>
            <a:avLst/>
            <a:gdLst>
              <a:gd name="T0" fmla="*/ 2946 w 8521"/>
              <a:gd name="T1" fmla="*/ 559 h 11440"/>
              <a:gd name="T2" fmla="*/ 3494 w 8521"/>
              <a:gd name="T3" fmla="*/ 2444 h 11440"/>
              <a:gd name="T4" fmla="*/ 2941 w 8521"/>
              <a:gd name="T5" fmla="*/ 3982 h 11440"/>
              <a:gd name="T6" fmla="*/ 3514 w 8521"/>
              <a:gd name="T7" fmla="*/ 4605 h 11440"/>
              <a:gd name="T8" fmla="*/ 2405 w 8521"/>
              <a:gd name="T9" fmla="*/ 5489 h 11440"/>
              <a:gd name="T10" fmla="*/ 3505 w 8521"/>
              <a:gd name="T11" fmla="*/ 6721 h 11440"/>
              <a:gd name="T12" fmla="*/ 3262 w 8521"/>
              <a:gd name="T13" fmla="*/ 8645 h 11440"/>
              <a:gd name="T14" fmla="*/ 2424 w 8521"/>
              <a:gd name="T15" fmla="*/ 10000 h 11440"/>
              <a:gd name="T16" fmla="*/ 3525 w 8521"/>
              <a:gd name="T17" fmla="*/ 11439 h 11440"/>
              <a:gd name="T18" fmla="*/ 138 w 8521"/>
              <a:gd name="T19" fmla="*/ 11078 h 11440"/>
              <a:gd name="T20" fmla="*/ 260 w 8521"/>
              <a:gd name="T21" fmla="*/ 9596 h 11440"/>
              <a:gd name="T22" fmla="*/ 581 w 8521"/>
              <a:gd name="T23" fmla="*/ 8549 h 11440"/>
              <a:gd name="T24" fmla="*/ 136 w 8521"/>
              <a:gd name="T25" fmla="*/ 6472 h 11440"/>
              <a:gd name="T26" fmla="*/ 51 w 8521"/>
              <a:gd name="T27" fmla="*/ 4783 h 11440"/>
              <a:gd name="T28" fmla="*/ 138 w 8521"/>
              <a:gd name="T29" fmla="*/ 4191 h 11440"/>
              <a:gd name="T30" fmla="*/ 1152 w 8521"/>
              <a:gd name="T31" fmla="*/ 3355 h 11440"/>
              <a:gd name="T32" fmla="*/ 3 w 8521"/>
              <a:gd name="T33" fmla="*/ 2274 h 11440"/>
              <a:gd name="T34" fmla="*/ 26 w 8521"/>
              <a:gd name="T35" fmla="*/ 158 h 11440"/>
              <a:gd name="T36" fmla="*/ 6852 w 8521"/>
              <a:gd name="T37" fmla="*/ 703 h 11440"/>
              <a:gd name="T38" fmla="*/ 6406 w 8521"/>
              <a:gd name="T39" fmla="*/ 2780 h 11440"/>
              <a:gd name="T40" fmla="*/ 5833 w 8521"/>
              <a:gd name="T41" fmla="*/ 4416 h 11440"/>
              <a:gd name="T42" fmla="*/ 6973 w 8521"/>
              <a:gd name="T43" fmla="*/ 5633 h 11440"/>
              <a:gd name="T44" fmla="*/ 6722 w 8521"/>
              <a:gd name="T45" fmla="*/ 6111 h 11440"/>
              <a:gd name="T46" fmla="*/ 5895 w 8521"/>
              <a:gd name="T47" fmla="*/ 7051 h 11440"/>
              <a:gd name="T48" fmla="*/ 6401 w 8521"/>
              <a:gd name="T49" fmla="*/ 8484 h 11440"/>
              <a:gd name="T50" fmla="*/ 6951 w 8521"/>
              <a:gd name="T51" fmla="*/ 10423 h 11440"/>
              <a:gd name="T52" fmla="*/ 4629 w 8521"/>
              <a:gd name="T53" fmla="*/ 11439 h 11440"/>
              <a:gd name="T54" fmla="*/ 3480 w 8521"/>
              <a:gd name="T55" fmla="*/ 10200 h 11440"/>
              <a:gd name="T56" fmla="*/ 4055 w 8521"/>
              <a:gd name="T57" fmla="*/ 8484 h 11440"/>
              <a:gd name="T58" fmla="*/ 4572 w 8521"/>
              <a:gd name="T59" fmla="*/ 6518 h 11440"/>
              <a:gd name="T60" fmla="*/ 3483 w 8521"/>
              <a:gd name="T61" fmla="*/ 5638 h 11440"/>
              <a:gd name="T62" fmla="*/ 4171 w 8521"/>
              <a:gd name="T63" fmla="*/ 5054 h 11440"/>
              <a:gd name="T64" fmla="*/ 4561 w 8521"/>
              <a:gd name="T65" fmla="*/ 4213 h 11440"/>
              <a:gd name="T66" fmla="*/ 4050 w 8521"/>
              <a:gd name="T67" fmla="*/ 2780 h 11440"/>
              <a:gd name="T68" fmla="*/ 3604 w 8521"/>
              <a:gd name="T69" fmla="*/ 703 h 11440"/>
              <a:gd name="T70" fmla="*/ 8520 w 8521"/>
              <a:gd name="T71" fmla="*/ 545 h 11440"/>
              <a:gd name="T72" fmla="*/ 8520 w 8521"/>
              <a:gd name="T73" fmla="*/ 6283 h 11440"/>
              <a:gd name="T74" fmla="*/ 8102 w 8521"/>
              <a:gd name="T75" fmla="*/ 11425 h 11440"/>
              <a:gd name="T76" fmla="*/ 8071 w 8521"/>
              <a:gd name="T77" fmla="*/ 10172 h 11440"/>
              <a:gd name="T78" fmla="*/ 7095 w 8521"/>
              <a:gd name="T79" fmla="*/ 8702 h 11440"/>
              <a:gd name="T80" fmla="*/ 6954 w 8521"/>
              <a:gd name="T81" fmla="*/ 6989 h 11440"/>
              <a:gd name="T82" fmla="*/ 7524 w 8521"/>
              <a:gd name="T83" fmla="*/ 5113 h 11440"/>
              <a:gd name="T84" fmla="*/ 6931 w 8521"/>
              <a:gd name="T85" fmla="*/ 4540 h 11440"/>
              <a:gd name="T86" fmla="*/ 8037 w 8521"/>
              <a:gd name="T87" fmla="*/ 3615 h 11440"/>
              <a:gd name="T88" fmla="*/ 7535 w 8521"/>
              <a:gd name="T89" fmla="*/ 2828 h 11440"/>
              <a:gd name="T90" fmla="*/ 8009 w 8521"/>
              <a:gd name="T91" fmla="*/ 832 h 11440"/>
              <a:gd name="T92" fmla="*/ 1764 w 8521"/>
              <a:gd name="T93" fmla="*/ 8552 h 11440"/>
              <a:gd name="T94" fmla="*/ 1764 w 8521"/>
              <a:gd name="T95" fmla="*/ 6269 h 11440"/>
              <a:gd name="T96" fmla="*/ 1764 w 8521"/>
              <a:gd name="T97" fmla="*/ 5127 h 11440"/>
              <a:gd name="T98" fmla="*/ 1764 w 8521"/>
              <a:gd name="T99" fmla="*/ 1710 h 11440"/>
              <a:gd name="T100" fmla="*/ 5224 w 8521"/>
              <a:gd name="T101" fmla="*/ 9627 h 11440"/>
              <a:gd name="T102" fmla="*/ 5224 w 8521"/>
              <a:gd name="T103" fmla="*/ 7344 h 11440"/>
              <a:gd name="T104" fmla="*/ 5224 w 8521"/>
              <a:gd name="T105" fmla="*/ 6202 h 11440"/>
              <a:gd name="T106" fmla="*/ 5224 w 8521"/>
              <a:gd name="T107" fmla="*/ 2785 h 11440"/>
              <a:gd name="T108" fmla="*/ 5224 w 8521"/>
              <a:gd name="T109" fmla="*/ 502 h 1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521" h="11440">
                <a:moveTo>
                  <a:pt x="1174" y="0"/>
                </a:moveTo>
                <a:cubicBezTo>
                  <a:pt x="1179" y="309"/>
                  <a:pt x="1437" y="559"/>
                  <a:pt x="1750" y="559"/>
                </a:cubicBezTo>
                <a:lnTo>
                  <a:pt x="1764" y="559"/>
                </a:lnTo>
                <a:cubicBezTo>
                  <a:pt x="2078" y="559"/>
                  <a:pt x="2336" y="309"/>
                  <a:pt x="2340" y="0"/>
                </a:cubicBezTo>
                <a:lnTo>
                  <a:pt x="3522" y="0"/>
                </a:lnTo>
                <a:cubicBezTo>
                  <a:pt x="3521" y="53"/>
                  <a:pt x="3513" y="107"/>
                  <a:pt x="3497" y="158"/>
                </a:cubicBezTo>
                <a:cubicBezTo>
                  <a:pt x="3423" y="389"/>
                  <a:pt x="3206" y="559"/>
                  <a:pt x="2946" y="559"/>
                </a:cubicBezTo>
                <a:cubicBezTo>
                  <a:pt x="2537" y="559"/>
                  <a:pt x="2230" y="982"/>
                  <a:pt x="2438" y="1411"/>
                </a:cubicBezTo>
                <a:cubicBezTo>
                  <a:pt x="2529" y="1592"/>
                  <a:pt x="2715" y="1702"/>
                  <a:pt x="2915" y="1702"/>
                </a:cubicBezTo>
                <a:lnTo>
                  <a:pt x="2946" y="1702"/>
                </a:lnTo>
                <a:cubicBezTo>
                  <a:pt x="3124" y="1702"/>
                  <a:pt x="3285" y="1783"/>
                  <a:pt x="3389" y="1910"/>
                </a:cubicBezTo>
                <a:cubicBezTo>
                  <a:pt x="3446" y="1981"/>
                  <a:pt x="3488" y="2066"/>
                  <a:pt x="3508" y="2159"/>
                </a:cubicBezTo>
                <a:cubicBezTo>
                  <a:pt x="3516" y="2195"/>
                  <a:pt x="3519" y="2235"/>
                  <a:pt x="3519" y="2274"/>
                </a:cubicBezTo>
                <a:cubicBezTo>
                  <a:pt x="3519" y="2334"/>
                  <a:pt x="3511" y="2390"/>
                  <a:pt x="3494" y="2444"/>
                </a:cubicBezTo>
                <a:cubicBezTo>
                  <a:pt x="3420" y="2675"/>
                  <a:pt x="3203" y="2844"/>
                  <a:pt x="2944" y="2844"/>
                </a:cubicBezTo>
                <a:cubicBezTo>
                  <a:pt x="2659" y="2844"/>
                  <a:pt x="2424" y="3050"/>
                  <a:pt x="2376" y="3319"/>
                </a:cubicBezTo>
                <a:cubicBezTo>
                  <a:pt x="2376" y="3324"/>
                  <a:pt x="2374" y="3333"/>
                  <a:pt x="2374" y="3338"/>
                </a:cubicBezTo>
                <a:cubicBezTo>
                  <a:pt x="2371" y="3344"/>
                  <a:pt x="2371" y="3350"/>
                  <a:pt x="2371" y="3355"/>
                </a:cubicBezTo>
                <a:cubicBezTo>
                  <a:pt x="2359" y="3468"/>
                  <a:pt x="2379" y="3592"/>
                  <a:pt x="2447" y="3716"/>
                </a:cubicBezTo>
                <a:cubicBezTo>
                  <a:pt x="2534" y="3883"/>
                  <a:pt x="2715" y="3982"/>
                  <a:pt x="2907" y="3982"/>
                </a:cubicBezTo>
                <a:lnTo>
                  <a:pt x="2941" y="3982"/>
                </a:lnTo>
                <a:cubicBezTo>
                  <a:pt x="3119" y="3982"/>
                  <a:pt x="3279" y="4064"/>
                  <a:pt x="3384" y="4191"/>
                </a:cubicBezTo>
                <a:cubicBezTo>
                  <a:pt x="3440" y="4261"/>
                  <a:pt x="3483" y="4346"/>
                  <a:pt x="3502" y="4439"/>
                </a:cubicBezTo>
                <a:cubicBezTo>
                  <a:pt x="3511" y="4476"/>
                  <a:pt x="3514" y="4515"/>
                  <a:pt x="3514" y="4555"/>
                </a:cubicBezTo>
                <a:lnTo>
                  <a:pt x="3514" y="4557"/>
                </a:lnTo>
                <a:lnTo>
                  <a:pt x="3514" y="4560"/>
                </a:lnTo>
                <a:lnTo>
                  <a:pt x="3514" y="4577"/>
                </a:lnTo>
                <a:lnTo>
                  <a:pt x="3514" y="4605"/>
                </a:lnTo>
                <a:cubicBezTo>
                  <a:pt x="3511" y="4667"/>
                  <a:pt x="3494" y="4727"/>
                  <a:pt x="3471" y="4783"/>
                </a:cubicBezTo>
                <a:cubicBezTo>
                  <a:pt x="3440" y="4851"/>
                  <a:pt x="3398" y="4913"/>
                  <a:pt x="3347" y="4964"/>
                </a:cubicBezTo>
                <a:cubicBezTo>
                  <a:pt x="3322" y="4989"/>
                  <a:pt x="3294" y="5015"/>
                  <a:pt x="3262" y="5034"/>
                </a:cubicBezTo>
                <a:cubicBezTo>
                  <a:pt x="3167" y="5099"/>
                  <a:pt x="3048" y="5136"/>
                  <a:pt x="2921" y="5130"/>
                </a:cubicBezTo>
                <a:cubicBezTo>
                  <a:pt x="2896" y="5130"/>
                  <a:pt x="2870" y="5130"/>
                  <a:pt x="2845" y="5133"/>
                </a:cubicBezTo>
                <a:cubicBezTo>
                  <a:pt x="2644" y="5167"/>
                  <a:pt x="2481" y="5300"/>
                  <a:pt x="2407" y="5480"/>
                </a:cubicBezTo>
                <a:cubicBezTo>
                  <a:pt x="2407" y="5483"/>
                  <a:pt x="2405" y="5486"/>
                  <a:pt x="2405" y="5489"/>
                </a:cubicBezTo>
                <a:cubicBezTo>
                  <a:pt x="2402" y="5494"/>
                  <a:pt x="2402" y="5497"/>
                  <a:pt x="2399" y="5503"/>
                </a:cubicBezTo>
                <a:cubicBezTo>
                  <a:pt x="2382" y="5556"/>
                  <a:pt x="2371" y="5613"/>
                  <a:pt x="2368" y="5666"/>
                </a:cubicBezTo>
                <a:cubicBezTo>
                  <a:pt x="2365" y="5764"/>
                  <a:pt x="2385" y="5869"/>
                  <a:pt x="2436" y="5973"/>
                </a:cubicBezTo>
                <a:cubicBezTo>
                  <a:pt x="2526" y="6154"/>
                  <a:pt x="2712" y="6264"/>
                  <a:pt x="2913" y="6264"/>
                </a:cubicBezTo>
                <a:lnTo>
                  <a:pt x="2944" y="6264"/>
                </a:lnTo>
                <a:cubicBezTo>
                  <a:pt x="3121" y="6264"/>
                  <a:pt x="3282" y="6345"/>
                  <a:pt x="3387" y="6472"/>
                </a:cubicBezTo>
                <a:cubicBezTo>
                  <a:pt x="3443" y="6543"/>
                  <a:pt x="3485" y="6628"/>
                  <a:pt x="3505" y="6721"/>
                </a:cubicBezTo>
                <a:cubicBezTo>
                  <a:pt x="3514" y="6757"/>
                  <a:pt x="3516" y="6797"/>
                  <a:pt x="3516" y="6836"/>
                </a:cubicBezTo>
                <a:cubicBezTo>
                  <a:pt x="3516" y="6896"/>
                  <a:pt x="3508" y="6952"/>
                  <a:pt x="3491" y="7006"/>
                </a:cubicBezTo>
                <a:cubicBezTo>
                  <a:pt x="3418" y="7237"/>
                  <a:pt x="3200" y="7406"/>
                  <a:pt x="2941" y="7406"/>
                </a:cubicBezTo>
                <a:cubicBezTo>
                  <a:pt x="2523" y="7406"/>
                  <a:pt x="2210" y="7847"/>
                  <a:pt x="2447" y="8284"/>
                </a:cubicBezTo>
                <a:cubicBezTo>
                  <a:pt x="2537" y="8453"/>
                  <a:pt x="2723" y="8555"/>
                  <a:pt x="2918" y="8547"/>
                </a:cubicBezTo>
                <a:cubicBezTo>
                  <a:pt x="3006" y="8544"/>
                  <a:pt x="3087" y="8561"/>
                  <a:pt x="3164" y="8592"/>
                </a:cubicBezTo>
                <a:cubicBezTo>
                  <a:pt x="3200" y="8606"/>
                  <a:pt x="3231" y="8626"/>
                  <a:pt x="3262" y="8645"/>
                </a:cubicBezTo>
                <a:cubicBezTo>
                  <a:pt x="3294" y="8668"/>
                  <a:pt x="3322" y="8690"/>
                  <a:pt x="3347" y="8716"/>
                </a:cubicBezTo>
                <a:cubicBezTo>
                  <a:pt x="3452" y="8820"/>
                  <a:pt x="3516" y="8961"/>
                  <a:pt x="3516" y="9119"/>
                </a:cubicBezTo>
                <a:cubicBezTo>
                  <a:pt x="3516" y="9198"/>
                  <a:pt x="3500" y="9275"/>
                  <a:pt x="3471" y="9342"/>
                </a:cubicBezTo>
                <a:cubicBezTo>
                  <a:pt x="3440" y="9410"/>
                  <a:pt x="3398" y="9472"/>
                  <a:pt x="3347" y="9523"/>
                </a:cubicBezTo>
                <a:cubicBezTo>
                  <a:pt x="3322" y="9548"/>
                  <a:pt x="3294" y="9574"/>
                  <a:pt x="3262" y="9593"/>
                </a:cubicBezTo>
                <a:cubicBezTo>
                  <a:pt x="3167" y="9658"/>
                  <a:pt x="3048" y="9695"/>
                  <a:pt x="2921" y="9689"/>
                </a:cubicBezTo>
                <a:cubicBezTo>
                  <a:pt x="2709" y="9681"/>
                  <a:pt x="2512" y="9808"/>
                  <a:pt x="2424" y="10000"/>
                </a:cubicBezTo>
                <a:cubicBezTo>
                  <a:pt x="2396" y="10065"/>
                  <a:pt x="2379" y="10127"/>
                  <a:pt x="2371" y="10186"/>
                </a:cubicBezTo>
                <a:cubicBezTo>
                  <a:pt x="2348" y="10316"/>
                  <a:pt x="2371" y="10457"/>
                  <a:pt x="2447" y="10601"/>
                </a:cubicBezTo>
                <a:cubicBezTo>
                  <a:pt x="2534" y="10767"/>
                  <a:pt x="2715" y="10866"/>
                  <a:pt x="2907" y="10866"/>
                </a:cubicBezTo>
                <a:lnTo>
                  <a:pt x="2941" y="10866"/>
                </a:lnTo>
                <a:cubicBezTo>
                  <a:pt x="3119" y="10866"/>
                  <a:pt x="3279" y="10948"/>
                  <a:pt x="3384" y="11075"/>
                </a:cubicBezTo>
                <a:cubicBezTo>
                  <a:pt x="3443" y="11146"/>
                  <a:pt x="3483" y="11230"/>
                  <a:pt x="3514" y="11326"/>
                </a:cubicBezTo>
                <a:cubicBezTo>
                  <a:pt x="3522" y="11362"/>
                  <a:pt x="3525" y="11400"/>
                  <a:pt x="3525" y="11439"/>
                </a:cubicBezTo>
                <a:lnTo>
                  <a:pt x="2348" y="11439"/>
                </a:lnTo>
                <a:cubicBezTo>
                  <a:pt x="2347" y="11127"/>
                  <a:pt x="2090" y="10872"/>
                  <a:pt x="1772" y="10872"/>
                </a:cubicBezTo>
                <a:lnTo>
                  <a:pt x="1758" y="10872"/>
                </a:lnTo>
                <a:cubicBezTo>
                  <a:pt x="1440" y="10872"/>
                  <a:pt x="1185" y="11124"/>
                  <a:pt x="1183" y="11439"/>
                </a:cubicBezTo>
                <a:lnTo>
                  <a:pt x="9" y="11439"/>
                </a:lnTo>
                <a:cubicBezTo>
                  <a:pt x="10" y="11400"/>
                  <a:pt x="12" y="11362"/>
                  <a:pt x="20" y="11326"/>
                </a:cubicBezTo>
                <a:cubicBezTo>
                  <a:pt x="37" y="11233"/>
                  <a:pt x="79" y="11148"/>
                  <a:pt x="138" y="11078"/>
                </a:cubicBezTo>
                <a:cubicBezTo>
                  <a:pt x="243" y="10951"/>
                  <a:pt x="404" y="10869"/>
                  <a:pt x="581" y="10869"/>
                </a:cubicBezTo>
                <a:lnTo>
                  <a:pt x="615" y="10869"/>
                </a:lnTo>
                <a:cubicBezTo>
                  <a:pt x="804" y="10869"/>
                  <a:pt x="985" y="10770"/>
                  <a:pt x="1075" y="10604"/>
                </a:cubicBezTo>
                <a:cubicBezTo>
                  <a:pt x="1154" y="10460"/>
                  <a:pt x="1177" y="10316"/>
                  <a:pt x="1152" y="10189"/>
                </a:cubicBezTo>
                <a:cubicBezTo>
                  <a:pt x="1143" y="10127"/>
                  <a:pt x="1126" y="10065"/>
                  <a:pt x="1098" y="10003"/>
                </a:cubicBezTo>
                <a:cubicBezTo>
                  <a:pt x="1010" y="9811"/>
                  <a:pt x="813" y="9684"/>
                  <a:pt x="601" y="9692"/>
                </a:cubicBezTo>
                <a:cubicBezTo>
                  <a:pt x="474" y="9698"/>
                  <a:pt x="356" y="9661"/>
                  <a:pt x="260" y="9596"/>
                </a:cubicBezTo>
                <a:cubicBezTo>
                  <a:pt x="229" y="9574"/>
                  <a:pt x="200" y="9551"/>
                  <a:pt x="175" y="9526"/>
                </a:cubicBezTo>
                <a:cubicBezTo>
                  <a:pt x="121" y="9475"/>
                  <a:pt x="79" y="9413"/>
                  <a:pt x="51" y="9345"/>
                </a:cubicBezTo>
                <a:cubicBezTo>
                  <a:pt x="23" y="9277"/>
                  <a:pt x="6" y="9201"/>
                  <a:pt x="6" y="9122"/>
                </a:cubicBezTo>
                <a:cubicBezTo>
                  <a:pt x="6" y="8964"/>
                  <a:pt x="72" y="8824"/>
                  <a:pt x="175" y="8719"/>
                </a:cubicBezTo>
                <a:cubicBezTo>
                  <a:pt x="201" y="8694"/>
                  <a:pt x="229" y="8668"/>
                  <a:pt x="260" y="8648"/>
                </a:cubicBezTo>
                <a:cubicBezTo>
                  <a:pt x="291" y="8626"/>
                  <a:pt x="326" y="8610"/>
                  <a:pt x="359" y="8595"/>
                </a:cubicBezTo>
                <a:cubicBezTo>
                  <a:pt x="427" y="8567"/>
                  <a:pt x="502" y="8549"/>
                  <a:pt x="581" y="8549"/>
                </a:cubicBezTo>
                <a:cubicBezTo>
                  <a:pt x="991" y="8549"/>
                  <a:pt x="1301" y="8126"/>
                  <a:pt x="1089" y="7697"/>
                </a:cubicBezTo>
                <a:cubicBezTo>
                  <a:pt x="1002" y="7517"/>
                  <a:pt x="816" y="7406"/>
                  <a:pt x="615" y="7406"/>
                </a:cubicBezTo>
                <a:lnTo>
                  <a:pt x="581" y="7406"/>
                </a:lnTo>
                <a:cubicBezTo>
                  <a:pt x="322" y="7406"/>
                  <a:pt x="105" y="7237"/>
                  <a:pt x="31" y="7006"/>
                </a:cubicBezTo>
                <a:cubicBezTo>
                  <a:pt x="14" y="6952"/>
                  <a:pt x="6" y="6896"/>
                  <a:pt x="6" y="6836"/>
                </a:cubicBezTo>
                <a:cubicBezTo>
                  <a:pt x="6" y="6797"/>
                  <a:pt x="9" y="6757"/>
                  <a:pt x="17" y="6721"/>
                </a:cubicBezTo>
                <a:cubicBezTo>
                  <a:pt x="34" y="6628"/>
                  <a:pt x="76" y="6543"/>
                  <a:pt x="136" y="6472"/>
                </a:cubicBezTo>
                <a:cubicBezTo>
                  <a:pt x="240" y="6345"/>
                  <a:pt x="401" y="6264"/>
                  <a:pt x="579" y="6264"/>
                </a:cubicBezTo>
                <a:cubicBezTo>
                  <a:pt x="906" y="6264"/>
                  <a:pt x="1171" y="5993"/>
                  <a:pt x="1154" y="5666"/>
                </a:cubicBezTo>
                <a:cubicBezTo>
                  <a:pt x="1152" y="5593"/>
                  <a:pt x="1132" y="5517"/>
                  <a:pt x="1098" y="5441"/>
                </a:cubicBezTo>
                <a:cubicBezTo>
                  <a:pt x="1010" y="5249"/>
                  <a:pt x="813" y="5122"/>
                  <a:pt x="601" y="5130"/>
                </a:cubicBezTo>
                <a:cubicBezTo>
                  <a:pt x="474" y="5136"/>
                  <a:pt x="356" y="5099"/>
                  <a:pt x="260" y="5034"/>
                </a:cubicBezTo>
                <a:cubicBezTo>
                  <a:pt x="229" y="5012"/>
                  <a:pt x="200" y="4989"/>
                  <a:pt x="175" y="4964"/>
                </a:cubicBezTo>
                <a:cubicBezTo>
                  <a:pt x="121" y="4913"/>
                  <a:pt x="79" y="4851"/>
                  <a:pt x="51" y="4783"/>
                </a:cubicBezTo>
                <a:cubicBezTo>
                  <a:pt x="28" y="4730"/>
                  <a:pt x="14" y="4667"/>
                  <a:pt x="9" y="4605"/>
                </a:cubicBezTo>
                <a:lnTo>
                  <a:pt x="9" y="4577"/>
                </a:lnTo>
                <a:lnTo>
                  <a:pt x="9" y="4560"/>
                </a:lnTo>
                <a:lnTo>
                  <a:pt x="9" y="4557"/>
                </a:lnTo>
                <a:lnTo>
                  <a:pt x="9" y="4555"/>
                </a:lnTo>
                <a:cubicBezTo>
                  <a:pt x="9" y="4515"/>
                  <a:pt x="11" y="4476"/>
                  <a:pt x="20" y="4439"/>
                </a:cubicBezTo>
                <a:cubicBezTo>
                  <a:pt x="37" y="4346"/>
                  <a:pt x="79" y="4261"/>
                  <a:pt x="138" y="4191"/>
                </a:cubicBezTo>
                <a:cubicBezTo>
                  <a:pt x="243" y="4064"/>
                  <a:pt x="404" y="3982"/>
                  <a:pt x="581" y="3982"/>
                </a:cubicBezTo>
                <a:lnTo>
                  <a:pt x="615" y="3982"/>
                </a:lnTo>
                <a:cubicBezTo>
                  <a:pt x="644" y="3982"/>
                  <a:pt x="672" y="3979"/>
                  <a:pt x="697" y="3976"/>
                </a:cubicBezTo>
                <a:cubicBezTo>
                  <a:pt x="886" y="3939"/>
                  <a:pt x="1044" y="3807"/>
                  <a:pt x="1115" y="3632"/>
                </a:cubicBezTo>
                <a:cubicBezTo>
                  <a:pt x="1115" y="3626"/>
                  <a:pt x="1118" y="3623"/>
                  <a:pt x="1118" y="3621"/>
                </a:cubicBezTo>
                <a:cubicBezTo>
                  <a:pt x="1120" y="3615"/>
                  <a:pt x="1120" y="3612"/>
                  <a:pt x="1123" y="3606"/>
                </a:cubicBezTo>
                <a:cubicBezTo>
                  <a:pt x="1152" y="3519"/>
                  <a:pt x="1160" y="3434"/>
                  <a:pt x="1152" y="3355"/>
                </a:cubicBezTo>
                <a:lnTo>
                  <a:pt x="1152" y="3347"/>
                </a:lnTo>
                <a:cubicBezTo>
                  <a:pt x="1149" y="3335"/>
                  <a:pt x="1149" y="3324"/>
                  <a:pt x="1146" y="3313"/>
                </a:cubicBezTo>
                <a:cubicBezTo>
                  <a:pt x="1135" y="3254"/>
                  <a:pt x="1115" y="3194"/>
                  <a:pt x="1087" y="3135"/>
                </a:cubicBezTo>
                <a:cubicBezTo>
                  <a:pt x="999" y="2955"/>
                  <a:pt x="813" y="2844"/>
                  <a:pt x="613" y="2844"/>
                </a:cubicBezTo>
                <a:lnTo>
                  <a:pt x="579" y="2844"/>
                </a:lnTo>
                <a:cubicBezTo>
                  <a:pt x="319" y="2844"/>
                  <a:pt x="102" y="2675"/>
                  <a:pt x="28" y="2444"/>
                </a:cubicBezTo>
                <a:cubicBezTo>
                  <a:pt x="11" y="2390"/>
                  <a:pt x="3" y="2334"/>
                  <a:pt x="3" y="2274"/>
                </a:cubicBezTo>
                <a:cubicBezTo>
                  <a:pt x="3" y="2235"/>
                  <a:pt x="6" y="2195"/>
                  <a:pt x="14" y="2159"/>
                </a:cubicBezTo>
                <a:cubicBezTo>
                  <a:pt x="31" y="2066"/>
                  <a:pt x="74" y="1981"/>
                  <a:pt x="133" y="1910"/>
                </a:cubicBezTo>
                <a:cubicBezTo>
                  <a:pt x="237" y="1783"/>
                  <a:pt x="398" y="1702"/>
                  <a:pt x="576" y="1702"/>
                </a:cubicBezTo>
                <a:cubicBezTo>
                  <a:pt x="985" y="1702"/>
                  <a:pt x="1295" y="1278"/>
                  <a:pt x="1084" y="849"/>
                </a:cubicBezTo>
                <a:cubicBezTo>
                  <a:pt x="996" y="669"/>
                  <a:pt x="810" y="559"/>
                  <a:pt x="610" y="559"/>
                </a:cubicBezTo>
                <a:lnTo>
                  <a:pt x="576" y="559"/>
                </a:lnTo>
                <a:cubicBezTo>
                  <a:pt x="316" y="559"/>
                  <a:pt x="99" y="389"/>
                  <a:pt x="26" y="158"/>
                </a:cubicBezTo>
                <a:cubicBezTo>
                  <a:pt x="10" y="109"/>
                  <a:pt x="1" y="56"/>
                  <a:pt x="0" y="0"/>
                </a:cubicBezTo>
                <a:lnTo>
                  <a:pt x="1174" y="0"/>
                </a:lnTo>
                <a:close/>
                <a:moveTo>
                  <a:pt x="5840" y="0"/>
                </a:moveTo>
                <a:cubicBezTo>
                  <a:pt x="5849" y="74"/>
                  <a:pt x="5875" y="153"/>
                  <a:pt x="5915" y="229"/>
                </a:cubicBezTo>
                <a:cubicBezTo>
                  <a:pt x="6003" y="395"/>
                  <a:pt x="6183" y="494"/>
                  <a:pt x="6375" y="494"/>
                </a:cubicBezTo>
                <a:lnTo>
                  <a:pt x="6409" y="494"/>
                </a:lnTo>
                <a:cubicBezTo>
                  <a:pt x="6587" y="494"/>
                  <a:pt x="6748" y="576"/>
                  <a:pt x="6852" y="703"/>
                </a:cubicBezTo>
                <a:cubicBezTo>
                  <a:pt x="6909" y="773"/>
                  <a:pt x="6951" y="858"/>
                  <a:pt x="6971" y="951"/>
                </a:cubicBezTo>
                <a:cubicBezTo>
                  <a:pt x="6979" y="988"/>
                  <a:pt x="6982" y="1027"/>
                  <a:pt x="6982" y="1067"/>
                </a:cubicBezTo>
                <a:cubicBezTo>
                  <a:pt x="6982" y="1126"/>
                  <a:pt x="6973" y="1182"/>
                  <a:pt x="6957" y="1236"/>
                </a:cubicBezTo>
                <a:cubicBezTo>
                  <a:pt x="6883" y="1467"/>
                  <a:pt x="6666" y="1637"/>
                  <a:pt x="6406" y="1637"/>
                </a:cubicBezTo>
                <a:cubicBezTo>
                  <a:pt x="5997" y="1637"/>
                  <a:pt x="5689" y="2060"/>
                  <a:pt x="5898" y="2489"/>
                </a:cubicBezTo>
                <a:cubicBezTo>
                  <a:pt x="5989" y="2670"/>
                  <a:pt x="6175" y="2780"/>
                  <a:pt x="6375" y="2780"/>
                </a:cubicBezTo>
                <a:lnTo>
                  <a:pt x="6406" y="2780"/>
                </a:lnTo>
                <a:cubicBezTo>
                  <a:pt x="6584" y="2780"/>
                  <a:pt x="6745" y="2861"/>
                  <a:pt x="6849" y="2988"/>
                </a:cubicBezTo>
                <a:cubicBezTo>
                  <a:pt x="6906" y="3059"/>
                  <a:pt x="6948" y="3144"/>
                  <a:pt x="6968" y="3237"/>
                </a:cubicBezTo>
                <a:cubicBezTo>
                  <a:pt x="6976" y="3273"/>
                  <a:pt x="6979" y="3313"/>
                  <a:pt x="6979" y="3352"/>
                </a:cubicBezTo>
                <a:cubicBezTo>
                  <a:pt x="6979" y="3412"/>
                  <a:pt x="6971" y="3468"/>
                  <a:pt x="6954" y="3522"/>
                </a:cubicBezTo>
                <a:cubicBezTo>
                  <a:pt x="6880" y="3753"/>
                  <a:pt x="6663" y="3922"/>
                  <a:pt x="6403" y="3922"/>
                </a:cubicBezTo>
                <a:cubicBezTo>
                  <a:pt x="6118" y="3922"/>
                  <a:pt x="5884" y="4128"/>
                  <a:pt x="5836" y="4397"/>
                </a:cubicBezTo>
                <a:cubicBezTo>
                  <a:pt x="5836" y="4402"/>
                  <a:pt x="5833" y="4411"/>
                  <a:pt x="5833" y="4416"/>
                </a:cubicBezTo>
                <a:cubicBezTo>
                  <a:pt x="5831" y="4422"/>
                  <a:pt x="5831" y="4428"/>
                  <a:pt x="5831" y="4433"/>
                </a:cubicBezTo>
                <a:cubicBezTo>
                  <a:pt x="5819" y="4546"/>
                  <a:pt x="5839" y="4670"/>
                  <a:pt x="5907" y="4794"/>
                </a:cubicBezTo>
                <a:cubicBezTo>
                  <a:pt x="5994" y="4961"/>
                  <a:pt x="6175" y="5060"/>
                  <a:pt x="6367" y="5060"/>
                </a:cubicBezTo>
                <a:lnTo>
                  <a:pt x="6401" y="5060"/>
                </a:lnTo>
                <a:cubicBezTo>
                  <a:pt x="6578" y="5060"/>
                  <a:pt x="6739" y="5142"/>
                  <a:pt x="6844" y="5268"/>
                </a:cubicBezTo>
                <a:cubicBezTo>
                  <a:pt x="6900" y="5339"/>
                  <a:pt x="6942" y="5424"/>
                  <a:pt x="6962" y="5517"/>
                </a:cubicBezTo>
                <a:cubicBezTo>
                  <a:pt x="6971" y="5554"/>
                  <a:pt x="6973" y="5593"/>
                  <a:pt x="6973" y="5633"/>
                </a:cubicBezTo>
                <a:lnTo>
                  <a:pt x="6973" y="5635"/>
                </a:lnTo>
                <a:lnTo>
                  <a:pt x="6973" y="5638"/>
                </a:lnTo>
                <a:lnTo>
                  <a:pt x="6973" y="5655"/>
                </a:lnTo>
                <a:lnTo>
                  <a:pt x="6973" y="5683"/>
                </a:lnTo>
                <a:cubicBezTo>
                  <a:pt x="6971" y="5744"/>
                  <a:pt x="6954" y="5804"/>
                  <a:pt x="6931" y="5860"/>
                </a:cubicBezTo>
                <a:cubicBezTo>
                  <a:pt x="6900" y="5928"/>
                  <a:pt x="6858" y="5990"/>
                  <a:pt x="6807" y="6041"/>
                </a:cubicBezTo>
                <a:cubicBezTo>
                  <a:pt x="6782" y="6066"/>
                  <a:pt x="6753" y="6091"/>
                  <a:pt x="6722" y="6111"/>
                </a:cubicBezTo>
                <a:cubicBezTo>
                  <a:pt x="6626" y="6176"/>
                  <a:pt x="6508" y="6213"/>
                  <a:pt x="6381" y="6207"/>
                </a:cubicBezTo>
                <a:cubicBezTo>
                  <a:pt x="6355" y="6207"/>
                  <a:pt x="6330" y="6207"/>
                  <a:pt x="6305" y="6210"/>
                </a:cubicBezTo>
                <a:cubicBezTo>
                  <a:pt x="6104" y="6244"/>
                  <a:pt x="5941" y="6377"/>
                  <a:pt x="5867" y="6557"/>
                </a:cubicBezTo>
                <a:cubicBezTo>
                  <a:pt x="5867" y="6560"/>
                  <a:pt x="5864" y="6563"/>
                  <a:pt x="5864" y="6566"/>
                </a:cubicBezTo>
                <a:cubicBezTo>
                  <a:pt x="5862" y="6571"/>
                  <a:pt x="5862" y="6574"/>
                  <a:pt x="5859" y="6580"/>
                </a:cubicBezTo>
                <a:cubicBezTo>
                  <a:pt x="5842" y="6633"/>
                  <a:pt x="5831" y="6690"/>
                  <a:pt x="5828" y="6743"/>
                </a:cubicBezTo>
                <a:cubicBezTo>
                  <a:pt x="5825" y="6842"/>
                  <a:pt x="5845" y="6947"/>
                  <a:pt x="5895" y="7051"/>
                </a:cubicBezTo>
                <a:cubicBezTo>
                  <a:pt x="5986" y="7232"/>
                  <a:pt x="6172" y="7342"/>
                  <a:pt x="6372" y="7342"/>
                </a:cubicBezTo>
                <a:lnTo>
                  <a:pt x="6403" y="7342"/>
                </a:lnTo>
                <a:cubicBezTo>
                  <a:pt x="6581" y="7342"/>
                  <a:pt x="6742" y="7423"/>
                  <a:pt x="6847" y="7550"/>
                </a:cubicBezTo>
                <a:cubicBezTo>
                  <a:pt x="6903" y="7621"/>
                  <a:pt x="6945" y="7706"/>
                  <a:pt x="6965" y="7799"/>
                </a:cubicBezTo>
                <a:cubicBezTo>
                  <a:pt x="6973" y="7835"/>
                  <a:pt x="6976" y="7875"/>
                  <a:pt x="6976" y="7914"/>
                </a:cubicBezTo>
                <a:cubicBezTo>
                  <a:pt x="6976" y="7974"/>
                  <a:pt x="6968" y="8030"/>
                  <a:pt x="6951" y="8084"/>
                </a:cubicBezTo>
                <a:cubicBezTo>
                  <a:pt x="6878" y="8315"/>
                  <a:pt x="6660" y="8484"/>
                  <a:pt x="6401" y="8484"/>
                </a:cubicBezTo>
                <a:cubicBezTo>
                  <a:pt x="5983" y="8484"/>
                  <a:pt x="5670" y="8925"/>
                  <a:pt x="5907" y="9362"/>
                </a:cubicBezTo>
                <a:cubicBezTo>
                  <a:pt x="5997" y="9531"/>
                  <a:pt x="6183" y="9633"/>
                  <a:pt x="6378" y="9625"/>
                </a:cubicBezTo>
                <a:cubicBezTo>
                  <a:pt x="6466" y="9622"/>
                  <a:pt x="6547" y="9639"/>
                  <a:pt x="6624" y="9670"/>
                </a:cubicBezTo>
                <a:cubicBezTo>
                  <a:pt x="6660" y="9684"/>
                  <a:pt x="6691" y="9704"/>
                  <a:pt x="6722" y="9723"/>
                </a:cubicBezTo>
                <a:cubicBezTo>
                  <a:pt x="6753" y="9746"/>
                  <a:pt x="6782" y="9768"/>
                  <a:pt x="6807" y="9794"/>
                </a:cubicBezTo>
                <a:cubicBezTo>
                  <a:pt x="6911" y="9898"/>
                  <a:pt x="6976" y="10039"/>
                  <a:pt x="6976" y="10197"/>
                </a:cubicBezTo>
                <a:cubicBezTo>
                  <a:pt x="6976" y="10276"/>
                  <a:pt x="6959" y="10350"/>
                  <a:pt x="6951" y="10423"/>
                </a:cubicBezTo>
                <a:cubicBezTo>
                  <a:pt x="6920" y="10491"/>
                  <a:pt x="6878" y="10553"/>
                  <a:pt x="6827" y="10604"/>
                </a:cubicBezTo>
                <a:cubicBezTo>
                  <a:pt x="6801" y="10629"/>
                  <a:pt x="6773" y="10655"/>
                  <a:pt x="6742" y="10674"/>
                </a:cubicBezTo>
                <a:cubicBezTo>
                  <a:pt x="6646" y="10739"/>
                  <a:pt x="6528" y="10776"/>
                  <a:pt x="6401" y="10770"/>
                </a:cubicBezTo>
                <a:cubicBezTo>
                  <a:pt x="6189" y="10762"/>
                  <a:pt x="5991" y="10889"/>
                  <a:pt x="5904" y="11081"/>
                </a:cubicBezTo>
                <a:cubicBezTo>
                  <a:pt x="5876" y="11146"/>
                  <a:pt x="5859" y="11208"/>
                  <a:pt x="5850" y="11267"/>
                </a:cubicBezTo>
                <a:cubicBezTo>
                  <a:pt x="5839" y="11322"/>
                  <a:pt x="5836" y="11381"/>
                  <a:pt x="5845" y="11439"/>
                </a:cubicBezTo>
                <a:lnTo>
                  <a:pt x="4629" y="11439"/>
                </a:lnTo>
                <a:cubicBezTo>
                  <a:pt x="4637" y="11378"/>
                  <a:pt x="4637" y="11322"/>
                  <a:pt x="4626" y="11267"/>
                </a:cubicBezTo>
                <a:cubicBezTo>
                  <a:pt x="4617" y="11205"/>
                  <a:pt x="4600" y="11143"/>
                  <a:pt x="4572" y="11081"/>
                </a:cubicBezTo>
                <a:cubicBezTo>
                  <a:pt x="4484" y="10889"/>
                  <a:pt x="4287" y="10762"/>
                  <a:pt x="4075" y="10770"/>
                </a:cubicBezTo>
                <a:cubicBezTo>
                  <a:pt x="3948" y="10776"/>
                  <a:pt x="3830" y="10739"/>
                  <a:pt x="3734" y="10674"/>
                </a:cubicBezTo>
                <a:cubicBezTo>
                  <a:pt x="3703" y="10652"/>
                  <a:pt x="3674" y="10629"/>
                  <a:pt x="3649" y="10604"/>
                </a:cubicBezTo>
                <a:cubicBezTo>
                  <a:pt x="3595" y="10553"/>
                  <a:pt x="3553" y="10491"/>
                  <a:pt x="3525" y="10423"/>
                </a:cubicBezTo>
                <a:cubicBezTo>
                  <a:pt x="3497" y="10355"/>
                  <a:pt x="3480" y="10279"/>
                  <a:pt x="3480" y="10200"/>
                </a:cubicBezTo>
                <a:cubicBezTo>
                  <a:pt x="3480" y="10042"/>
                  <a:pt x="3545" y="9901"/>
                  <a:pt x="3649" y="9797"/>
                </a:cubicBezTo>
                <a:cubicBezTo>
                  <a:pt x="3674" y="9771"/>
                  <a:pt x="3703" y="9746"/>
                  <a:pt x="3734" y="9726"/>
                </a:cubicBezTo>
                <a:cubicBezTo>
                  <a:pt x="3765" y="9704"/>
                  <a:pt x="3799" y="9687"/>
                  <a:pt x="3833" y="9672"/>
                </a:cubicBezTo>
                <a:cubicBezTo>
                  <a:pt x="3900" y="9644"/>
                  <a:pt x="3976" y="9627"/>
                  <a:pt x="4055" y="9627"/>
                </a:cubicBezTo>
                <a:cubicBezTo>
                  <a:pt x="4465" y="9627"/>
                  <a:pt x="4775" y="9204"/>
                  <a:pt x="4563" y="8775"/>
                </a:cubicBezTo>
                <a:cubicBezTo>
                  <a:pt x="4476" y="8595"/>
                  <a:pt x="4290" y="8484"/>
                  <a:pt x="4089" y="8484"/>
                </a:cubicBezTo>
                <a:lnTo>
                  <a:pt x="4055" y="8484"/>
                </a:lnTo>
                <a:cubicBezTo>
                  <a:pt x="3796" y="8484"/>
                  <a:pt x="3579" y="8315"/>
                  <a:pt x="3505" y="8084"/>
                </a:cubicBezTo>
                <a:cubicBezTo>
                  <a:pt x="3488" y="8030"/>
                  <a:pt x="3480" y="7974"/>
                  <a:pt x="3480" y="7914"/>
                </a:cubicBezTo>
                <a:cubicBezTo>
                  <a:pt x="3480" y="7875"/>
                  <a:pt x="3483" y="7835"/>
                  <a:pt x="3491" y="7799"/>
                </a:cubicBezTo>
                <a:cubicBezTo>
                  <a:pt x="3508" y="7706"/>
                  <a:pt x="3550" y="7621"/>
                  <a:pt x="3610" y="7550"/>
                </a:cubicBezTo>
                <a:cubicBezTo>
                  <a:pt x="3714" y="7423"/>
                  <a:pt x="3875" y="7342"/>
                  <a:pt x="4053" y="7342"/>
                </a:cubicBezTo>
                <a:cubicBezTo>
                  <a:pt x="4380" y="7342"/>
                  <a:pt x="4645" y="7071"/>
                  <a:pt x="4628" y="6743"/>
                </a:cubicBezTo>
                <a:cubicBezTo>
                  <a:pt x="4626" y="6670"/>
                  <a:pt x="4606" y="6594"/>
                  <a:pt x="4572" y="6518"/>
                </a:cubicBezTo>
                <a:cubicBezTo>
                  <a:pt x="4484" y="6326"/>
                  <a:pt x="4287" y="6199"/>
                  <a:pt x="4075" y="6207"/>
                </a:cubicBezTo>
                <a:cubicBezTo>
                  <a:pt x="3948" y="6213"/>
                  <a:pt x="3830" y="6176"/>
                  <a:pt x="3734" y="6111"/>
                </a:cubicBezTo>
                <a:cubicBezTo>
                  <a:pt x="3703" y="6089"/>
                  <a:pt x="3674" y="6066"/>
                  <a:pt x="3649" y="6041"/>
                </a:cubicBezTo>
                <a:cubicBezTo>
                  <a:pt x="3595" y="5990"/>
                  <a:pt x="3553" y="5928"/>
                  <a:pt x="3525" y="5860"/>
                </a:cubicBezTo>
                <a:cubicBezTo>
                  <a:pt x="3502" y="5806"/>
                  <a:pt x="3488" y="5744"/>
                  <a:pt x="3483" y="5683"/>
                </a:cubicBezTo>
                <a:lnTo>
                  <a:pt x="3483" y="5655"/>
                </a:lnTo>
                <a:lnTo>
                  <a:pt x="3483" y="5638"/>
                </a:lnTo>
                <a:lnTo>
                  <a:pt x="3483" y="5635"/>
                </a:lnTo>
                <a:lnTo>
                  <a:pt x="3483" y="5633"/>
                </a:lnTo>
                <a:cubicBezTo>
                  <a:pt x="3483" y="5593"/>
                  <a:pt x="3485" y="5554"/>
                  <a:pt x="3494" y="5517"/>
                </a:cubicBezTo>
                <a:cubicBezTo>
                  <a:pt x="3511" y="5424"/>
                  <a:pt x="3553" y="5339"/>
                  <a:pt x="3612" y="5268"/>
                </a:cubicBezTo>
                <a:cubicBezTo>
                  <a:pt x="3717" y="5142"/>
                  <a:pt x="3878" y="5060"/>
                  <a:pt x="4055" y="5060"/>
                </a:cubicBezTo>
                <a:lnTo>
                  <a:pt x="4089" y="5060"/>
                </a:lnTo>
                <a:cubicBezTo>
                  <a:pt x="4118" y="5060"/>
                  <a:pt x="4146" y="5057"/>
                  <a:pt x="4171" y="5054"/>
                </a:cubicBezTo>
                <a:cubicBezTo>
                  <a:pt x="4360" y="5017"/>
                  <a:pt x="4518" y="4885"/>
                  <a:pt x="4589" y="4710"/>
                </a:cubicBezTo>
                <a:cubicBezTo>
                  <a:pt x="4589" y="4704"/>
                  <a:pt x="4592" y="4701"/>
                  <a:pt x="4592" y="4698"/>
                </a:cubicBezTo>
                <a:cubicBezTo>
                  <a:pt x="4594" y="4693"/>
                  <a:pt x="4594" y="4690"/>
                  <a:pt x="4597" y="4684"/>
                </a:cubicBezTo>
                <a:cubicBezTo>
                  <a:pt x="4626" y="4597"/>
                  <a:pt x="4634" y="4512"/>
                  <a:pt x="4626" y="4433"/>
                </a:cubicBezTo>
                <a:lnTo>
                  <a:pt x="4626" y="4425"/>
                </a:lnTo>
                <a:cubicBezTo>
                  <a:pt x="4623" y="4413"/>
                  <a:pt x="4623" y="4402"/>
                  <a:pt x="4620" y="4391"/>
                </a:cubicBezTo>
                <a:cubicBezTo>
                  <a:pt x="4609" y="4332"/>
                  <a:pt x="4589" y="4272"/>
                  <a:pt x="4561" y="4213"/>
                </a:cubicBezTo>
                <a:cubicBezTo>
                  <a:pt x="4473" y="4033"/>
                  <a:pt x="4287" y="3922"/>
                  <a:pt x="4087" y="3922"/>
                </a:cubicBezTo>
                <a:lnTo>
                  <a:pt x="4053" y="3922"/>
                </a:lnTo>
                <a:cubicBezTo>
                  <a:pt x="3793" y="3922"/>
                  <a:pt x="3576" y="3753"/>
                  <a:pt x="3502" y="3522"/>
                </a:cubicBezTo>
                <a:cubicBezTo>
                  <a:pt x="3485" y="3468"/>
                  <a:pt x="3477" y="3412"/>
                  <a:pt x="3477" y="3352"/>
                </a:cubicBezTo>
                <a:cubicBezTo>
                  <a:pt x="3477" y="3313"/>
                  <a:pt x="3480" y="3273"/>
                  <a:pt x="3488" y="3237"/>
                </a:cubicBezTo>
                <a:cubicBezTo>
                  <a:pt x="3505" y="3144"/>
                  <a:pt x="3547" y="3059"/>
                  <a:pt x="3607" y="2988"/>
                </a:cubicBezTo>
                <a:cubicBezTo>
                  <a:pt x="3711" y="2861"/>
                  <a:pt x="3872" y="2780"/>
                  <a:pt x="4050" y="2780"/>
                </a:cubicBezTo>
                <a:cubicBezTo>
                  <a:pt x="4459" y="2780"/>
                  <a:pt x="4769" y="2356"/>
                  <a:pt x="4558" y="1927"/>
                </a:cubicBezTo>
                <a:cubicBezTo>
                  <a:pt x="4470" y="1747"/>
                  <a:pt x="4284" y="1637"/>
                  <a:pt x="4084" y="1637"/>
                </a:cubicBezTo>
                <a:lnTo>
                  <a:pt x="4050" y="1637"/>
                </a:lnTo>
                <a:cubicBezTo>
                  <a:pt x="3790" y="1637"/>
                  <a:pt x="3573" y="1467"/>
                  <a:pt x="3500" y="1236"/>
                </a:cubicBezTo>
                <a:cubicBezTo>
                  <a:pt x="3483" y="1182"/>
                  <a:pt x="3474" y="1126"/>
                  <a:pt x="3474" y="1067"/>
                </a:cubicBezTo>
                <a:cubicBezTo>
                  <a:pt x="3474" y="1027"/>
                  <a:pt x="3477" y="988"/>
                  <a:pt x="3485" y="951"/>
                </a:cubicBezTo>
                <a:cubicBezTo>
                  <a:pt x="3502" y="858"/>
                  <a:pt x="3545" y="773"/>
                  <a:pt x="3604" y="703"/>
                </a:cubicBezTo>
                <a:cubicBezTo>
                  <a:pt x="3708" y="576"/>
                  <a:pt x="3869" y="494"/>
                  <a:pt x="4047" y="494"/>
                </a:cubicBezTo>
                <a:lnTo>
                  <a:pt x="4081" y="494"/>
                </a:lnTo>
                <a:cubicBezTo>
                  <a:pt x="4270" y="494"/>
                  <a:pt x="4451" y="395"/>
                  <a:pt x="4541" y="229"/>
                </a:cubicBezTo>
                <a:cubicBezTo>
                  <a:pt x="4582" y="153"/>
                  <a:pt x="4607" y="74"/>
                  <a:pt x="4616" y="0"/>
                </a:cubicBezTo>
                <a:lnTo>
                  <a:pt x="5840" y="0"/>
                </a:lnTo>
                <a:close/>
                <a:moveTo>
                  <a:pt x="8103" y="0"/>
                </a:moveTo>
                <a:cubicBezTo>
                  <a:pt x="8115" y="273"/>
                  <a:pt x="8287" y="479"/>
                  <a:pt x="8520" y="545"/>
                </a:cubicBezTo>
                <a:lnTo>
                  <a:pt x="8520" y="1730"/>
                </a:lnTo>
                <a:cubicBezTo>
                  <a:pt x="8280" y="1798"/>
                  <a:pt x="8102" y="2018"/>
                  <a:pt x="8102" y="2277"/>
                </a:cubicBezTo>
                <a:cubicBezTo>
                  <a:pt x="8102" y="2537"/>
                  <a:pt x="8277" y="2757"/>
                  <a:pt x="8520" y="2825"/>
                </a:cubicBezTo>
                <a:lnTo>
                  <a:pt x="8520" y="4010"/>
                </a:lnTo>
                <a:cubicBezTo>
                  <a:pt x="8280" y="4078"/>
                  <a:pt x="8105" y="4295"/>
                  <a:pt x="8102" y="4555"/>
                </a:cubicBezTo>
                <a:cubicBezTo>
                  <a:pt x="8102" y="4814"/>
                  <a:pt x="8280" y="5031"/>
                  <a:pt x="8520" y="5099"/>
                </a:cubicBezTo>
                <a:lnTo>
                  <a:pt x="8520" y="6283"/>
                </a:lnTo>
                <a:cubicBezTo>
                  <a:pt x="8280" y="6351"/>
                  <a:pt x="8102" y="6571"/>
                  <a:pt x="8102" y="6831"/>
                </a:cubicBezTo>
                <a:cubicBezTo>
                  <a:pt x="8102" y="7090"/>
                  <a:pt x="8277" y="7311"/>
                  <a:pt x="8520" y="7378"/>
                </a:cubicBezTo>
                <a:lnTo>
                  <a:pt x="8520" y="8563"/>
                </a:lnTo>
                <a:cubicBezTo>
                  <a:pt x="8280" y="8631"/>
                  <a:pt x="8102" y="8851"/>
                  <a:pt x="8102" y="9111"/>
                </a:cubicBezTo>
                <a:cubicBezTo>
                  <a:pt x="8102" y="9371"/>
                  <a:pt x="8277" y="9591"/>
                  <a:pt x="8520" y="9658"/>
                </a:cubicBezTo>
                <a:lnTo>
                  <a:pt x="8520" y="10877"/>
                </a:lnTo>
                <a:cubicBezTo>
                  <a:pt x="8280" y="10945"/>
                  <a:pt x="8102" y="11165"/>
                  <a:pt x="8102" y="11425"/>
                </a:cubicBezTo>
                <a:lnTo>
                  <a:pt x="6928" y="11425"/>
                </a:lnTo>
                <a:cubicBezTo>
                  <a:pt x="6928" y="11385"/>
                  <a:pt x="6931" y="11346"/>
                  <a:pt x="6940" y="11309"/>
                </a:cubicBezTo>
                <a:cubicBezTo>
                  <a:pt x="6959" y="11216"/>
                  <a:pt x="7002" y="11131"/>
                  <a:pt x="7058" y="11061"/>
                </a:cubicBezTo>
                <a:cubicBezTo>
                  <a:pt x="7163" y="10934"/>
                  <a:pt x="7323" y="10852"/>
                  <a:pt x="7501" y="10852"/>
                </a:cubicBezTo>
                <a:lnTo>
                  <a:pt x="7535" y="10852"/>
                </a:lnTo>
                <a:cubicBezTo>
                  <a:pt x="7724" y="10852"/>
                  <a:pt x="7905" y="10753"/>
                  <a:pt x="7995" y="10587"/>
                </a:cubicBezTo>
                <a:cubicBezTo>
                  <a:pt x="8071" y="10443"/>
                  <a:pt x="8097" y="10302"/>
                  <a:pt x="8071" y="10172"/>
                </a:cubicBezTo>
                <a:cubicBezTo>
                  <a:pt x="8063" y="10110"/>
                  <a:pt x="8046" y="10048"/>
                  <a:pt x="8018" y="9986"/>
                </a:cubicBezTo>
                <a:cubicBezTo>
                  <a:pt x="7930" y="9794"/>
                  <a:pt x="7733" y="9667"/>
                  <a:pt x="7521" y="9675"/>
                </a:cubicBezTo>
                <a:cubicBezTo>
                  <a:pt x="7394" y="9681"/>
                  <a:pt x="7275" y="9644"/>
                  <a:pt x="7180" y="9579"/>
                </a:cubicBezTo>
                <a:cubicBezTo>
                  <a:pt x="7148" y="9560"/>
                  <a:pt x="7120" y="9534"/>
                  <a:pt x="7095" y="9509"/>
                </a:cubicBezTo>
                <a:cubicBezTo>
                  <a:pt x="7044" y="9458"/>
                  <a:pt x="7002" y="9396"/>
                  <a:pt x="6971" y="9328"/>
                </a:cubicBezTo>
                <a:cubicBezTo>
                  <a:pt x="6942" y="9260"/>
                  <a:pt x="6926" y="9184"/>
                  <a:pt x="6926" y="9105"/>
                </a:cubicBezTo>
                <a:cubicBezTo>
                  <a:pt x="6926" y="8947"/>
                  <a:pt x="6990" y="8806"/>
                  <a:pt x="7095" y="8702"/>
                </a:cubicBezTo>
                <a:cubicBezTo>
                  <a:pt x="7120" y="8676"/>
                  <a:pt x="7148" y="8654"/>
                  <a:pt x="7180" y="8631"/>
                </a:cubicBezTo>
                <a:cubicBezTo>
                  <a:pt x="7211" y="8611"/>
                  <a:pt x="7242" y="8592"/>
                  <a:pt x="7278" y="8578"/>
                </a:cubicBezTo>
                <a:cubicBezTo>
                  <a:pt x="7346" y="8549"/>
                  <a:pt x="7422" y="8532"/>
                  <a:pt x="7501" y="8532"/>
                </a:cubicBezTo>
                <a:cubicBezTo>
                  <a:pt x="7910" y="8532"/>
                  <a:pt x="8221" y="8109"/>
                  <a:pt x="8009" y="7680"/>
                </a:cubicBezTo>
                <a:cubicBezTo>
                  <a:pt x="7922" y="7502"/>
                  <a:pt x="7735" y="7390"/>
                  <a:pt x="7535" y="7390"/>
                </a:cubicBezTo>
                <a:lnTo>
                  <a:pt x="7504" y="7390"/>
                </a:lnTo>
                <a:cubicBezTo>
                  <a:pt x="7244" y="7390"/>
                  <a:pt x="7027" y="7220"/>
                  <a:pt x="6954" y="6989"/>
                </a:cubicBezTo>
                <a:cubicBezTo>
                  <a:pt x="6937" y="6935"/>
                  <a:pt x="6928" y="6879"/>
                  <a:pt x="6928" y="6820"/>
                </a:cubicBezTo>
                <a:cubicBezTo>
                  <a:pt x="6928" y="6780"/>
                  <a:pt x="6931" y="6741"/>
                  <a:pt x="6940" y="6704"/>
                </a:cubicBezTo>
                <a:cubicBezTo>
                  <a:pt x="6959" y="6611"/>
                  <a:pt x="7002" y="6526"/>
                  <a:pt x="7058" y="6456"/>
                </a:cubicBezTo>
                <a:cubicBezTo>
                  <a:pt x="7163" y="6329"/>
                  <a:pt x="7323" y="6247"/>
                  <a:pt x="7501" y="6247"/>
                </a:cubicBezTo>
                <a:cubicBezTo>
                  <a:pt x="7829" y="6247"/>
                  <a:pt x="8091" y="5976"/>
                  <a:pt x="8077" y="5649"/>
                </a:cubicBezTo>
                <a:cubicBezTo>
                  <a:pt x="8071" y="5576"/>
                  <a:pt x="8054" y="5500"/>
                  <a:pt x="8020" y="5424"/>
                </a:cubicBezTo>
                <a:cubicBezTo>
                  <a:pt x="7933" y="5232"/>
                  <a:pt x="7735" y="5105"/>
                  <a:pt x="7524" y="5113"/>
                </a:cubicBezTo>
                <a:cubicBezTo>
                  <a:pt x="7397" y="5119"/>
                  <a:pt x="7278" y="5082"/>
                  <a:pt x="7182" y="5017"/>
                </a:cubicBezTo>
                <a:cubicBezTo>
                  <a:pt x="7151" y="4998"/>
                  <a:pt x="7123" y="4972"/>
                  <a:pt x="7098" y="4947"/>
                </a:cubicBezTo>
                <a:cubicBezTo>
                  <a:pt x="7047" y="4896"/>
                  <a:pt x="7005" y="4834"/>
                  <a:pt x="6973" y="4766"/>
                </a:cubicBezTo>
                <a:cubicBezTo>
                  <a:pt x="6951" y="4710"/>
                  <a:pt x="6934" y="4650"/>
                  <a:pt x="6931" y="4588"/>
                </a:cubicBezTo>
                <a:lnTo>
                  <a:pt x="6931" y="4560"/>
                </a:lnTo>
                <a:lnTo>
                  <a:pt x="6931" y="4543"/>
                </a:lnTo>
                <a:lnTo>
                  <a:pt x="6931" y="4540"/>
                </a:lnTo>
                <a:lnTo>
                  <a:pt x="6931" y="4538"/>
                </a:lnTo>
                <a:cubicBezTo>
                  <a:pt x="6931" y="4498"/>
                  <a:pt x="6934" y="4459"/>
                  <a:pt x="6942" y="4422"/>
                </a:cubicBezTo>
                <a:cubicBezTo>
                  <a:pt x="6962" y="4329"/>
                  <a:pt x="7005" y="4244"/>
                  <a:pt x="7061" y="4174"/>
                </a:cubicBezTo>
                <a:cubicBezTo>
                  <a:pt x="7165" y="4047"/>
                  <a:pt x="7326" y="3965"/>
                  <a:pt x="7504" y="3965"/>
                </a:cubicBezTo>
                <a:lnTo>
                  <a:pt x="7538" y="3965"/>
                </a:lnTo>
                <a:cubicBezTo>
                  <a:pt x="7566" y="3965"/>
                  <a:pt x="7592" y="3962"/>
                  <a:pt x="7620" y="3959"/>
                </a:cubicBezTo>
                <a:cubicBezTo>
                  <a:pt x="7812" y="3920"/>
                  <a:pt x="7967" y="3790"/>
                  <a:pt x="8037" y="3615"/>
                </a:cubicBezTo>
                <a:cubicBezTo>
                  <a:pt x="8037" y="3612"/>
                  <a:pt x="8040" y="3609"/>
                  <a:pt x="8040" y="3604"/>
                </a:cubicBezTo>
                <a:cubicBezTo>
                  <a:pt x="8043" y="3598"/>
                  <a:pt x="8043" y="3595"/>
                  <a:pt x="8046" y="3589"/>
                </a:cubicBezTo>
                <a:cubicBezTo>
                  <a:pt x="8074" y="3505"/>
                  <a:pt x="8083" y="3420"/>
                  <a:pt x="8074" y="3338"/>
                </a:cubicBezTo>
                <a:lnTo>
                  <a:pt x="8074" y="3330"/>
                </a:lnTo>
                <a:cubicBezTo>
                  <a:pt x="8074" y="3319"/>
                  <a:pt x="8071" y="3307"/>
                  <a:pt x="8068" y="3296"/>
                </a:cubicBezTo>
                <a:cubicBezTo>
                  <a:pt x="8057" y="3237"/>
                  <a:pt x="8040" y="3177"/>
                  <a:pt x="8009" y="3118"/>
                </a:cubicBezTo>
                <a:cubicBezTo>
                  <a:pt x="7922" y="2940"/>
                  <a:pt x="7735" y="2828"/>
                  <a:pt x="7535" y="2828"/>
                </a:cubicBezTo>
                <a:lnTo>
                  <a:pt x="7504" y="2828"/>
                </a:lnTo>
                <a:cubicBezTo>
                  <a:pt x="7244" y="2828"/>
                  <a:pt x="7027" y="2658"/>
                  <a:pt x="6954" y="2427"/>
                </a:cubicBezTo>
                <a:cubicBezTo>
                  <a:pt x="6937" y="2373"/>
                  <a:pt x="6928" y="2317"/>
                  <a:pt x="6928" y="2258"/>
                </a:cubicBezTo>
                <a:cubicBezTo>
                  <a:pt x="6928" y="2218"/>
                  <a:pt x="6931" y="2179"/>
                  <a:pt x="6940" y="2142"/>
                </a:cubicBezTo>
                <a:cubicBezTo>
                  <a:pt x="6959" y="2049"/>
                  <a:pt x="7002" y="1964"/>
                  <a:pt x="7058" y="1893"/>
                </a:cubicBezTo>
                <a:cubicBezTo>
                  <a:pt x="7163" y="1767"/>
                  <a:pt x="7323" y="1685"/>
                  <a:pt x="7501" y="1685"/>
                </a:cubicBezTo>
                <a:cubicBezTo>
                  <a:pt x="7910" y="1685"/>
                  <a:pt x="8221" y="1261"/>
                  <a:pt x="8009" y="832"/>
                </a:cubicBezTo>
                <a:cubicBezTo>
                  <a:pt x="7922" y="655"/>
                  <a:pt x="7735" y="542"/>
                  <a:pt x="7535" y="542"/>
                </a:cubicBezTo>
                <a:lnTo>
                  <a:pt x="7504" y="542"/>
                </a:lnTo>
                <a:cubicBezTo>
                  <a:pt x="7244" y="542"/>
                  <a:pt x="7027" y="372"/>
                  <a:pt x="6954" y="141"/>
                </a:cubicBezTo>
                <a:cubicBezTo>
                  <a:pt x="6940" y="95"/>
                  <a:pt x="6931" y="48"/>
                  <a:pt x="6929" y="0"/>
                </a:cubicBezTo>
                <a:lnTo>
                  <a:pt x="8103" y="0"/>
                </a:lnTo>
                <a:close/>
                <a:moveTo>
                  <a:pt x="2340" y="9122"/>
                </a:moveTo>
                <a:cubicBezTo>
                  <a:pt x="2340" y="8806"/>
                  <a:pt x="2083" y="8552"/>
                  <a:pt x="1764" y="8552"/>
                </a:cubicBezTo>
                <a:lnTo>
                  <a:pt x="1750" y="8552"/>
                </a:lnTo>
                <a:cubicBezTo>
                  <a:pt x="1431" y="8552"/>
                  <a:pt x="1174" y="8806"/>
                  <a:pt x="1174" y="9122"/>
                </a:cubicBezTo>
                <a:cubicBezTo>
                  <a:pt x="1174" y="9435"/>
                  <a:pt x="1431" y="9692"/>
                  <a:pt x="1750" y="9692"/>
                </a:cubicBezTo>
                <a:lnTo>
                  <a:pt x="1764" y="9692"/>
                </a:lnTo>
                <a:cubicBezTo>
                  <a:pt x="2083" y="9692"/>
                  <a:pt x="2340" y="9438"/>
                  <a:pt x="2340" y="9122"/>
                </a:cubicBezTo>
                <a:close/>
                <a:moveTo>
                  <a:pt x="2340" y="6839"/>
                </a:moveTo>
                <a:cubicBezTo>
                  <a:pt x="2340" y="6523"/>
                  <a:pt x="2083" y="6269"/>
                  <a:pt x="1764" y="6269"/>
                </a:cubicBezTo>
                <a:lnTo>
                  <a:pt x="1750" y="6269"/>
                </a:lnTo>
                <a:cubicBezTo>
                  <a:pt x="1431" y="6269"/>
                  <a:pt x="1174" y="6523"/>
                  <a:pt x="1174" y="6839"/>
                </a:cubicBezTo>
                <a:cubicBezTo>
                  <a:pt x="1174" y="7153"/>
                  <a:pt x="1431" y="7409"/>
                  <a:pt x="1750" y="7409"/>
                </a:cubicBezTo>
                <a:lnTo>
                  <a:pt x="1764" y="7409"/>
                </a:lnTo>
                <a:cubicBezTo>
                  <a:pt x="2083" y="7409"/>
                  <a:pt x="2340" y="7155"/>
                  <a:pt x="2340" y="6839"/>
                </a:cubicBezTo>
                <a:close/>
                <a:moveTo>
                  <a:pt x="1750" y="5127"/>
                </a:moveTo>
                <a:lnTo>
                  <a:pt x="1764" y="5127"/>
                </a:lnTo>
                <a:cubicBezTo>
                  <a:pt x="2080" y="5127"/>
                  <a:pt x="2337" y="4873"/>
                  <a:pt x="2340" y="4560"/>
                </a:cubicBezTo>
                <a:cubicBezTo>
                  <a:pt x="2337" y="4247"/>
                  <a:pt x="2080" y="3993"/>
                  <a:pt x="1764" y="3993"/>
                </a:cubicBezTo>
                <a:lnTo>
                  <a:pt x="1750" y="3993"/>
                </a:lnTo>
                <a:cubicBezTo>
                  <a:pt x="1434" y="3993"/>
                  <a:pt x="1177" y="4247"/>
                  <a:pt x="1174" y="4560"/>
                </a:cubicBezTo>
                <a:cubicBezTo>
                  <a:pt x="1177" y="4873"/>
                  <a:pt x="1434" y="5127"/>
                  <a:pt x="1750" y="5127"/>
                </a:cubicBezTo>
                <a:close/>
                <a:moveTo>
                  <a:pt x="2340" y="2280"/>
                </a:moveTo>
                <a:cubicBezTo>
                  <a:pt x="2340" y="1964"/>
                  <a:pt x="2083" y="1710"/>
                  <a:pt x="1764" y="1710"/>
                </a:cubicBezTo>
                <a:lnTo>
                  <a:pt x="1750" y="1710"/>
                </a:lnTo>
                <a:cubicBezTo>
                  <a:pt x="1431" y="1710"/>
                  <a:pt x="1174" y="1964"/>
                  <a:pt x="1174" y="2280"/>
                </a:cubicBezTo>
                <a:cubicBezTo>
                  <a:pt x="1174" y="2593"/>
                  <a:pt x="1431" y="2850"/>
                  <a:pt x="1750" y="2850"/>
                </a:cubicBezTo>
                <a:lnTo>
                  <a:pt x="1764" y="2850"/>
                </a:lnTo>
                <a:cubicBezTo>
                  <a:pt x="2083" y="2850"/>
                  <a:pt x="2340" y="2596"/>
                  <a:pt x="2340" y="2280"/>
                </a:cubicBezTo>
                <a:close/>
                <a:moveTo>
                  <a:pt x="5800" y="10197"/>
                </a:moveTo>
                <a:cubicBezTo>
                  <a:pt x="5800" y="9881"/>
                  <a:pt x="5543" y="9627"/>
                  <a:pt x="5224" y="9627"/>
                </a:cubicBezTo>
                <a:lnTo>
                  <a:pt x="5210" y="9627"/>
                </a:lnTo>
                <a:cubicBezTo>
                  <a:pt x="4891" y="9627"/>
                  <a:pt x="4634" y="9881"/>
                  <a:pt x="4634" y="10197"/>
                </a:cubicBezTo>
                <a:cubicBezTo>
                  <a:pt x="4634" y="10511"/>
                  <a:pt x="4891" y="10767"/>
                  <a:pt x="5210" y="10767"/>
                </a:cubicBezTo>
                <a:lnTo>
                  <a:pt x="5224" y="10767"/>
                </a:lnTo>
                <a:cubicBezTo>
                  <a:pt x="5543" y="10767"/>
                  <a:pt x="5800" y="10513"/>
                  <a:pt x="5800" y="10197"/>
                </a:cubicBezTo>
                <a:close/>
                <a:moveTo>
                  <a:pt x="5800" y="7914"/>
                </a:moveTo>
                <a:cubicBezTo>
                  <a:pt x="5800" y="7598"/>
                  <a:pt x="5543" y="7344"/>
                  <a:pt x="5224" y="7344"/>
                </a:cubicBezTo>
                <a:lnTo>
                  <a:pt x="5210" y="7344"/>
                </a:lnTo>
                <a:cubicBezTo>
                  <a:pt x="4891" y="7344"/>
                  <a:pt x="4634" y="7598"/>
                  <a:pt x="4634" y="7914"/>
                </a:cubicBezTo>
                <a:cubicBezTo>
                  <a:pt x="4634" y="8228"/>
                  <a:pt x="4891" y="8484"/>
                  <a:pt x="5210" y="8484"/>
                </a:cubicBezTo>
                <a:lnTo>
                  <a:pt x="5224" y="8484"/>
                </a:lnTo>
                <a:cubicBezTo>
                  <a:pt x="5543" y="8484"/>
                  <a:pt x="5800" y="8230"/>
                  <a:pt x="5800" y="7914"/>
                </a:cubicBezTo>
                <a:close/>
                <a:moveTo>
                  <a:pt x="5210" y="6202"/>
                </a:moveTo>
                <a:lnTo>
                  <a:pt x="5224" y="6202"/>
                </a:lnTo>
                <a:cubicBezTo>
                  <a:pt x="5540" y="6202"/>
                  <a:pt x="5797" y="5948"/>
                  <a:pt x="5800" y="5635"/>
                </a:cubicBezTo>
                <a:cubicBezTo>
                  <a:pt x="5797" y="5322"/>
                  <a:pt x="5540" y="5068"/>
                  <a:pt x="5224" y="5068"/>
                </a:cubicBezTo>
                <a:lnTo>
                  <a:pt x="5210" y="5068"/>
                </a:lnTo>
                <a:cubicBezTo>
                  <a:pt x="4894" y="5068"/>
                  <a:pt x="4637" y="5322"/>
                  <a:pt x="4634" y="5635"/>
                </a:cubicBezTo>
                <a:cubicBezTo>
                  <a:pt x="4637" y="5948"/>
                  <a:pt x="4894" y="6202"/>
                  <a:pt x="5210" y="6202"/>
                </a:cubicBezTo>
                <a:close/>
                <a:moveTo>
                  <a:pt x="5800" y="3355"/>
                </a:moveTo>
                <a:cubicBezTo>
                  <a:pt x="5800" y="3039"/>
                  <a:pt x="5543" y="2785"/>
                  <a:pt x="5224" y="2785"/>
                </a:cubicBezTo>
                <a:lnTo>
                  <a:pt x="5210" y="2785"/>
                </a:lnTo>
                <a:cubicBezTo>
                  <a:pt x="4891" y="2785"/>
                  <a:pt x="4634" y="3039"/>
                  <a:pt x="4634" y="3355"/>
                </a:cubicBezTo>
                <a:cubicBezTo>
                  <a:pt x="4634" y="3668"/>
                  <a:pt x="4891" y="3925"/>
                  <a:pt x="5210" y="3925"/>
                </a:cubicBezTo>
                <a:lnTo>
                  <a:pt x="5224" y="3925"/>
                </a:lnTo>
                <a:cubicBezTo>
                  <a:pt x="5543" y="3925"/>
                  <a:pt x="5800" y="3671"/>
                  <a:pt x="5800" y="3355"/>
                </a:cubicBezTo>
                <a:close/>
                <a:moveTo>
                  <a:pt x="5800" y="1072"/>
                </a:moveTo>
                <a:cubicBezTo>
                  <a:pt x="5800" y="759"/>
                  <a:pt x="5543" y="502"/>
                  <a:pt x="5224" y="502"/>
                </a:cubicBezTo>
                <a:lnTo>
                  <a:pt x="5210" y="502"/>
                </a:lnTo>
                <a:cubicBezTo>
                  <a:pt x="4891" y="502"/>
                  <a:pt x="4634" y="756"/>
                  <a:pt x="4634" y="1072"/>
                </a:cubicBezTo>
                <a:cubicBezTo>
                  <a:pt x="4634" y="1386"/>
                  <a:pt x="4891" y="1642"/>
                  <a:pt x="5210" y="1642"/>
                </a:cubicBezTo>
                <a:lnTo>
                  <a:pt x="5224" y="1642"/>
                </a:lnTo>
                <a:cubicBezTo>
                  <a:pt x="5543" y="1642"/>
                  <a:pt x="5800" y="1388"/>
                  <a:pt x="5800" y="107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3373471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814DE8C-7F3C-B14C-98A1-C8D48A38B38D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4CD60A06-D630-463F-9471-B375877E5EE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045914" y="-3048"/>
            <a:ext cx="5146087" cy="6864096"/>
          </a:xfrm>
          <a:custGeom>
            <a:avLst/>
            <a:gdLst>
              <a:gd name="T0" fmla="*/ 8573 w 8574"/>
              <a:gd name="T1" fmla="*/ 11119 h 11434"/>
              <a:gd name="T2" fmla="*/ 6219 w 8574"/>
              <a:gd name="T3" fmla="*/ 11433 h 11434"/>
              <a:gd name="T4" fmla="*/ 4086 w 8574"/>
              <a:gd name="T5" fmla="*/ 10962 h 11434"/>
              <a:gd name="T6" fmla="*/ 1018 w 8574"/>
              <a:gd name="T7" fmla="*/ 11433 h 11434"/>
              <a:gd name="T8" fmla="*/ 1021 w 8574"/>
              <a:gd name="T9" fmla="*/ 5229 h 11434"/>
              <a:gd name="T10" fmla="*/ 1114 w 8574"/>
              <a:gd name="T11" fmla="*/ 0 h 11434"/>
              <a:gd name="T12" fmla="*/ 7142 w 8574"/>
              <a:gd name="T13" fmla="*/ 0 h 11434"/>
              <a:gd name="T14" fmla="*/ 8573 w 8574"/>
              <a:gd name="T15" fmla="*/ 1442 h 11434"/>
              <a:gd name="T16" fmla="*/ 8215 w 8574"/>
              <a:gd name="T17" fmla="*/ 2664 h 11434"/>
              <a:gd name="T18" fmla="*/ 8573 w 8574"/>
              <a:gd name="T19" fmla="*/ 4549 h 11434"/>
              <a:gd name="T20" fmla="*/ 8215 w 8574"/>
              <a:gd name="T21" fmla="*/ 5767 h 11434"/>
              <a:gd name="T22" fmla="*/ 8573 w 8574"/>
              <a:gd name="T23" fmla="*/ 7658 h 11434"/>
              <a:gd name="T24" fmla="*/ 8217 w 8574"/>
              <a:gd name="T25" fmla="*/ 8863 h 11434"/>
              <a:gd name="T26" fmla="*/ 2088 w 8574"/>
              <a:gd name="T27" fmla="*/ 5767 h 11434"/>
              <a:gd name="T28" fmla="*/ 2043 w 8574"/>
              <a:gd name="T29" fmla="*/ 5692 h 11434"/>
              <a:gd name="T30" fmla="*/ 1111 w 8574"/>
              <a:gd name="T31" fmla="*/ 4140 h 11434"/>
              <a:gd name="T32" fmla="*/ 4083 w 8574"/>
              <a:gd name="T33" fmla="*/ 3677 h 11434"/>
              <a:gd name="T34" fmla="*/ 3064 w 8574"/>
              <a:gd name="T35" fmla="*/ 4140 h 11434"/>
              <a:gd name="T36" fmla="*/ 3064 w 8574"/>
              <a:gd name="T37" fmla="*/ 6162 h 11434"/>
              <a:gd name="T38" fmla="*/ 2130 w 8574"/>
              <a:gd name="T39" fmla="*/ 7861 h 11434"/>
              <a:gd name="T40" fmla="*/ 2187 w 8574"/>
              <a:gd name="T41" fmla="*/ 7787 h 11434"/>
              <a:gd name="T42" fmla="*/ 4083 w 8574"/>
              <a:gd name="T43" fmla="*/ 6780 h 11434"/>
              <a:gd name="T44" fmla="*/ 6073 w 8574"/>
              <a:gd name="T45" fmla="*/ 4684 h 11434"/>
              <a:gd name="T46" fmla="*/ 5195 w 8574"/>
              <a:gd name="T47" fmla="*/ 3206 h 11434"/>
              <a:gd name="T48" fmla="*/ 5105 w 8574"/>
              <a:gd name="T49" fmla="*/ 3206 h 11434"/>
              <a:gd name="T50" fmla="*/ 5105 w 8574"/>
              <a:gd name="T51" fmla="*/ 5229 h 11434"/>
              <a:gd name="T52" fmla="*/ 5105 w 8574"/>
              <a:gd name="T53" fmla="*/ 9266 h 11434"/>
              <a:gd name="T54" fmla="*/ 5195 w 8574"/>
              <a:gd name="T55" fmla="*/ 8335 h 11434"/>
              <a:gd name="T56" fmla="*/ 5195 w 8574"/>
              <a:gd name="T57" fmla="*/ 6309 h 11434"/>
              <a:gd name="T58" fmla="*/ 7148 w 8574"/>
              <a:gd name="T59" fmla="*/ 6162 h 11434"/>
              <a:gd name="T60" fmla="*/ 7148 w 8574"/>
              <a:gd name="T61" fmla="*/ 6309 h 11434"/>
              <a:gd name="T62" fmla="*/ 8116 w 8574"/>
              <a:gd name="T63" fmla="*/ 7787 h 11434"/>
              <a:gd name="T64" fmla="*/ 6217 w 8574"/>
              <a:gd name="T65" fmla="*/ 4611 h 11434"/>
              <a:gd name="T66" fmla="*/ 7193 w 8574"/>
              <a:gd name="T67" fmla="*/ 1109 h 11434"/>
              <a:gd name="T68" fmla="*/ 6217 w 8574"/>
              <a:gd name="T69" fmla="*/ 2585 h 11434"/>
              <a:gd name="T70" fmla="*/ 7094 w 8574"/>
              <a:gd name="T71" fmla="*/ 3132 h 11434"/>
              <a:gd name="T72" fmla="*/ 6126 w 8574"/>
              <a:gd name="T73" fmla="*/ 1504 h 11434"/>
              <a:gd name="T74" fmla="*/ 4173 w 8574"/>
              <a:gd name="T75" fmla="*/ 570 h 11434"/>
              <a:gd name="T76" fmla="*/ 5105 w 8574"/>
              <a:gd name="T77" fmla="*/ 2122 h 11434"/>
              <a:gd name="T78" fmla="*/ 4083 w 8574"/>
              <a:gd name="T79" fmla="*/ 2585 h 11434"/>
              <a:gd name="T80" fmla="*/ 3152 w 8574"/>
              <a:gd name="T81" fmla="*/ 99 h 11434"/>
              <a:gd name="T82" fmla="*/ 2130 w 8574"/>
              <a:gd name="T83" fmla="*/ 1504 h 11434"/>
              <a:gd name="T84" fmla="*/ 3008 w 8574"/>
              <a:gd name="T85" fmla="*/ 3132 h 11434"/>
              <a:gd name="T86" fmla="*/ 1111 w 8574"/>
              <a:gd name="T87" fmla="*/ 2122 h 11434"/>
              <a:gd name="T88" fmla="*/ 90 w 8574"/>
              <a:gd name="T89" fmla="*/ 1504 h 11434"/>
              <a:gd name="T90" fmla="*/ 143 w 8574"/>
              <a:gd name="T91" fmla="*/ 1577 h 11434"/>
              <a:gd name="T92" fmla="*/ 1989 w 8574"/>
              <a:gd name="T93" fmla="*/ 4684 h 11434"/>
              <a:gd name="T94" fmla="*/ 143 w 8574"/>
              <a:gd name="T95" fmla="*/ 7787 h 11434"/>
              <a:gd name="T96" fmla="*/ 2043 w 8574"/>
              <a:gd name="T97" fmla="*/ 8795 h 11434"/>
              <a:gd name="T98" fmla="*/ 1989 w 8574"/>
              <a:gd name="T99" fmla="*/ 10894 h 11434"/>
              <a:gd name="T100" fmla="*/ 2043 w 8574"/>
              <a:gd name="T101" fmla="*/ 10821 h 11434"/>
              <a:gd name="T102" fmla="*/ 2130 w 8574"/>
              <a:gd name="T103" fmla="*/ 10821 h 11434"/>
              <a:gd name="T104" fmla="*/ 4086 w 8574"/>
              <a:gd name="T105" fmla="*/ 10821 h 11434"/>
              <a:gd name="T106" fmla="*/ 3205 w 8574"/>
              <a:gd name="T107" fmla="*/ 9340 h 11434"/>
              <a:gd name="T108" fmla="*/ 6073 w 8574"/>
              <a:gd name="T109" fmla="*/ 10894 h 11434"/>
              <a:gd name="T110" fmla="*/ 6126 w 8574"/>
              <a:gd name="T111" fmla="*/ 10821 h 11434"/>
              <a:gd name="T112" fmla="*/ 7148 w 8574"/>
              <a:gd name="T113" fmla="*/ 10350 h 11434"/>
              <a:gd name="T114" fmla="*/ 8169 w 8574"/>
              <a:gd name="T115" fmla="*/ 9887 h 11434"/>
              <a:gd name="T116" fmla="*/ 7238 w 8574"/>
              <a:gd name="T117" fmla="*/ 9269 h 11434"/>
              <a:gd name="T118" fmla="*/ 8169 w 8574"/>
              <a:gd name="T119" fmla="*/ 4758 h 11434"/>
              <a:gd name="T120" fmla="*/ 8169 w 8574"/>
              <a:gd name="T121" fmla="*/ 3677 h 11434"/>
              <a:gd name="T122" fmla="*/ 7238 w 8574"/>
              <a:gd name="T123" fmla="*/ 99 h 1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574" h="11434">
                <a:moveTo>
                  <a:pt x="8573" y="9722"/>
                </a:moveTo>
                <a:lnTo>
                  <a:pt x="8263" y="9878"/>
                </a:lnTo>
                <a:lnTo>
                  <a:pt x="8263" y="10813"/>
                </a:lnTo>
                <a:lnTo>
                  <a:pt x="8573" y="10657"/>
                </a:lnTo>
                <a:lnTo>
                  <a:pt x="8573" y="10755"/>
                </a:lnTo>
                <a:lnTo>
                  <a:pt x="8316" y="10886"/>
                </a:lnTo>
                <a:lnTo>
                  <a:pt x="8573" y="11018"/>
                </a:lnTo>
                <a:lnTo>
                  <a:pt x="8573" y="11119"/>
                </a:lnTo>
                <a:lnTo>
                  <a:pt x="8263" y="10962"/>
                </a:lnTo>
                <a:lnTo>
                  <a:pt x="8263" y="11433"/>
                </a:lnTo>
                <a:lnTo>
                  <a:pt x="8172" y="11433"/>
                </a:lnTo>
                <a:lnTo>
                  <a:pt x="8172" y="10962"/>
                </a:lnTo>
                <a:lnTo>
                  <a:pt x="7244" y="11433"/>
                </a:lnTo>
                <a:lnTo>
                  <a:pt x="7148" y="11433"/>
                </a:lnTo>
                <a:lnTo>
                  <a:pt x="6219" y="10962"/>
                </a:lnTo>
                <a:lnTo>
                  <a:pt x="6219" y="11433"/>
                </a:lnTo>
                <a:lnTo>
                  <a:pt x="6129" y="11433"/>
                </a:lnTo>
                <a:lnTo>
                  <a:pt x="6129" y="10962"/>
                </a:lnTo>
                <a:lnTo>
                  <a:pt x="5201" y="11433"/>
                </a:lnTo>
                <a:lnTo>
                  <a:pt x="5105" y="11433"/>
                </a:lnTo>
                <a:lnTo>
                  <a:pt x="4176" y="10962"/>
                </a:lnTo>
                <a:lnTo>
                  <a:pt x="4176" y="11433"/>
                </a:lnTo>
                <a:lnTo>
                  <a:pt x="4086" y="11433"/>
                </a:lnTo>
                <a:lnTo>
                  <a:pt x="4086" y="10962"/>
                </a:lnTo>
                <a:lnTo>
                  <a:pt x="3157" y="11433"/>
                </a:lnTo>
                <a:lnTo>
                  <a:pt x="3061" y="11433"/>
                </a:lnTo>
                <a:lnTo>
                  <a:pt x="2133" y="10962"/>
                </a:lnTo>
                <a:lnTo>
                  <a:pt x="2133" y="11433"/>
                </a:lnTo>
                <a:lnTo>
                  <a:pt x="2043" y="11433"/>
                </a:lnTo>
                <a:lnTo>
                  <a:pt x="2043" y="10962"/>
                </a:lnTo>
                <a:lnTo>
                  <a:pt x="1114" y="11433"/>
                </a:lnTo>
                <a:lnTo>
                  <a:pt x="1018" y="11433"/>
                </a:lnTo>
                <a:lnTo>
                  <a:pt x="0" y="10917"/>
                </a:lnTo>
                <a:lnTo>
                  <a:pt x="0" y="9828"/>
                </a:lnTo>
                <a:lnTo>
                  <a:pt x="1021" y="9311"/>
                </a:lnTo>
                <a:lnTo>
                  <a:pt x="1021" y="8332"/>
                </a:lnTo>
                <a:lnTo>
                  <a:pt x="0" y="7816"/>
                </a:lnTo>
                <a:lnTo>
                  <a:pt x="0" y="6724"/>
                </a:lnTo>
                <a:lnTo>
                  <a:pt x="1021" y="6207"/>
                </a:lnTo>
                <a:lnTo>
                  <a:pt x="1021" y="5229"/>
                </a:lnTo>
                <a:lnTo>
                  <a:pt x="0" y="4713"/>
                </a:lnTo>
                <a:lnTo>
                  <a:pt x="0" y="3621"/>
                </a:lnTo>
                <a:lnTo>
                  <a:pt x="1021" y="3104"/>
                </a:lnTo>
                <a:lnTo>
                  <a:pt x="1021" y="2122"/>
                </a:lnTo>
                <a:lnTo>
                  <a:pt x="0" y="1606"/>
                </a:lnTo>
                <a:lnTo>
                  <a:pt x="0" y="516"/>
                </a:lnTo>
                <a:lnTo>
                  <a:pt x="1015" y="0"/>
                </a:lnTo>
                <a:lnTo>
                  <a:pt x="1114" y="0"/>
                </a:lnTo>
                <a:lnTo>
                  <a:pt x="2085" y="494"/>
                </a:lnTo>
                <a:lnTo>
                  <a:pt x="3059" y="0"/>
                </a:lnTo>
                <a:lnTo>
                  <a:pt x="3157" y="0"/>
                </a:lnTo>
                <a:lnTo>
                  <a:pt x="4128" y="494"/>
                </a:lnTo>
                <a:lnTo>
                  <a:pt x="5102" y="0"/>
                </a:lnTo>
                <a:lnTo>
                  <a:pt x="5198" y="0"/>
                </a:lnTo>
                <a:lnTo>
                  <a:pt x="6169" y="494"/>
                </a:lnTo>
                <a:lnTo>
                  <a:pt x="7142" y="0"/>
                </a:lnTo>
                <a:lnTo>
                  <a:pt x="7241" y="0"/>
                </a:lnTo>
                <a:lnTo>
                  <a:pt x="8215" y="491"/>
                </a:lnTo>
                <a:lnTo>
                  <a:pt x="8573" y="310"/>
                </a:lnTo>
                <a:lnTo>
                  <a:pt x="8573" y="412"/>
                </a:lnTo>
                <a:lnTo>
                  <a:pt x="8260" y="570"/>
                </a:lnTo>
                <a:lnTo>
                  <a:pt x="8260" y="1501"/>
                </a:lnTo>
                <a:lnTo>
                  <a:pt x="8573" y="1343"/>
                </a:lnTo>
                <a:lnTo>
                  <a:pt x="8573" y="1442"/>
                </a:lnTo>
                <a:lnTo>
                  <a:pt x="8313" y="1575"/>
                </a:lnTo>
                <a:lnTo>
                  <a:pt x="8573" y="1707"/>
                </a:lnTo>
                <a:lnTo>
                  <a:pt x="8573" y="1809"/>
                </a:lnTo>
                <a:lnTo>
                  <a:pt x="8260" y="1651"/>
                </a:lnTo>
                <a:lnTo>
                  <a:pt x="8260" y="2588"/>
                </a:lnTo>
                <a:lnTo>
                  <a:pt x="8573" y="2746"/>
                </a:lnTo>
                <a:lnTo>
                  <a:pt x="8573" y="2844"/>
                </a:lnTo>
                <a:lnTo>
                  <a:pt x="8215" y="2664"/>
                </a:lnTo>
                <a:lnTo>
                  <a:pt x="7292" y="3132"/>
                </a:lnTo>
                <a:lnTo>
                  <a:pt x="8215" y="3595"/>
                </a:lnTo>
                <a:lnTo>
                  <a:pt x="8573" y="3415"/>
                </a:lnTo>
                <a:lnTo>
                  <a:pt x="8573" y="3516"/>
                </a:lnTo>
                <a:lnTo>
                  <a:pt x="8260" y="3674"/>
                </a:lnTo>
                <a:lnTo>
                  <a:pt x="8260" y="4608"/>
                </a:lnTo>
                <a:lnTo>
                  <a:pt x="8573" y="4450"/>
                </a:lnTo>
                <a:lnTo>
                  <a:pt x="8573" y="4549"/>
                </a:lnTo>
                <a:lnTo>
                  <a:pt x="8313" y="4682"/>
                </a:lnTo>
                <a:lnTo>
                  <a:pt x="8573" y="4814"/>
                </a:lnTo>
                <a:lnTo>
                  <a:pt x="8573" y="4916"/>
                </a:lnTo>
                <a:lnTo>
                  <a:pt x="8260" y="4758"/>
                </a:lnTo>
                <a:lnTo>
                  <a:pt x="8260" y="5692"/>
                </a:lnTo>
                <a:lnTo>
                  <a:pt x="8573" y="5849"/>
                </a:lnTo>
                <a:lnTo>
                  <a:pt x="8573" y="5948"/>
                </a:lnTo>
                <a:lnTo>
                  <a:pt x="8215" y="5767"/>
                </a:lnTo>
                <a:lnTo>
                  <a:pt x="7292" y="6235"/>
                </a:lnTo>
                <a:lnTo>
                  <a:pt x="8215" y="6704"/>
                </a:lnTo>
                <a:lnTo>
                  <a:pt x="8573" y="6523"/>
                </a:lnTo>
                <a:lnTo>
                  <a:pt x="8573" y="6625"/>
                </a:lnTo>
                <a:lnTo>
                  <a:pt x="8260" y="6783"/>
                </a:lnTo>
                <a:lnTo>
                  <a:pt x="8260" y="7717"/>
                </a:lnTo>
                <a:lnTo>
                  <a:pt x="8573" y="7559"/>
                </a:lnTo>
                <a:lnTo>
                  <a:pt x="8573" y="7658"/>
                </a:lnTo>
                <a:lnTo>
                  <a:pt x="8313" y="7790"/>
                </a:lnTo>
                <a:lnTo>
                  <a:pt x="8573" y="7923"/>
                </a:lnTo>
                <a:lnTo>
                  <a:pt x="8573" y="8024"/>
                </a:lnTo>
                <a:lnTo>
                  <a:pt x="8260" y="7866"/>
                </a:lnTo>
                <a:lnTo>
                  <a:pt x="8260" y="8801"/>
                </a:lnTo>
                <a:lnTo>
                  <a:pt x="8573" y="8959"/>
                </a:lnTo>
                <a:lnTo>
                  <a:pt x="8573" y="9057"/>
                </a:lnTo>
                <a:lnTo>
                  <a:pt x="8217" y="8863"/>
                </a:lnTo>
                <a:lnTo>
                  <a:pt x="7295" y="9331"/>
                </a:lnTo>
                <a:lnTo>
                  <a:pt x="8217" y="9799"/>
                </a:lnTo>
                <a:lnTo>
                  <a:pt x="8573" y="9621"/>
                </a:lnTo>
                <a:lnTo>
                  <a:pt x="8573" y="9722"/>
                </a:lnTo>
                <a:close/>
                <a:moveTo>
                  <a:pt x="1165" y="6235"/>
                </a:moveTo>
                <a:lnTo>
                  <a:pt x="2088" y="6704"/>
                </a:lnTo>
                <a:lnTo>
                  <a:pt x="3011" y="6235"/>
                </a:lnTo>
                <a:lnTo>
                  <a:pt x="2088" y="5767"/>
                </a:lnTo>
                <a:lnTo>
                  <a:pt x="1165" y="6235"/>
                </a:lnTo>
                <a:close/>
                <a:moveTo>
                  <a:pt x="2043" y="6780"/>
                </a:moveTo>
                <a:lnTo>
                  <a:pt x="1111" y="6309"/>
                </a:lnTo>
                <a:lnTo>
                  <a:pt x="1111" y="7243"/>
                </a:lnTo>
                <a:lnTo>
                  <a:pt x="2043" y="7714"/>
                </a:lnTo>
                <a:lnTo>
                  <a:pt x="2043" y="6780"/>
                </a:lnTo>
                <a:close/>
                <a:moveTo>
                  <a:pt x="1111" y="6162"/>
                </a:moveTo>
                <a:lnTo>
                  <a:pt x="2043" y="5692"/>
                </a:lnTo>
                <a:lnTo>
                  <a:pt x="2043" y="4758"/>
                </a:lnTo>
                <a:lnTo>
                  <a:pt x="1111" y="5229"/>
                </a:lnTo>
                <a:lnTo>
                  <a:pt x="1111" y="6162"/>
                </a:lnTo>
                <a:close/>
                <a:moveTo>
                  <a:pt x="1111" y="4140"/>
                </a:moveTo>
                <a:lnTo>
                  <a:pt x="2043" y="4611"/>
                </a:lnTo>
                <a:lnTo>
                  <a:pt x="2043" y="3677"/>
                </a:lnTo>
                <a:lnTo>
                  <a:pt x="1111" y="3206"/>
                </a:lnTo>
                <a:lnTo>
                  <a:pt x="1111" y="4140"/>
                </a:lnTo>
                <a:close/>
                <a:moveTo>
                  <a:pt x="4029" y="4684"/>
                </a:moveTo>
                <a:lnTo>
                  <a:pt x="3109" y="4216"/>
                </a:lnTo>
                <a:lnTo>
                  <a:pt x="2187" y="4684"/>
                </a:lnTo>
                <a:lnTo>
                  <a:pt x="3107" y="5153"/>
                </a:lnTo>
                <a:lnTo>
                  <a:pt x="4029" y="4684"/>
                </a:lnTo>
                <a:close/>
                <a:moveTo>
                  <a:pt x="3152" y="4140"/>
                </a:moveTo>
                <a:lnTo>
                  <a:pt x="4083" y="4611"/>
                </a:lnTo>
                <a:lnTo>
                  <a:pt x="4083" y="3677"/>
                </a:lnTo>
                <a:lnTo>
                  <a:pt x="3152" y="3206"/>
                </a:lnTo>
                <a:lnTo>
                  <a:pt x="3152" y="4140"/>
                </a:lnTo>
                <a:close/>
                <a:moveTo>
                  <a:pt x="4086" y="4758"/>
                </a:moveTo>
                <a:lnTo>
                  <a:pt x="3155" y="5229"/>
                </a:lnTo>
                <a:lnTo>
                  <a:pt x="3155" y="6162"/>
                </a:lnTo>
                <a:lnTo>
                  <a:pt x="4086" y="5692"/>
                </a:lnTo>
                <a:lnTo>
                  <a:pt x="4086" y="4758"/>
                </a:lnTo>
                <a:close/>
                <a:moveTo>
                  <a:pt x="3064" y="4140"/>
                </a:moveTo>
                <a:lnTo>
                  <a:pt x="3064" y="3206"/>
                </a:lnTo>
                <a:lnTo>
                  <a:pt x="2133" y="3677"/>
                </a:lnTo>
                <a:lnTo>
                  <a:pt x="2133" y="4611"/>
                </a:lnTo>
                <a:lnTo>
                  <a:pt x="3064" y="4140"/>
                </a:lnTo>
                <a:close/>
                <a:moveTo>
                  <a:pt x="3064" y="5229"/>
                </a:moveTo>
                <a:lnTo>
                  <a:pt x="2133" y="4758"/>
                </a:lnTo>
                <a:lnTo>
                  <a:pt x="2133" y="5692"/>
                </a:lnTo>
                <a:lnTo>
                  <a:pt x="3064" y="6162"/>
                </a:lnTo>
                <a:lnTo>
                  <a:pt x="3064" y="5229"/>
                </a:lnTo>
                <a:close/>
                <a:moveTo>
                  <a:pt x="3064" y="6309"/>
                </a:moveTo>
                <a:lnTo>
                  <a:pt x="2133" y="6780"/>
                </a:lnTo>
                <a:lnTo>
                  <a:pt x="2133" y="7714"/>
                </a:lnTo>
                <a:lnTo>
                  <a:pt x="3064" y="7243"/>
                </a:lnTo>
                <a:lnTo>
                  <a:pt x="3064" y="6309"/>
                </a:lnTo>
                <a:close/>
                <a:moveTo>
                  <a:pt x="3061" y="8332"/>
                </a:moveTo>
                <a:lnTo>
                  <a:pt x="2130" y="7861"/>
                </a:lnTo>
                <a:lnTo>
                  <a:pt x="2130" y="8795"/>
                </a:lnTo>
                <a:lnTo>
                  <a:pt x="3061" y="9266"/>
                </a:lnTo>
                <a:lnTo>
                  <a:pt x="3061" y="8332"/>
                </a:lnTo>
                <a:close/>
                <a:moveTo>
                  <a:pt x="2187" y="7787"/>
                </a:moveTo>
                <a:lnTo>
                  <a:pt x="3107" y="8256"/>
                </a:lnTo>
                <a:lnTo>
                  <a:pt x="4029" y="7787"/>
                </a:lnTo>
                <a:lnTo>
                  <a:pt x="3109" y="7319"/>
                </a:lnTo>
                <a:lnTo>
                  <a:pt x="2187" y="7787"/>
                </a:lnTo>
                <a:close/>
                <a:moveTo>
                  <a:pt x="3152" y="8335"/>
                </a:moveTo>
                <a:lnTo>
                  <a:pt x="3152" y="9269"/>
                </a:lnTo>
                <a:lnTo>
                  <a:pt x="4083" y="8798"/>
                </a:lnTo>
                <a:lnTo>
                  <a:pt x="4083" y="7864"/>
                </a:lnTo>
                <a:lnTo>
                  <a:pt x="3152" y="8335"/>
                </a:lnTo>
                <a:close/>
                <a:moveTo>
                  <a:pt x="3152" y="7243"/>
                </a:moveTo>
                <a:lnTo>
                  <a:pt x="4083" y="7714"/>
                </a:lnTo>
                <a:lnTo>
                  <a:pt x="4083" y="6780"/>
                </a:lnTo>
                <a:lnTo>
                  <a:pt x="3152" y="6309"/>
                </a:lnTo>
                <a:lnTo>
                  <a:pt x="3152" y="7243"/>
                </a:lnTo>
                <a:close/>
                <a:moveTo>
                  <a:pt x="3208" y="6235"/>
                </a:moveTo>
                <a:lnTo>
                  <a:pt x="4131" y="6704"/>
                </a:lnTo>
                <a:lnTo>
                  <a:pt x="5054" y="6235"/>
                </a:lnTo>
                <a:lnTo>
                  <a:pt x="4131" y="5767"/>
                </a:lnTo>
                <a:lnTo>
                  <a:pt x="3208" y="6235"/>
                </a:lnTo>
                <a:close/>
                <a:moveTo>
                  <a:pt x="6073" y="4684"/>
                </a:moveTo>
                <a:lnTo>
                  <a:pt x="5150" y="4216"/>
                </a:lnTo>
                <a:lnTo>
                  <a:pt x="4227" y="4684"/>
                </a:lnTo>
                <a:lnTo>
                  <a:pt x="5150" y="5153"/>
                </a:lnTo>
                <a:lnTo>
                  <a:pt x="6073" y="4684"/>
                </a:lnTo>
                <a:close/>
                <a:moveTo>
                  <a:pt x="5195" y="4140"/>
                </a:moveTo>
                <a:lnTo>
                  <a:pt x="6126" y="4611"/>
                </a:lnTo>
                <a:lnTo>
                  <a:pt x="6126" y="3677"/>
                </a:lnTo>
                <a:lnTo>
                  <a:pt x="5195" y="3206"/>
                </a:lnTo>
                <a:lnTo>
                  <a:pt x="5195" y="4140"/>
                </a:lnTo>
                <a:close/>
                <a:moveTo>
                  <a:pt x="6126" y="4758"/>
                </a:moveTo>
                <a:lnTo>
                  <a:pt x="5195" y="5229"/>
                </a:lnTo>
                <a:lnTo>
                  <a:pt x="5195" y="6162"/>
                </a:lnTo>
                <a:lnTo>
                  <a:pt x="6126" y="5692"/>
                </a:lnTo>
                <a:lnTo>
                  <a:pt x="6126" y="4758"/>
                </a:lnTo>
                <a:close/>
                <a:moveTo>
                  <a:pt x="5105" y="4140"/>
                </a:moveTo>
                <a:lnTo>
                  <a:pt x="5105" y="3206"/>
                </a:lnTo>
                <a:lnTo>
                  <a:pt x="4173" y="3677"/>
                </a:lnTo>
                <a:lnTo>
                  <a:pt x="4173" y="4611"/>
                </a:lnTo>
                <a:lnTo>
                  <a:pt x="5105" y="4140"/>
                </a:lnTo>
                <a:close/>
                <a:moveTo>
                  <a:pt x="5105" y="5229"/>
                </a:moveTo>
                <a:lnTo>
                  <a:pt x="4173" y="4758"/>
                </a:lnTo>
                <a:lnTo>
                  <a:pt x="4173" y="5692"/>
                </a:lnTo>
                <a:lnTo>
                  <a:pt x="5105" y="6162"/>
                </a:lnTo>
                <a:lnTo>
                  <a:pt x="5105" y="5229"/>
                </a:lnTo>
                <a:close/>
                <a:moveTo>
                  <a:pt x="5105" y="6309"/>
                </a:moveTo>
                <a:lnTo>
                  <a:pt x="4173" y="6780"/>
                </a:lnTo>
                <a:lnTo>
                  <a:pt x="4173" y="7714"/>
                </a:lnTo>
                <a:lnTo>
                  <a:pt x="5105" y="7243"/>
                </a:lnTo>
                <a:lnTo>
                  <a:pt x="5105" y="6309"/>
                </a:lnTo>
                <a:close/>
                <a:moveTo>
                  <a:pt x="4173" y="7861"/>
                </a:moveTo>
                <a:lnTo>
                  <a:pt x="4173" y="8795"/>
                </a:lnTo>
                <a:lnTo>
                  <a:pt x="5105" y="9266"/>
                </a:lnTo>
                <a:lnTo>
                  <a:pt x="5105" y="8332"/>
                </a:lnTo>
                <a:lnTo>
                  <a:pt x="4173" y="7861"/>
                </a:lnTo>
                <a:close/>
                <a:moveTo>
                  <a:pt x="4227" y="7787"/>
                </a:moveTo>
                <a:lnTo>
                  <a:pt x="5150" y="8256"/>
                </a:lnTo>
                <a:lnTo>
                  <a:pt x="6073" y="7787"/>
                </a:lnTo>
                <a:lnTo>
                  <a:pt x="5150" y="7319"/>
                </a:lnTo>
                <a:lnTo>
                  <a:pt x="4227" y="7787"/>
                </a:lnTo>
                <a:close/>
                <a:moveTo>
                  <a:pt x="5195" y="8335"/>
                </a:moveTo>
                <a:lnTo>
                  <a:pt x="5195" y="9269"/>
                </a:lnTo>
                <a:lnTo>
                  <a:pt x="6126" y="8798"/>
                </a:lnTo>
                <a:lnTo>
                  <a:pt x="6126" y="7864"/>
                </a:lnTo>
                <a:lnTo>
                  <a:pt x="5195" y="8335"/>
                </a:lnTo>
                <a:close/>
                <a:moveTo>
                  <a:pt x="5195" y="7243"/>
                </a:moveTo>
                <a:lnTo>
                  <a:pt x="6126" y="7714"/>
                </a:lnTo>
                <a:lnTo>
                  <a:pt x="6126" y="6780"/>
                </a:lnTo>
                <a:lnTo>
                  <a:pt x="5195" y="6309"/>
                </a:lnTo>
                <a:lnTo>
                  <a:pt x="5195" y="7243"/>
                </a:lnTo>
                <a:close/>
                <a:moveTo>
                  <a:pt x="5249" y="6235"/>
                </a:moveTo>
                <a:lnTo>
                  <a:pt x="6171" y="6704"/>
                </a:lnTo>
                <a:lnTo>
                  <a:pt x="7094" y="6235"/>
                </a:lnTo>
                <a:lnTo>
                  <a:pt x="6171" y="5767"/>
                </a:lnTo>
                <a:lnTo>
                  <a:pt x="5249" y="6235"/>
                </a:lnTo>
                <a:close/>
                <a:moveTo>
                  <a:pt x="6217" y="5692"/>
                </a:moveTo>
                <a:lnTo>
                  <a:pt x="7148" y="6162"/>
                </a:lnTo>
                <a:lnTo>
                  <a:pt x="7148" y="5229"/>
                </a:lnTo>
                <a:lnTo>
                  <a:pt x="6217" y="4758"/>
                </a:lnTo>
                <a:lnTo>
                  <a:pt x="6217" y="5692"/>
                </a:lnTo>
                <a:close/>
                <a:moveTo>
                  <a:pt x="7148" y="6309"/>
                </a:moveTo>
                <a:lnTo>
                  <a:pt x="6217" y="6780"/>
                </a:lnTo>
                <a:lnTo>
                  <a:pt x="6217" y="7714"/>
                </a:lnTo>
                <a:lnTo>
                  <a:pt x="7148" y="7243"/>
                </a:lnTo>
                <a:lnTo>
                  <a:pt x="7148" y="6309"/>
                </a:lnTo>
                <a:close/>
                <a:moveTo>
                  <a:pt x="6217" y="7861"/>
                </a:moveTo>
                <a:lnTo>
                  <a:pt x="6217" y="8795"/>
                </a:lnTo>
                <a:lnTo>
                  <a:pt x="7148" y="9266"/>
                </a:lnTo>
                <a:lnTo>
                  <a:pt x="7148" y="8332"/>
                </a:lnTo>
                <a:lnTo>
                  <a:pt x="6217" y="7861"/>
                </a:lnTo>
                <a:close/>
                <a:moveTo>
                  <a:pt x="6270" y="7787"/>
                </a:moveTo>
                <a:lnTo>
                  <a:pt x="7193" y="8256"/>
                </a:lnTo>
                <a:lnTo>
                  <a:pt x="8116" y="7787"/>
                </a:lnTo>
                <a:lnTo>
                  <a:pt x="7193" y="7319"/>
                </a:lnTo>
                <a:lnTo>
                  <a:pt x="6270" y="7787"/>
                </a:lnTo>
                <a:close/>
                <a:moveTo>
                  <a:pt x="6270" y="4684"/>
                </a:moveTo>
                <a:lnTo>
                  <a:pt x="7193" y="5153"/>
                </a:lnTo>
                <a:lnTo>
                  <a:pt x="8116" y="4684"/>
                </a:lnTo>
                <a:lnTo>
                  <a:pt x="7193" y="4216"/>
                </a:lnTo>
                <a:lnTo>
                  <a:pt x="6270" y="4684"/>
                </a:lnTo>
                <a:close/>
                <a:moveTo>
                  <a:pt x="6217" y="4611"/>
                </a:moveTo>
                <a:lnTo>
                  <a:pt x="7148" y="4140"/>
                </a:lnTo>
                <a:lnTo>
                  <a:pt x="7148" y="3206"/>
                </a:lnTo>
                <a:lnTo>
                  <a:pt x="6217" y="3677"/>
                </a:lnTo>
                <a:lnTo>
                  <a:pt x="6217" y="4611"/>
                </a:lnTo>
                <a:close/>
                <a:moveTo>
                  <a:pt x="6270" y="1577"/>
                </a:moveTo>
                <a:lnTo>
                  <a:pt x="7193" y="2046"/>
                </a:lnTo>
                <a:lnTo>
                  <a:pt x="8116" y="1577"/>
                </a:lnTo>
                <a:lnTo>
                  <a:pt x="7193" y="1109"/>
                </a:lnTo>
                <a:lnTo>
                  <a:pt x="6270" y="1577"/>
                </a:lnTo>
                <a:close/>
                <a:moveTo>
                  <a:pt x="6217" y="570"/>
                </a:moveTo>
                <a:lnTo>
                  <a:pt x="6217" y="1504"/>
                </a:lnTo>
                <a:lnTo>
                  <a:pt x="7148" y="1033"/>
                </a:lnTo>
                <a:lnTo>
                  <a:pt x="7148" y="99"/>
                </a:lnTo>
                <a:lnTo>
                  <a:pt x="6217" y="570"/>
                </a:lnTo>
                <a:close/>
                <a:moveTo>
                  <a:pt x="6217" y="1651"/>
                </a:moveTo>
                <a:lnTo>
                  <a:pt x="6217" y="2585"/>
                </a:lnTo>
                <a:lnTo>
                  <a:pt x="7148" y="3056"/>
                </a:lnTo>
                <a:lnTo>
                  <a:pt x="7148" y="2122"/>
                </a:lnTo>
                <a:lnTo>
                  <a:pt x="6217" y="1651"/>
                </a:lnTo>
                <a:close/>
                <a:moveTo>
                  <a:pt x="7094" y="3132"/>
                </a:moveTo>
                <a:lnTo>
                  <a:pt x="6171" y="2664"/>
                </a:lnTo>
                <a:lnTo>
                  <a:pt x="5249" y="3132"/>
                </a:lnTo>
                <a:lnTo>
                  <a:pt x="6171" y="3601"/>
                </a:lnTo>
                <a:lnTo>
                  <a:pt x="7094" y="3132"/>
                </a:lnTo>
                <a:close/>
                <a:moveTo>
                  <a:pt x="5195" y="3059"/>
                </a:moveTo>
                <a:lnTo>
                  <a:pt x="6126" y="2585"/>
                </a:lnTo>
                <a:lnTo>
                  <a:pt x="6126" y="1651"/>
                </a:lnTo>
                <a:lnTo>
                  <a:pt x="5195" y="2122"/>
                </a:lnTo>
                <a:lnTo>
                  <a:pt x="5195" y="3059"/>
                </a:lnTo>
                <a:close/>
                <a:moveTo>
                  <a:pt x="5195" y="99"/>
                </a:moveTo>
                <a:lnTo>
                  <a:pt x="5195" y="1033"/>
                </a:lnTo>
                <a:lnTo>
                  <a:pt x="6126" y="1504"/>
                </a:lnTo>
                <a:lnTo>
                  <a:pt x="6126" y="570"/>
                </a:lnTo>
                <a:lnTo>
                  <a:pt x="5195" y="99"/>
                </a:lnTo>
                <a:close/>
                <a:moveTo>
                  <a:pt x="6073" y="1577"/>
                </a:moveTo>
                <a:lnTo>
                  <a:pt x="5150" y="1109"/>
                </a:lnTo>
                <a:lnTo>
                  <a:pt x="4227" y="1577"/>
                </a:lnTo>
                <a:lnTo>
                  <a:pt x="5150" y="2046"/>
                </a:lnTo>
                <a:lnTo>
                  <a:pt x="6073" y="1577"/>
                </a:lnTo>
                <a:close/>
                <a:moveTo>
                  <a:pt x="4173" y="570"/>
                </a:moveTo>
                <a:lnTo>
                  <a:pt x="4173" y="1504"/>
                </a:lnTo>
                <a:lnTo>
                  <a:pt x="5105" y="1033"/>
                </a:lnTo>
                <a:lnTo>
                  <a:pt x="5105" y="99"/>
                </a:lnTo>
                <a:lnTo>
                  <a:pt x="4173" y="570"/>
                </a:lnTo>
                <a:close/>
                <a:moveTo>
                  <a:pt x="4173" y="1651"/>
                </a:moveTo>
                <a:lnTo>
                  <a:pt x="4173" y="2585"/>
                </a:lnTo>
                <a:lnTo>
                  <a:pt x="5105" y="3056"/>
                </a:lnTo>
                <a:lnTo>
                  <a:pt x="5105" y="2122"/>
                </a:lnTo>
                <a:lnTo>
                  <a:pt x="4173" y="1651"/>
                </a:lnTo>
                <a:close/>
                <a:moveTo>
                  <a:pt x="5051" y="3132"/>
                </a:moveTo>
                <a:lnTo>
                  <a:pt x="4131" y="2664"/>
                </a:lnTo>
                <a:lnTo>
                  <a:pt x="3208" y="3132"/>
                </a:lnTo>
                <a:lnTo>
                  <a:pt x="4128" y="3601"/>
                </a:lnTo>
                <a:lnTo>
                  <a:pt x="5051" y="3132"/>
                </a:lnTo>
                <a:close/>
                <a:moveTo>
                  <a:pt x="3152" y="3059"/>
                </a:moveTo>
                <a:lnTo>
                  <a:pt x="4083" y="2585"/>
                </a:lnTo>
                <a:lnTo>
                  <a:pt x="4083" y="1651"/>
                </a:lnTo>
                <a:lnTo>
                  <a:pt x="3152" y="2122"/>
                </a:lnTo>
                <a:lnTo>
                  <a:pt x="3152" y="3059"/>
                </a:lnTo>
                <a:close/>
                <a:moveTo>
                  <a:pt x="3152" y="99"/>
                </a:moveTo>
                <a:lnTo>
                  <a:pt x="3152" y="1033"/>
                </a:lnTo>
                <a:lnTo>
                  <a:pt x="4083" y="1504"/>
                </a:lnTo>
                <a:lnTo>
                  <a:pt x="4083" y="570"/>
                </a:lnTo>
                <a:lnTo>
                  <a:pt x="3152" y="99"/>
                </a:lnTo>
                <a:close/>
                <a:moveTo>
                  <a:pt x="4029" y="1577"/>
                </a:moveTo>
                <a:lnTo>
                  <a:pt x="3107" y="1109"/>
                </a:lnTo>
                <a:lnTo>
                  <a:pt x="2184" y="1577"/>
                </a:lnTo>
                <a:lnTo>
                  <a:pt x="3107" y="2046"/>
                </a:lnTo>
                <a:lnTo>
                  <a:pt x="4029" y="1577"/>
                </a:lnTo>
                <a:close/>
                <a:moveTo>
                  <a:pt x="3061" y="99"/>
                </a:moveTo>
                <a:lnTo>
                  <a:pt x="2130" y="570"/>
                </a:lnTo>
                <a:lnTo>
                  <a:pt x="2130" y="1504"/>
                </a:lnTo>
                <a:lnTo>
                  <a:pt x="3061" y="1033"/>
                </a:lnTo>
                <a:lnTo>
                  <a:pt x="3061" y="99"/>
                </a:lnTo>
                <a:close/>
                <a:moveTo>
                  <a:pt x="3061" y="2122"/>
                </a:moveTo>
                <a:lnTo>
                  <a:pt x="2130" y="1651"/>
                </a:lnTo>
                <a:lnTo>
                  <a:pt x="2130" y="2585"/>
                </a:lnTo>
                <a:lnTo>
                  <a:pt x="3061" y="3056"/>
                </a:lnTo>
                <a:lnTo>
                  <a:pt x="3061" y="2122"/>
                </a:lnTo>
                <a:close/>
                <a:moveTo>
                  <a:pt x="3008" y="3132"/>
                </a:moveTo>
                <a:lnTo>
                  <a:pt x="2088" y="2664"/>
                </a:lnTo>
                <a:lnTo>
                  <a:pt x="1165" y="3132"/>
                </a:lnTo>
                <a:lnTo>
                  <a:pt x="2085" y="3601"/>
                </a:lnTo>
                <a:lnTo>
                  <a:pt x="3008" y="3132"/>
                </a:lnTo>
                <a:close/>
                <a:moveTo>
                  <a:pt x="1111" y="3059"/>
                </a:moveTo>
                <a:lnTo>
                  <a:pt x="2043" y="2585"/>
                </a:lnTo>
                <a:lnTo>
                  <a:pt x="2043" y="1651"/>
                </a:lnTo>
                <a:lnTo>
                  <a:pt x="1111" y="2122"/>
                </a:lnTo>
                <a:lnTo>
                  <a:pt x="1111" y="3059"/>
                </a:lnTo>
                <a:close/>
                <a:moveTo>
                  <a:pt x="1111" y="99"/>
                </a:moveTo>
                <a:lnTo>
                  <a:pt x="1111" y="1033"/>
                </a:lnTo>
                <a:lnTo>
                  <a:pt x="2043" y="1504"/>
                </a:lnTo>
                <a:lnTo>
                  <a:pt x="2043" y="570"/>
                </a:lnTo>
                <a:lnTo>
                  <a:pt x="1111" y="99"/>
                </a:lnTo>
                <a:close/>
                <a:moveTo>
                  <a:pt x="90" y="570"/>
                </a:moveTo>
                <a:lnTo>
                  <a:pt x="90" y="1504"/>
                </a:lnTo>
                <a:lnTo>
                  <a:pt x="1021" y="1033"/>
                </a:lnTo>
                <a:lnTo>
                  <a:pt x="1021" y="99"/>
                </a:lnTo>
                <a:lnTo>
                  <a:pt x="90" y="570"/>
                </a:lnTo>
                <a:close/>
                <a:moveTo>
                  <a:pt x="143" y="1577"/>
                </a:moveTo>
                <a:lnTo>
                  <a:pt x="1066" y="2046"/>
                </a:lnTo>
                <a:lnTo>
                  <a:pt x="1989" y="1580"/>
                </a:lnTo>
                <a:lnTo>
                  <a:pt x="1066" y="1112"/>
                </a:lnTo>
                <a:lnTo>
                  <a:pt x="143" y="1577"/>
                </a:lnTo>
                <a:close/>
                <a:moveTo>
                  <a:pt x="90" y="3677"/>
                </a:moveTo>
                <a:lnTo>
                  <a:pt x="90" y="4611"/>
                </a:lnTo>
                <a:lnTo>
                  <a:pt x="1021" y="4140"/>
                </a:lnTo>
                <a:lnTo>
                  <a:pt x="1021" y="3206"/>
                </a:lnTo>
                <a:lnTo>
                  <a:pt x="90" y="3677"/>
                </a:lnTo>
                <a:close/>
                <a:moveTo>
                  <a:pt x="143" y="4684"/>
                </a:moveTo>
                <a:lnTo>
                  <a:pt x="1066" y="5153"/>
                </a:lnTo>
                <a:lnTo>
                  <a:pt x="1989" y="4684"/>
                </a:lnTo>
                <a:lnTo>
                  <a:pt x="1066" y="4216"/>
                </a:lnTo>
                <a:lnTo>
                  <a:pt x="143" y="4684"/>
                </a:lnTo>
                <a:close/>
                <a:moveTo>
                  <a:pt x="90" y="6780"/>
                </a:moveTo>
                <a:lnTo>
                  <a:pt x="90" y="7714"/>
                </a:lnTo>
                <a:lnTo>
                  <a:pt x="1021" y="7243"/>
                </a:lnTo>
                <a:lnTo>
                  <a:pt x="1021" y="6309"/>
                </a:lnTo>
                <a:lnTo>
                  <a:pt x="90" y="6780"/>
                </a:lnTo>
                <a:close/>
                <a:moveTo>
                  <a:pt x="143" y="7787"/>
                </a:moveTo>
                <a:lnTo>
                  <a:pt x="1066" y="8256"/>
                </a:lnTo>
                <a:lnTo>
                  <a:pt x="1989" y="7787"/>
                </a:lnTo>
                <a:lnTo>
                  <a:pt x="1066" y="7319"/>
                </a:lnTo>
                <a:lnTo>
                  <a:pt x="143" y="7787"/>
                </a:lnTo>
                <a:close/>
                <a:moveTo>
                  <a:pt x="2043" y="7861"/>
                </a:moveTo>
                <a:lnTo>
                  <a:pt x="1111" y="8332"/>
                </a:lnTo>
                <a:lnTo>
                  <a:pt x="1111" y="9266"/>
                </a:lnTo>
                <a:lnTo>
                  <a:pt x="2043" y="8795"/>
                </a:lnTo>
                <a:lnTo>
                  <a:pt x="2043" y="7861"/>
                </a:lnTo>
                <a:close/>
                <a:moveTo>
                  <a:pt x="90" y="9887"/>
                </a:moveTo>
                <a:lnTo>
                  <a:pt x="90" y="10821"/>
                </a:lnTo>
                <a:lnTo>
                  <a:pt x="1021" y="10350"/>
                </a:lnTo>
                <a:lnTo>
                  <a:pt x="1021" y="9416"/>
                </a:lnTo>
                <a:lnTo>
                  <a:pt x="90" y="9887"/>
                </a:lnTo>
                <a:close/>
                <a:moveTo>
                  <a:pt x="1066" y="11363"/>
                </a:moveTo>
                <a:lnTo>
                  <a:pt x="1989" y="10894"/>
                </a:lnTo>
                <a:lnTo>
                  <a:pt x="1066" y="10426"/>
                </a:lnTo>
                <a:lnTo>
                  <a:pt x="143" y="10894"/>
                </a:lnTo>
                <a:lnTo>
                  <a:pt x="1066" y="11363"/>
                </a:lnTo>
                <a:close/>
                <a:moveTo>
                  <a:pt x="2043" y="10821"/>
                </a:moveTo>
                <a:lnTo>
                  <a:pt x="2043" y="9887"/>
                </a:lnTo>
                <a:lnTo>
                  <a:pt x="1111" y="9416"/>
                </a:lnTo>
                <a:lnTo>
                  <a:pt x="1111" y="10350"/>
                </a:lnTo>
                <a:lnTo>
                  <a:pt x="2043" y="10821"/>
                </a:lnTo>
                <a:close/>
                <a:moveTo>
                  <a:pt x="2088" y="9808"/>
                </a:moveTo>
                <a:lnTo>
                  <a:pt x="3011" y="9340"/>
                </a:lnTo>
                <a:lnTo>
                  <a:pt x="2088" y="8871"/>
                </a:lnTo>
                <a:lnTo>
                  <a:pt x="1165" y="9340"/>
                </a:lnTo>
                <a:lnTo>
                  <a:pt x="2088" y="9808"/>
                </a:lnTo>
                <a:close/>
                <a:moveTo>
                  <a:pt x="3061" y="9416"/>
                </a:moveTo>
                <a:lnTo>
                  <a:pt x="2130" y="9887"/>
                </a:lnTo>
                <a:lnTo>
                  <a:pt x="2130" y="10821"/>
                </a:lnTo>
                <a:lnTo>
                  <a:pt x="3061" y="10350"/>
                </a:lnTo>
                <a:lnTo>
                  <a:pt x="3061" y="9416"/>
                </a:lnTo>
                <a:close/>
                <a:moveTo>
                  <a:pt x="3107" y="11363"/>
                </a:moveTo>
                <a:lnTo>
                  <a:pt x="4029" y="10894"/>
                </a:lnTo>
                <a:lnTo>
                  <a:pt x="3107" y="10426"/>
                </a:lnTo>
                <a:lnTo>
                  <a:pt x="2184" y="10894"/>
                </a:lnTo>
                <a:lnTo>
                  <a:pt x="3107" y="11363"/>
                </a:lnTo>
                <a:close/>
                <a:moveTo>
                  <a:pt x="4086" y="10821"/>
                </a:moveTo>
                <a:lnTo>
                  <a:pt x="4086" y="9887"/>
                </a:lnTo>
                <a:lnTo>
                  <a:pt x="3155" y="9416"/>
                </a:lnTo>
                <a:lnTo>
                  <a:pt x="3155" y="10350"/>
                </a:lnTo>
                <a:lnTo>
                  <a:pt x="4086" y="10821"/>
                </a:lnTo>
                <a:close/>
                <a:moveTo>
                  <a:pt x="4128" y="9808"/>
                </a:moveTo>
                <a:lnTo>
                  <a:pt x="5051" y="9340"/>
                </a:lnTo>
                <a:lnTo>
                  <a:pt x="4128" y="8871"/>
                </a:lnTo>
                <a:lnTo>
                  <a:pt x="3205" y="9340"/>
                </a:lnTo>
                <a:lnTo>
                  <a:pt x="4128" y="9808"/>
                </a:lnTo>
                <a:close/>
                <a:moveTo>
                  <a:pt x="4173" y="9887"/>
                </a:moveTo>
                <a:lnTo>
                  <a:pt x="4173" y="10821"/>
                </a:lnTo>
                <a:lnTo>
                  <a:pt x="5105" y="10350"/>
                </a:lnTo>
                <a:lnTo>
                  <a:pt x="5105" y="9416"/>
                </a:lnTo>
                <a:lnTo>
                  <a:pt x="4173" y="9887"/>
                </a:lnTo>
                <a:close/>
                <a:moveTo>
                  <a:pt x="5150" y="11363"/>
                </a:moveTo>
                <a:lnTo>
                  <a:pt x="6073" y="10894"/>
                </a:lnTo>
                <a:lnTo>
                  <a:pt x="5150" y="10426"/>
                </a:lnTo>
                <a:lnTo>
                  <a:pt x="4227" y="10894"/>
                </a:lnTo>
                <a:lnTo>
                  <a:pt x="5150" y="11363"/>
                </a:lnTo>
                <a:close/>
                <a:moveTo>
                  <a:pt x="6126" y="10821"/>
                </a:moveTo>
                <a:lnTo>
                  <a:pt x="6126" y="9887"/>
                </a:lnTo>
                <a:lnTo>
                  <a:pt x="5195" y="9416"/>
                </a:lnTo>
                <a:lnTo>
                  <a:pt x="5195" y="10350"/>
                </a:lnTo>
                <a:lnTo>
                  <a:pt x="6126" y="10821"/>
                </a:lnTo>
                <a:close/>
                <a:moveTo>
                  <a:pt x="6171" y="9808"/>
                </a:moveTo>
                <a:lnTo>
                  <a:pt x="7094" y="9340"/>
                </a:lnTo>
                <a:lnTo>
                  <a:pt x="6171" y="8871"/>
                </a:lnTo>
                <a:lnTo>
                  <a:pt x="5249" y="9340"/>
                </a:lnTo>
                <a:lnTo>
                  <a:pt x="6171" y="9808"/>
                </a:lnTo>
                <a:close/>
                <a:moveTo>
                  <a:pt x="6217" y="9887"/>
                </a:moveTo>
                <a:lnTo>
                  <a:pt x="6217" y="10821"/>
                </a:lnTo>
                <a:lnTo>
                  <a:pt x="7148" y="10350"/>
                </a:lnTo>
                <a:lnTo>
                  <a:pt x="7148" y="9416"/>
                </a:lnTo>
                <a:lnTo>
                  <a:pt x="6217" y="9887"/>
                </a:lnTo>
                <a:close/>
                <a:moveTo>
                  <a:pt x="7193" y="11363"/>
                </a:moveTo>
                <a:lnTo>
                  <a:pt x="8116" y="10894"/>
                </a:lnTo>
                <a:lnTo>
                  <a:pt x="7193" y="10426"/>
                </a:lnTo>
                <a:lnTo>
                  <a:pt x="6270" y="10894"/>
                </a:lnTo>
                <a:lnTo>
                  <a:pt x="7193" y="11363"/>
                </a:lnTo>
                <a:close/>
                <a:moveTo>
                  <a:pt x="8169" y="9887"/>
                </a:moveTo>
                <a:lnTo>
                  <a:pt x="7238" y="9416"/>
                </a:lnTo>
                <a:lnTo>
                  <a:pt x="7238" y="10350"/>
                </a:lnTo>
                <a:lnTo>
                  <a:pt x="8169" y="10821"/>
                </a:lnTo>
                <a:lnTo>
                  <a:pt x="8169" y="9887"/>
                </a:lnTo>
                <a:close/>
                <a:moveTo>
                  <a:pt x="8169" y="8798"/>
                </a:moveTo>
                <a:lnTo>
                  <a:pt x="8169" y="7864"/>
                </a:lnTo>
                <a:lnTo>
                  <a:pt x="7238" y="8335"/>
                </a:lnTo>
                <a:lnTo>
                  <a:pt x="7238" y="9269"/>
                </a:lnTo>
                <a:lnTo>
                  <a:pt x="8169" y="8798"/>
                </a:lnTo>
                <a:close/>
                <a:moveTo>
                  <a:pt x="8169" y="6780"/>
                </a:moveTo>
                <a:lnTo>
                  <a:pt x="7238" y="6309"/>
                </a:lnTo>
                <a:lnTo>
                  <a:pt x="7238" y="7243"/>
                </a:lnTo>
                <a:lnTo>
                  <a:pt x="8169" y="7714"/>
                </a:lnTo>
                <a:lnTo>
                  <a:pt x="8169" y="6780"/>
                </a:lnTo>
                <a:close/>
                <a:moveTo>
                  <a:pt x="8169" y="5692"/>
                </a:moveTo>
                <a:lnTo>
                  <a:pt x="8169" y="4758"/>
                </a:lnTo>
                <a:lnTo>
                  <a:pt x="7238" y="5229"/>
                </a:lnTo>
                <a:lnTo>
                  <a:pt x="7238" y="6162"/>
                </a:lnTo>
                <a:lnTo>
                  <a:pt x="8169" y="5692"/>
                </a:lnTo>
                <a:close/>
                <a:moveTo>
                  <a:pt x="8169" y="3677"/>
                </a:moveTo>
                <a:lnTo>
                  <a:pt x="7238" y="3206"/>
                </a:lnTo>
                <a:lnTo>
                  <a:pt x="7238" y="4140"/>
                </a:lnTo>
                <a:lnTo>
                  <a:pt x="8169" y="4611"/>
                </a:lnTo>
                <a:lnTo>
                  <a:pt x="8169" y="3677"/>
                </a:lnTo>
                <a:close/>
                <a:moveTo>
                  <a:pt x="8169" y="2585"/>
                </a:moveTo>
                <a:lnTo>
                  <a:pt x="8169" y="1651"/>
                </a:lnTo>
                <a:lnTo>
                  <a:pt x="7238" y="2122"/>
                </a:lnTo>
                <a:lnTo>
                  <a:pt x="7238" y="3056"/>
                </a:lnTo>
                <a:lnTo>
                  <a:pt x="8169" y="2585"/>
                </a:lnTo>
                <a:close/>
                <a:moveTo>
                  <a:pt x="8169" y="1507"/>
                </a:moveTo>
                <a:lnTo>
                  <a:pt x="8169" y="570"/>
                </a:lnTo>
                <a:lnTo>
                  <a:pt x="7238" y="99"/>
                </a:lnTo>
                <a:lnTo>
                  <a:pt x="7238" y="1036"/>
                </a:lnTo>
                <a:lnTo>
                  <a:pt x="8169" y="15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7" name="Freeform 1">
            <a:extLst>
              <a:ext uri="{FF2B5EF4-FFF2-40B4-BE49-F238E27FC236}">
                <a16:creationId xmlns:a16="http://schemas.microsoft.com/office/drawing/2014/main" id="{1554AF9D-E0E2-4705-B3A3-EECC7FDAE8BA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13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1995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5" y="1145211"/>
            <a:ext cx="11021484" cy="508000"/>
          </a:xfrm>
          <a:prstGeom prst="rect">
            <a:avLst/>
          </a:prstGeom>
        </p:spPr>
        <p:txBody>
          <a:bodyPr/>
          <a:lstStyle>
            <a:lvl1pPr marL="2380" indent="0">
              <a:spcBef>
                <a:spcPts val="0"/>
              </a:spcBef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75971048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4D76B5E-F04F-5F49-8958-97B50A83EE74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48" name="Freeform 1">
            <a:extLst>
              <a:ext uri="{FF2B5EF4-FFF2-40B4-BE49-F238E27FC236}">
                <a16:creationId xmlns:a16="http://schemas.microsoft.com/office/drawing/2014/main" id="{61AB8978-50BC-4FD3-9AE9-19172AFEDD49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FA94C286-B458-4239-8F9C-DF2CEAEEC2B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238421" y="0"/>
            <a:ext cx="4953580" cy="6864096"/>
          </a:xfrm>
          <a:custGeom>
            <a:avLst/>
            <a:gdLst>
              <a:gd name="T0" fmla="*/ 2498 w 8256"/>
              <a:gd name="T1" fmla="*/ 5150 h 11437"/>
              <a:gd name="T2" fmla="*/ 1739 w 8256"/>
              <a:gd name="T3" fmla="*/ 1654 h 11437"/>
              <a:gd name="T4" fmla="*/ 2955 w 8256"/>
              <a:gd name="T5" fmla="*/ 4049 h 11437"/>
              <a:gd name="T6" fmla="*/ 3694 w 8256"/>
              <a:gd name="T7" fmla="*/ 6907 h 11437"/>
              <a:gd name="T8" fmla="*/ 4389 w 8256"/>
              <a:gd name="T9" fmla="*/ 6221 h 11437"/>
              <a:gd name="T10" fmla="*/ 4964 w 8256"/>
              <a:gd name="T11" fmla="*/ 4425 h 11437"/>
              <a:gd name="T12" fmla="*/ 4716 w 8256"/>
              <a:gd name="T13" fmla="*/ 6947 h 11437"/>
              <a:gd name="T14" fmla="*/ 5453 w 8256"/>
              <a:gd name="T15" fmla="*/ 3700 h 11437"/>
              <a:gd name="T16" fmla="*/ 3003 w 8256"/>
              <a:gd name="T17" fmla="*/ 0 h 11437"/>
              <a:gd name="T18" fmla="*/ 3655 w 8256"/>
              <a:gd name="T19" fmla="*/ 3268 h 11437"/>
              <a:gd name="T20" fmla="*/ 3088 w 8256"/>
              <a:gd name="T21" fmla="*/ 3558 h 11437"/>
              <a:gd name="T22" fmla="*/ 4420 w 8256"/>
              <a:gd name="T23" fmla="*/ 587 h 11437"/>
              <a:gd name="T24" fmla="*/ 2537 w 8256"/>
              <a:gd name="T25" fmla="*/ 1800 h 11437"/>
              <a:gd name="T26" fmla="*/ 2196 w 8256"/>
              <a:gd name="T27" fmla="*/ 8318 h 11437"/>
              <a:gd name="T28" fmla="*/ 7860 w 8256"/>
              <a:gd name="T29" fmla="*/ 6348 h 11437"/>
              <a:gd name="T30" fmla="*/ 7222 w 8256"/>
              <a:gd name="T31" fmla="*/ 6913 h 11437"/>
              <a:gd name="T32" fmla="*/ 7321 w 8256"/>
              <a:gd name="T33" fmla="*/ 9131 h 11437"/>
              <a:gd name="T34" fmla="*/ 7606 w 8256"/>
              <a:gd name="T35" fmla="*/ 5869 h 11437"/>
              <a:gd name="T36" fmla="*/ 6390 w 8256"/>
              <a:gd name="T37" fmla="*/ 0 h 11437"/>
              <a:gd name="T38" fmla="*/ 1397 w 8256"/>
              <a:gd name="T39" fmla="*/ 6470 h 11437"/>
              <a:gd name="T40" fmla="*/ 7411 w 8256"/>
              <a:gd name="T41" fmla="*/ 4337 h 11437"/>
              <a:gd name="T42" fmla="*/ 6237 w 8256"/>
              <a:gd name="T43" fmla="*/ 5804 h 11437"/>
              <a:gd name="T44" fmla="*/ 7013 w 8256"/>
              <a:gd name="T45" fmla="*/ 6588 h 11437"/>
              <a:gd name="T46" fmla="*/ 4149 w 8256"/>
              <a:gd name="T47" fmla="*/ 5761 h 11437"/>
              <a:gd name="T48" fmla="*/ 1620 w 8256"/>
              <a:gd name="T49" fmla="*/ 6345 h 11437"/>
              <a:gd name="T50" fmla="*/ 6124 w 8256"/>
              <a:gd name="T51" fmla="*/ 1180 h 11437"/>
              <a:gd name="T52" fmla="*/ 2179 w 8256"/>
              <a:gd name="T53" fmla="*/ 8959 h 11437"/>
              <a:gd name="T54" fmla="*/ 7580 w 8256"/>
              <a:gd name="T55" fmla="*/ 4058 h 11437"/>
              <a:gd name="T56" fmla="*/ 4598 w 8256"/>
              <a:gd name="T57" fmla="*/ 10491 h 11437"/>
              <a:gd name="T58" fmla="*/ 5819 w 8256"/>
              <a:gd name="T59" fmla="*/ 11050 h 11437"/>
              <a:gd name="T60" fmla="*/ 6167 w 8256"/>
              <a:gd name="T61" fmla="*/ 11436 h 11437"/>
              <a:gd name="T62" fmla="*/ 6268 w 8256"/>
              <a:gd name="T63" fmla="*/ 9032 h 11437"/>
              <a:gd name="T64" fmla="*/ 2303 w 8256"/>
              <a:gd name="T65" fmla="*/ 9915 h 11437"/>
              <a:gd name="T66" fmla="*/ 3584 w 8256"/>
              <a:gd name="T67" fmla="*/ 11069 h 11437"/>
              <a:gd name="T68" fmla="*/ 7990 w 8256"/>
              <a:gd name="T69" fmla="*/ 9424 h 11437"/>
              <a:gd name="T70" fmla="*/ 8252 w 8256"/>
              <a:gd name="T71" fmla="*/ 6052 h 11437"/>
              <a:gd name="T72" fmla="*/ 8097 w 8256"/>
              <a:gd name="T73" fmla="*/ 1854 h 11437"/>
              <a:gd name="T74" fmla="*/ 8097 w 8256"/>
              <a:gd name="T75" fmla="*/ 6526 h 11437"/>
              <a:gd name="T76" fmla="*/ 7823 w 8256"/>
              <a:gd name="T77" fmla="*/ 9641 h 11437"/>
              <a:gd name="T78" fmla="*/ 2038 w 8256"/>
              <a:gd name="T79" fmla="*/ 11233 h 11437"/>
              <a:gd name="T80" fmla="*/ 1383 w 8256"/>
              <a:gd name="T81" fmla="*/ 5342 h 11437"/>
              <a:gd name="T82" fmla="*/ 8162 w 8256"/>
              <a:gd name="T83" fmla="*/ 7113 h 11437"/>
              <a:gd name="T84" fmla="*/ 5453 w 8256"/>
              <a:gd name="T85" fmla="*/ 8744 h 11437"/>
              <a:gd name="T86" fmla="*/ 5822 w 8256"/>
              <a:gd name="T87" fmla="*/ 6715 h 11437"/>
              <a:gd name="T88" fmla="*/ 5845 w 8256"/>
              <a:gd name="T89" fmla="*/ 7364 h 11437"/>
              <a:gd name="T90" fmla="*/ 5865 w 8256"/>
              <a:gd name="T91" fmla="*/ 8253 h 11437"/>
              <a:gd name="T92" fmla="*/ 1623 w 8256"/>
              <a:gd name="T93" fmla="*/ 4061 h 11437"/>
              <a:gd name="T94" fmla="*/ 2749 w 8256"/>
              <a:gd name="T95" fmla="*/ 9385 h 11437"/>
              <a:gd name="T96" fmla="*/ 3864 w 8256"/>
              <a:gd name="T97" fmla="*/ 9492 h 11437"/>
              <a:gd name="T98" fmla="*/ 909 w 8256"/>
              <a:gd name="T99" fmla="*/ 8002 h 11437"/>
              <a:gd name="T100" fmla="*/ 404 w 8256"/>
              <a:gd name="T101" fmla="*/ 9004 h 11437"/>
              <a:gd name="T102" fmla="*/ 1730 w 8256"/>
              <a:gd name="T103" fmla="*/ 9004 h 11437"/>
              <a:gd name="T104" fmla="*/ 6423 w 8256"/>
              <a:gd name="T105" fmla="*/ 9895 h 11437"/>
              <a:gd name="T106" fmla="*/ 6708 w 8256"/>
              <a:gd name="T107" fmla="*/ 4326 h 11437"/>
              <a:gd name="T108" fmla="*/ 263 w 8256"/>
              <a:gd name="T109" fmla="*/ 1312 h 1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256" h="11437">
                <a:moveTo>
                  <a:pt x="2007" y="3505"/>
                </a:moveTo>
                <a:cubicBezTo>
                  <a:pt x="1629" y="3505"/>
                  <a:pt x="1321" y="3194"/>
                  <a:pt x="1321" y="2813"/>
                </a:cubicBezTo>
                <a:cubicBezTo>
                  <a:pt x="1321" y="2432"/>
                  <a:pt x="1629" y="2122"/>
                  <a:pt x="2007" y="2122"/>
                </a:cubicBezTo>
                <a:cubicBezTo>
                  <a:pt x="2385" y="2122"/>
                  <a:pt x="2693" y="2430"/>
                  <a:pt x="2693" y="2813"/>
                </a:cubicBezTo>
                <a:cubicBezTo>
                  <a:pt x="2695" y="3197"/>
                  <a:pt x="2388" y="3505"/>
                  <a:pt x="2007" y="3505"/>
                </a:cubicBezTo>
                <a:close/>
                <a:moveTo>
                  <a:pt x="2371" y="5277"/>
                </a:moveTo>
                <a:cubicBezTo>
                  <a:pt x="2371" y="5209"/>
                  <a:pt x="2427" y="5153"/>
                  <a:pt x="2498" y="5150"/>
                </a:cubicBezTo>
                <a:cubicBezTo>
                  <a:pt x="2568" y="5150"/>
                  <a:pt x="2625" y="5206"/>
                  <a:pt x="2625" y="5277"/>
                </a:cubicBezTo>
                <a:cubicBezTo>
                  <a:pt x="2625" y="5348"/>
                  <a:pt x="2569" y="5404"/>
                  <a:pt x="2498" y="5404"/>
                </a:cubicBezTo>
                <a:cubicBezTo>
                  <a:pt x="2428" y="5404"/>
                  <a:pt x="2371" y="5348"/>
                  <a:pt x="2371" y="5277"/>
                </a:cubicBezTo>
                <a:close/>
                <a:moveTo>
                  <a:pt x="1507" y="1888"/>
                </a:moveTo>
                <a:cubicBezTo>
                  <a:pt x="1380" y="1888"/>
                  <a:pt x="1276" y="1783"/>
                  <a:pt x="1276" y="1654"/>
                </a:cubicBezTo>
                <a:cubicBezTo>
                  <a:pt x="1276" y="1524"/>
                  <a:pt x="1380" y="1419"/>
                  <a:pt x="1507" y="1419"/>
                </a:cubicBezTo>
                <a:cubicBezTo>
                  <a:pt x="1634" y="1419"/>
                  <a:pt x="1739" y="1524"/>
                  <a:pt x="1739" y="1654"/>
                </a:cubicBezTo>
                <a:cubicBezTo>
                  <a:pt x="1739" y="1783"/>
                  <a:pt x="1634" y="1888"/>
                  <a:pt x="1507" y="1888"/>
                </a:cubicBezTo>
                <a:close/>
                <a:moveTo>
                  <a:pt x="1829" y="4600"/>
                </a:moveTo>
                <a:cubicBezTo>
                  <a:pt x="1829" y="4529"/>
                  <a:pt x="1886" y="4473"/>
                  <a:pt x="1956" y="4473"/>
                </a:cubicBezTo>
                <a:cubicBezTo>
                  <a:pt x="2027" y="4473"/>
                  <a:pt x="2083" y="4529"/>
                  <a:pt x="2083" y="4600"/>
                </a:cubicBezTo>
                <a:cubicBezTo>
                  <a:pt x="2083" y="4670"/>
                  <a:pt x="2027" y="4727"/>
                  <a:pt x="1956" y="4727"/>
                </a:cubicBezTo>
                <a:cubicBezTo>
                  <a:pt x="1886" y="4727"/>
                  <a:pt x="1829" y="4670"/>
                  <a:pt x="1829" y="4600"/>
                </a:cubicBezTo>
                <a:close/>
                <a:moveTo>
                  <a:pt x="2955" y="4049"/>
                </a:moveTo>
                <a:cubicBezTo>
                  <a:pt x="2955" y="4258"/>
                  <a:pt x="2789" y="4425"/>
                  <a:pt x="2583" y="4425"/>
                </a:cubicBezTo>
                <a:cubicBezTo>
                  <a:pt x="2377" y="4425"/>
                  <a:pt x="2210" y="4255"/>
                  <a:pt x="2210" y="4049"/>
                </a:cubicBezTo>
                <a:cubicBezTo>
                  <a:pt x="2210" y="3841"/>
                  <a:pt x="2377" y="3674"/>
                  <a:pt x="2583" y="3674"/>
                </a:cubicBezTo>
                <a:cubicBezTo>
                  <a:pt x="2789" y="3674"/>
                  <a:pt x="2955" y="3843"/>
                  <a:pt x="2955" y="4049"/>
                </a:cubicBezTo>
                <a:close/>
                <a:moveTo>
                  <a:pt x="3497" y="6907"/>
                </a:moveTo>
                <a:cubicBezTo>
                  <a:pt x="3497" y="6851"/>
                  <a:pt x="3542" y="6808"/>
                  <a:pt x="3596" y="6805"/>
                </a:cubicBezTo>
                <a:cubicBezTo>
                  <a:pt x="3649" y="6805"/>
                  <a:pt x="3694" y="6851"/>
                  <a:pt x="3694" y="6907"/>
                </a:cubicBezTo>
                <a:cubicBezTo>
                  <a:pt x="3694" y="6963"/>
                  <a:pt x="3652" y="7009"/>
                  <a:pt x="3596" y="7009"/>
                </a:cubicBezTo>
                <a:cubicBezTo>
                  <a:pt x="3542" y="7009"/>
                  <a:pt x="3497" y="6963"/>
                  <a:pt x="3497" y="6907"/>
                </a:cubicBezTo>
                <a:close/>
                <a:moveTo>
                  <a:pt x="4389" y="6221"/>
                </a:moveTo>
                <a:cubicBezTo>
                  <a:pt x="4389" y="6281"/>
                  <a:pt x="4341" y="6329"/>
                  <a:pt x="4281" y="6329"/>
                </a:cubicBezTo>
                <a:cubicBezTo>
                  <a:pt x="4222" y="6329"/>
                  <a:pt x="4174" y="6281"/>
                  <a:pt x="4174" y="6221"/>
                </a:cubicBezTo>
                <a:cubicBezTo>
                  <a:pt x="4174" y="6162"/>
                  <a:pt x="4222" y="6114"/>
                  <a:pt x="4281" y="6114"/>
                </a:cubicBezTo>
                <a:cubicBezTo>
                  <a:pt x="4341" y="6114"/>
                  <a:pt x="4389" y="6162"/>
                  <a:pt x="4389" y="6221"/>
                </a:cubicBezTo>
                <a:close/>
                <a:moveTo>
                  <a:pt x="1990" y="714"/>
                </a:moveTo>
                <a:cubicBezTo>
                  <a:pt x="1990" y="1005"/>
                  <a:pt x="1756" y="1242"/>
                  <a:pt x="1465" y="1242"/>
                </a:cubicBezTo>
                <a:cubicBezTo>
                  <a:pt x="1174" y="1242"/>
                  <a:pt x="940" y="1005"/>
                  <a:pt x="940" y="714"/>
                </a:cubicBezTo>
                <a:cubicBezTo>
                  <a:pt x="940" y="423"/>
                  <a:pt x="1174" y="186"/>
                  <a:pt x="1465" y="186"/>
                </a:cubicBezTo>
                <a:cubicBezTo>
                  <a:pt x="1756" y="186"/>
                  <a:pt x="1990" y="423"/>
                  <a:pt x="1990" y="714"/>
                </a:cubicBezTo>
                <a:close/>
                <a:moveTo>
                  <a:pt x="4112" y="3570"/>
                </a:moveTo>
                <a:cubicBezTo>
                  <a:pt x="4581" y="3570"/>
                  <a:pt x="4962" y="3953"/>
                  <a:pt x="4964" y="4425"/>
                </a:cubicBezTo>
                <a:cubicBezTo>
                  <a:pt x="4964" y="4896"/>
                  <a:pt x="4583" y="5280"/>
                  <a:pt x="4112" y="5280"/>
                </a:cubicBezTo>
                <a:cubicBezTo>
                  <a:pt x="3641" y="5280"/>
                  <a:pt x="3260" y="4896"/>
                  <a:pt x="3260" y="4425"/>
                </a:cubicBezTo>
                <a:cubicBezTo>
                  <a:pt x="3260" y="3953"/>
                  <a:pt x="3641" y="3570"/>
                  <a:pt x="4112" y="3570"/>
                </a:cubicBezTo>
                <a:close/>
                <a:moveTo>
                  <a:pt x="4397" y="7268"/>
                </a:moveTo>
                <a:cubicBezTo>
                  <a:pt x="4222" y="7268"/>
                  <a:pt x="4078" y="7124"/>
                  <a:pt x="4078" y="6947"/>
                </a:cubicBezTo>
                <a:cubicBezTo>
                  <a:pt x="4078" y="6769"/>
                  <a:pt x="4219" y="6625"/>
                  <a:pt x="4397" y="6625"/>
                </a:cubicBezTo>
                <a:cubicBezTo>
                  <a:pt x="4572" y="6625"/>
                  <a:pt x="4716" y="6770"/>
                  <a:pt x="4716" y="6947"/>
                </a:cubicBezTo>
                <a:cubicBezTo>
                  <a:pt x="4716" y="7125"/>
                  <a:pt x="4575" y="7268"/>
                  <a:pt x="4397" y="7268"/>
                </a:cubicBezTo>
                <a:close/>
                <a:moveTo>
                  <a:pt x="5577" y="5277"/>
                </a:moveTo>
                <a:cubicBezTo>
                  <a:pt x="5343" y="5277"/>
                  <a:pt x="5153" y="5088"/>
                  <a:pt x="5153" y="4851"/>
                </a:cubicBezTo>
                <a:cubicBezTo>
                  <a:pt x="5153" y="4617"/>
                  <a:pt x="5343" y="4425"/>
                  <a:pt x="5577" y="4425"/>
                </a:cubicBezTo>
                <a:cubicBezTo>
                  <a:pt x="5811" y="4425"/>
                  <a:pt x="6000" y="4617"/>
                  <a:pt x="6000" y="4851"/>
                </a:cubicBezTo>
                <a:cubicBezTo>
                  <a:pt x="6000" y="5085"/>
                  <a:pt x="5811" y="5277"/>
                  <a:pt x="5577" y="5277"/>
                </a:cubicBezTo>
                <a:close/>
                <a:moveTo>
                  <a:pt x="5453" y="3700"/>
                </a:moveTo>
                <a:cubicBezTo>
                  <a:pt x="5165" y="3700"/>
                  <a:pt x="4931" y="3465"/>
                  <a:pt x="4931" y="3175"/>
                </a:cubicBezTo>
                <a:cubicBezTo>
                  <a:pt x="4931" y="2884"/>
                  <a:pt x="5166" y="2650"/>
                  <a:pt x="5453" y="2650"/>
                </a:cubicBezTo>
                <a:cubicBezTo>
                  <a:pt x="5741" y="2650"/>
                  <a:pt x="5975" y="2884"/>
                  <a:pt x="5975" y="3175"/>
                </a:cubicBezTo>
                <a:cubicBezTo>
                  <a:pt x="5975" y="3465"/>
                  <a:pt x="5740" y="3700"/>
                  <a:pt x="5453" y="3700"/>
                </a:cubicBezTo>
                <a:close/>
                <a:moveTo>
                  <a:pt x="3522" y="584"/>
                </a:moveTo>
                <a:cubicBezTo>
                  <a:pt x="3234" y="584"/>
                  <a:pt x="3000" y="350"/>
                  <a:pt x="3000" y="59"/>
                </a:cubicBezTo>
                <a:cubicBezTo>
                  <a:pt x="3000" y="40"/>
                  <a:pt x="3000" y="20"/>
                  <a:pt x="3003" y="0"/>
                </a:cubicBezTo>
                <a:lnTo>
                  <a:pt x="4042" y="0"/>
                </a:lnTo>
                <a:cubicBezTo>
                  <a:pt x="4044" y="20"/>
                  <a:pt x="4044" y="40"/>
                  <a:pt x="4044" y="59"/>
                </a:cubicBezTo>
                <a:cubicBezTo>
                  <a:pt x="4044" y="350"/>
                  <a:pt x="3810" y="584"/>
                  <a:pt x="3522" y="584"/>
                </a:cubicBezTo>
                <a:close/>
                <a:moveTo>
                  <a:pt x="3556" y="3166"/>
                </a:moveTo>
                <a:cubicBezTo>
                  <a:pt x="3556" y="3110"/>
                  <a:pt x="3601" y="3065"/>
                  <a:pt x="3655" y="3065"/>
                </a:cubicBezTo>
                <a:cubicBezTo>
                  <a:pt x="3709" y="3065"/>
                  <a:pt x="3754" y="3109"/>
                  <a:pt x="3754" y="3166"/>
                </a:cubicBezTo>
                <a:cubicBezTo>
                  <a:pt x="3754" y="3222"/>
                  <a:pt x="3711" y="3268"/>
                  <a:pt x="3655" y="3268"/>
                </a:cubicBezTo>
                <a:cubicBezTo>
                  <a:pt x="3601" y="3268"/>
                  <a:pt x="3556" y="3223"/>
                  <a:pt x="3556" y="3166"/>
                </a:cubicBezTo>
                <a:close/>
                <a:moveTo>
                  <a:pt x="3398" y="2108"/>
                </a:moveTo>
                <a:cubicBezTo>
                  <a:pt x="3398" y="1668"/>
                  <a:pt x="3754" y="1309"/>
                  <a:pt x="4194" y="1309"/>
                </a:cubicBezTo>
                <a:cubicBezTo>
                  <a:pt x="4634" y="1309"/>
                  <a:pt x="4990" y="1668"/>
                  <a:pt x="4990" y="2108"/>
                </a:cubicBezTo>
                <a:cubicBezTo>
                  <a:pt x="4990" y="2548"/>
                  <a:pt x="4631" y="2907"/>
                  <a:pt x="4194" y="2907"/>
                </a:cubicBezTo>
                <a:cubicBezTo>
                  <a:pt x="3754" y="2907"/>
                  <a:pt x="3398" y="2548"/>
                  <a:pt x="3398" y="2108"/>
                </a:cubicBezTo>
                <a:close/>
                <a:moveTo>
                  <a:pt x="3088" y="3558"/>
                </a:moveTo>
                <a:cubicBezTo>
                  <a:pt x="2995" y="3558"/>
                  <a:pt x="2918" y="3479"/>
                  <a:pt x="2916" y="3386"/>
                </a:cubicBezTo>
                <a:cubicBezTo>
                  <a:pt x="2916" y="3290"/>
                  <a:pt x="2992" y="3214"/>
                  <a:pt x="3088" y="3214"/>
                </a:cubicBezTo>
                <a:cubicBezTo>
                  <a:pt x="3184" y="3214"/>
                  <a:pt x="3260" y="3290"/>
                  <a:pt x="3260" y="3386"/>
                </a:cubicBezTo>
                <a:cubicBezTo>
                  <a:pt x="3260" y="3482"/>
                  <a:pt x="3184" y="3558"/>
                  <a:pt x="3088" y="3558"/>
                </a:cubicBezTo>
                <a:close/>
                <a:moveTo>
                  <a:pt x="5464" y="587"/>
                </a:moveTo>
                <a:cubicBezTo>
                  <a:pt x="5464" y="878"/>
                  <a:pt x="5230" y="1112"/>
                  <a:pt x="4942" y="1112"/>
                </a:cubicBezTo>
                <a:cubicBezTo>
                  <a:pt x="4654" y="1112"/>
                  <a:pt x="4420" y="878"/>
                  <a:pt x="4420" y="587"/>
                </a:cubicBezTo>
                <a:cubicBezTo>
                  <a:pt x="4420" y="296"/>
                  <a:pt x="4654" y="62"/>
                  <a:pt x="4942" y="62"/>
                </a:cubicBezTo>
                <a:cubicBezTo>
                  <a:pt x="5230" y="62"/>
                  <a:pt x="5464" y="296"/>
                  <a:pt x="5464" y="587"/>
                </a:cubicBezTo>
                <a:close/>
                <a:moveTo>
                  <a:pt x="2537" y="1800"/>
                </a:moveTo>
                <a:cubicBezTo>
                  <a:pt x="2537" y="1654"/>
                  <a:pt x="2656" y="1535"/>
                  <a:pt x="2800" y="1535"/>
                </a:cubicBezTo>
                <a:cubicBezTo>
                  <a:pt x="2944" y="1535"/>
                  <a:pt x="3062" y="1653"/>
                  <a:pt x="3062" y="1800"/>
                </a:cubicBezTo>
                <a:cubicBezTo>
                  <a:pt x="3062" y="1946"/>
                  <a:pt x="2947" y="2066"/>
                  <a:pt x="2800" y="2066"/>
                </a:cubicBezTo>
                <a:cubicBezTo>
                  <a:pt x="2656" y="2066"/>
                  <a:pt x="2537" y="1947"/>
                  <a:pt x="2537" y="1800"/>
                </a:cubicBezTo>
                <a:close/>
                <a:moveTo>
                  <a:pt x="2670" y="643"/>
                </a:moveTo>
                <a:cubicBezTo>
                  <a:pt x="2797" y="643"/>
                  <a:pt x="2901" y="751"/>
                  <a:pt x="2904" y="878"/>
                </a:cubicBezTo>
                <a:cubicBezTo>
                  <a:pt x="2904" y="1007"/>
                  <a:pt x="2800" y="1112"/>
                  <a:pt x="2670" y="1112"/>
                </a:cubicBezTo>
                <a:cubicBezTo>
                  <a:pt x="2540" y="1112"/>
                  <a:pt x="2436" y="1007"/>
                  <a:pt x="2436" y="878"/>
                </a:cubicBezTo>
                <a:cubicBezTo>
                  <a:pt x="2436" y="748"/>
                  <a:pt x="2540" y="643"/>
                  <a:pt x="2670" y="643"/>
                </a:cubicBezTo>
                <a:close/>
                <a:moveTo>
                  <a:pt x="2487" y="8024"/>
                </a:moveTo>
                <a:cubicBezTo>
                  <a:pt x="2487" y="8188"/>
                  <a:pt x="2357" y="8318"/>
                  <a:pt x="2196" y="8318"/>
                </a:cubicBezTo>
                <a:cubicBezTo>
                  <a:pt x="2035" y="8318"/>
                  <a:pt x="1905" y="8185"/>
                  <a:pt x="1905" y="8024"/>
                </a:cubicBezTo>
                <a:cubicBezTo>
                  <a:pt x="1905" y="7861"/>
                  <a:pt x="2035" y="7731"/>
                  <a:pt x="2196" y="7731"/>
                </a:cubicBezTo>
                <a:cubicBezTo>
                  <a:pt x="2357" y="7731"/>
                  <a:pt x="2487" y="7864"/>
                  <a:pt x="2487" y="8024"/>
                </a:cubicBezTo>
                <a:close/>
                <a:moveTo>
                  <a:pt x="7580" y="6628"/>
                </a:moveTo>
                <a:cubicBezTo>
                  <a:pt x="7425" y="6628"/>
                  <a:pt x="7301" y="6503"/>
                  <a:pt x="7301" y="6348"/>
                </a:cubicBezTo>
                <a:cubicBezTo>
                  <a:pt x="7301" y="6193"/>
                  <a:pt x="7425" y="6069"/>
                  <a:pt x="7580" y="6069"/>
                </a:cubicBezTo>
                <a:cubicBezTo>
                  <a:pt x="7736" y="6069"/>
                  <a:pt x="7860" y="6193"/>
                  <a:pt x="7860" y="6348"/>
                </a:cubicBezTo>
                <a:cubicBezTo>
                  <a:pt x="7860" y="6503"/>
                  <a:pt x="7736" y="6628"/>
                  <a:pt x="7580" y="6628"/>
                </a:cubicBezTo>
                <a:close/>
                <a:moveTo>
                  <a:pt x="6604" y="7644"/>
                </a:moveTo>
                <a:cubicBezTo>
                  <a:pt x="6604" y="7381"/>
                  <a:pt x="6816" y="7167"/>
                  <a:pt x="7078" y="7167"/>
                </a:cubicBezTo>
                <a:cubicBezTo>
                  <a:pt x="7341" y="7167"/>
                  <a:pt x="7552" y="7381"/>
                  <a:pt x="7552" y="7644"/>
                </a:cubicBezTo>
                <a:cubicBezTo>
                  <a:pt x="7552" y="7906"/>
                  <a:pt x="7341" y="8120"/>
                  <a:pt x="7078" y="8120"/>
                </a:cubicBezTo>
                <a:cubicBezTo>
                  <a:pt x="6816" y="8120"/>
                  <a:pt x="6604" y="7906"/>
                  <a:pt x="6604" y="7644"/>
                </a:cubicBezTo>
                <a:close/>
                <a:moveTo>
                  <a:pt x="7222" y="6913"/>
                </a:moveTo>
                <a:cubicBezTo>
                  <a:pt x="7222" y="6853"/>
                  <a:pt x="7270" y="6805"/>
                  <a:pt x="7329" y="6805"/>
                </a:cubicBezTo>
                <a:cubicBezTo>
                  <a:pt x="7389" y="6805"/>
                  <a:pt x="7437" y="6853"/>
                  <a:pt x="7437" y="6913"/>
                </a:cubicBezTo>
                <a:cubicBezTo>
                  <a:pt x="7437" y="6972"/>
                  <a:pt x="7389" y="7020"/>
                  <a:pt x="7329" y="7020"/>
                </a:cubicBezTo>
                <a:cubicBezTo>
                  <a:pt x="7270" y="7020"/>
                  <a:pt x="7222" y="6972"/>
                  <a:pt x="7222" y="6913"/>
                </a:cubicBezTo>
                <a:close/>
                <a:moveTo>
                  <a:pt x="6762" y="9131"/>
                </a:moveTo>
                <a:cubicBezTo>
                  <a:pt x="6762" y="8975"/>
                  <a:pt x="6886" y="8851"/>
                  <a:pt x="7041" y="8851"/>
                </a:cubicBezTo>
                <a:cubicBezTo>
                  <a:pt x="7197" y="8851"/>
                  <a:pt x="7321" y="8976"/>
                  <a:pt x="7321" y="9131"/>
                </a:cubicBezTo>
                <a:cubicBezTo>
                  <a:pt x="7321" y="9287"/>
                  <a:pt x="7197" y="9410"/>
                  <a:pt x="7041" y="9410"/>
                </a:cubicBezTo>
                <a:cubicBezTo>
                  <a:pt x="6886" y="9410"/>
                  <a:pt x="6762" y="9286"/>
                  <a:pt x="6762" y="9131"/>
                </a:cubicBezTo>
                <a:close/>
                <a:moveTo>
                  <a:pt x="7606" y="5869"/>
                </a:moveTo>
                <a:cubicBezTo>
                  <a:pt x="7547" y="5869"/>
                  <a:pt x="7499" y="5821"/>
                  <a:pt x="7499" y="5761"/>
                </a:cubicBezTo>
                <a:cubicBezTo>
                  <a:pt x="7499" y="5702"/>
                  <a:pt x="7547" y="5655"/>
                  <a:pt x="7606" y="5655"/>
                </a:cubicBezTo>
                <a:cubicBezTo>
                  <a:pt x="7665" y="5655"/>
                  <a:pt x="7713" y="5703"/>
                  <a:pt x="7713" y="5761"/>
                </a:cubicBezTo>
                <a:cubicBezTo>
                  <a:pt x="7713" y="5821"/>
                  <a:pt x="7665" y="5869"/>
                  <a:pt x="7606" y="5869"/>
                </a:cubicBezTo>
                <a:close/>
                <a:moveTo>
                  <a:pt x="6960" y="1290"/>
                </a:moveTo>
                <a:cubicBezTo>
                  <a:pt x="6960" y="1033"/>
                  <a:pt x="7168" y="827"/>
                  <a:pt x="7420" y="827"/>
                </a:cubicBezTo>
                <a:cubicBezTo>
                  <a:pt x="7674" y="827"/>
                  <a:pt x="7880" y="1033"/>
                  <a:pt x="7880" y="1290"/>
                </a:cubicBezTo>
                <a:cubicBezTo>
                  <a:pt x="7880" y="1546"/>
                  <a:pt x="7674" y="1752"/>
                  <a:pt x="7420" y="1752"/>
                </a:cubicBezTo>
                <a:cubicBezTo>
                  <a:pt x="7166" y="1752"/>
                  <a:pt x="6960" y="1546"/>
                  <a:pt x="6960" y="1290"/>
                </a:cubicBezTo>
                <a:close/>
                <a:moveTo>
                  <a:pt x="6359" y="166"/>
                </a:moveTo>
                <a:cubicBezTo>
                  <a:pt x="6359" y="110"/>
                  <a:pt x="6370" y="54"/>
                  <a:pt x="6390" y="0"/>
                </a:cubicBezTo>
                <a:lnTo>
                  <a:pt x="7298" y="0"/>
                </a:lnTo>
                <a:cubicBezTo>
                  <a:pt x="7318" y="51"/>
                  <a:pt x="7329" y="107"/>
                  <a:pt x="7329" y="166"/>
                </a:cubicBezTo>
                <a:cubicBezTo>
                  <a:pt x="7329" y="437"/>
                  <a:pt x="7112" y="655"/>
                  <a:pt x="6844" y="655"/>
                </a:cubicBezTo>
                <a:cubicBezTo>
                  <a:pt x="6576" y="655"/>
                  <a:pt x="6359" y="435"/>
                  <a:pt x="6359" y="166"/>
                </a:cubicBezTo>
                <a:close/>
                <a:moveTo>
                  <a:pt x="415" y="6470"/>
                </a:moveTo>
                <a:cubicBezTo>
                  <a:pt x="415" y="6196"/>
                  <a:pt x="635" y="5976"/>
                  <a:pt x="906" y="5976"/>
                </a:cubicBezTo>
                <a:cubicBezTo>
                  <a:pt x="1177" y="5976"/>
                  <a:pt x="1397" y="6197"/>
                  <a:pt x="1397" y="6470"/>
                </a:cubicBezTo>
                <a:cubicBezTo>
                  <a:pt x="1397" y="6744"/>
                  <a:pt x="1177" y="6963"/>
                  <a:pt x="906" y="6963"/>
                </a:cubicBezTo>
                <a:cubicBezTo>
                  <a:pt x="635" y="6963"/>
                  <a:pt x="415" y="6743"/>
                  <a:pt x="415" y="6470"/>
                </a:cubicBezTo>
                <a:close/>
                <a:moveTo>
                  <a:pt x="7411" y="4337"/>
                </a:moveTo>
                <a:cubicBezTo>
                  <a:pt x="7470" y="4337"/>
                  <a:pt x="7518" y="4385"/>
                  <a:pt x="7518" y="4444"/>
                </a:cubicBezTo>
                <a:cubicBezTo>
                  <a:pt x="7518" y="4504"/>
                  <a:pt x="7470" y="4552"/>
                  <a:pt x="7411" y="4552"/>
                </a:cubicBezTo>
                <a:cubicBezTo>
                  <a:pt x="7352" y="4552"/>
                  <a:pt x="7304" y="4504"/>
                  <a:pt x="7304" y="4444"/>
                </a:cubicBezTo>
                <a:cubicBezTo>
                  <a:pt x="7304" y="4385"/>
                  <a:pt x="7352" y="4337"/>
                  <a:pt x="7411" y="4337"/>
                </a:cubicBezTo>
                <a:close/>
                <a:moveTo>
                  <a:pt x="6359" y="2410"/>
                </a:moveTo>
                <a:cubicBezTo>
                  <a:pt x="6359" y="2348"/>
                  <a:pt x="6409" y="2297"/>
                  <a:pt x="6471" y="2297"/>
                </a:cubicBezTo>
                <a:cubicBezTo>
                  <a:pt x="6533" y="2297"/>
                  <a:pt x="6584" y="2348"/>
                  <a:pt x="6584" y="2410"/>
                </a:cubicBezTo>
                <a:cubicBezTo>
                  <a:pt x="6584" y="2472"/>
                  <a:pt x="6533" y="2523"/>
                  <a:pt x="6471" y="2523"/>
                </a:cubicBezTo>
                <a:cubicBezTo>
                  <a:pt x="6409" y="2523"/>
                  <a:pt x="6359" y="2472"/>
                  <a:pt x="6359" y="2410"/>
                </a:cubicBezTo>
                <a:close/>
                <a:moveTo>
                  <a:pt x="6344" y="5697"/>
                </a:moveTo>
                <a:cubicBezTo>
                  <a:pt x="6344" y="5756"/>
                  <a:pt x="6296" y="5804"/>
                  <a:pt x="6237" y="5804"/>
                </a:cubicBezTo>
                <a:cubicBezTo>
                  <a:pt x="6178" y="5804"/>
                  <a:pt x="6130" y="5756"/>
                  <a:pt x="6130" y="5697"/>
                </a:cubicBezTo>
                <a:cubicBezTo>
                  <a:pt x="6130" y="5638"/>
                  <a:pt x="6178" y="5590"/>
                  <a:pt x="6237" y="5590"/>
                </a:cubicBezTo>
                <a:cubicBezTo>
                  <a:pt x="6296" y="5590"/>
                  <a:pt x="6344" y="5638"/>
                  <a:pt x="6344" y="5697"/>
                </a:cubicBezTo>
                <a:close/>
                <a:moveTo>
                  <a:pt x="6539" y="7065"/>
                </a:moveTo>
                <a:cubicBezTo>
                  <a:pt x="6277" y="7065"/>
                  <a:pt x="6065" y="6851"/>
                  <a:pt x="6065" y="6588"/>
                </a:cubicBezTo>
                <a:cubicBezTo>
                  <a:pt x="6065" y="6326"/>
                  <a:pt x="6277" y="6111"/>
                  <a:pt x="6539" y="6111"/>
                </a:cubicBezTo>
                <a:cubicBezTo>
                  <a:pt x="6802" y="6111"/>
                  <a:pt x="7013" y="6326"/>
                  <a:pt x="7013" y="6588"/>
                </a:cubicBezTo>
                <a:cubicBezTo>
                  <a:pt x="7013" y="6851"/>
                  <a:pt x="6802" y="7065"/>
                  <a:pt x="6539" y="7065"/>
                </a:cubicBezTo>
                <a:close/>
                <a:moveTo>
                  <a:pt x="7174" y="5697"/>
                </a:moveTo>
                <a:cubicBezTo>
                  <a:pt x="7174" y="5849"/>
                  <a:pt x="7051" y="5976"/>
                  <a:pt x="6895" y="5976"/>
                </a:cubicBezTo>
                <a:cubicBezTo>
                  <a:pt x="6740" y="5976"/>
                  <a:pt x="6615" y="5852"/>
                  <a:pt x="6615" y="5697"/>
                </a:cubicBezTo>
                <a:cubicBezTo>
                  <a:pt x="6615" y="5541"/>
                  <a:pt x="6740" y="5418"/>
                  <a:pt x="6895" y="5418"/>
                </a:cubicBezTo>
                <a:cubicBezTo>
                  <a:pt x="7051" y="5418"/>
                  <a:pt x="7174" y="5542"/>
                  <a:pt x="7174" y="5697"/>
                </a:cubicBezTo>
                <a:close/>
                <a:moveTo>
                  <a:pt x="4149" y="5761"/>
                </a:moveTo>
                <a:cubicBezTo>
                  <a:pt x="4149" y="5990"/>
                  <a:pt x="3965" y="6173"/>
                  <a:pt x="3740" y="6173"/>
                </a:cubicBezTo>
                <a:cubicBezTo>
                  <a:pt x="3514" y="6173"/>
                  <a:pt x="3330" y="5990"/>
                  <a:pt x="3330" y="5761"/>
                </a:cubicBezTo>
                <a:cubicBezTo>
                  <a:pt x="3330" y="5533"/>
                  <a:pt x="3515" y="5350"/>
                  <a:pt x="3740" y="5350"/>
                </a:cubicBezTo>
                <a:cubicBezTo>
                  <a:pt x="3966" y="5350"/>
                  <a:pt x="4149" y="5534"/>
                  <a:pt x="4149" y="5761"/>
                </a:cubicBezTo>
                <a:close/>
                <a:moveTo>
                  <a:pt x="3376" y="6345"/>
                </a:moveTo>
                <a:cubicBezTo>
                  <a:pt x="3376" y="6834"/>
                  <a:pt x="2983" y="7229"/>
                  <a:pt x="2498" y="7229"/>
                </a:cubicBezTo>
                <a:cubicBezTo>
                  <a:pt x="2013" y="7229"/>
                  <a:pt x="1620" y="6834"/>
                  <a:pt x="1620" y="6345"/>
                </a:cubicBezTo>
                <a:cubicBezTo>
                  <a:pt x="1620" y="5857"/>
                  <a:pt x="2013" y="5463"/>
                  <a:pt x="2498" y="5463"/>
                </a:cubicBezTo>
                <a:cubicBezTo>
                  <a:pt x="2983" y="5463"/>
                  <a:pt x="3376" y="5857"/>
                  <a:pt x="3376" y="6345"/>
                </a:cubicBezTo>
                <a:close/>
                <a:moveTo>
                  <a:pt x="6124" y="1180"/>
                </a:moveTo>
                <a:cubicBezTo>
                  <a:pt x="6381" y="1180"/>
                  <a:pt x="6593" y="1388"/>
                  <a:pt x="6593" y="1651"/>
                </a:cubicBezTo>
                <a:cubicBezTo>
                  <a:pt x="6593" y="1910"/>
                  <a:pt x="6384" y="2122"/>
                  <a:pt x="6124" y="2122"/>
                </a:cubicBezTo>
                <a:cubicBezTo>
                  <a:pt x="5865" y="2122"/>
                  <a:pt x="5656" y="1910"/>
                  <a:pt x="5656" y="1651"/>
                </a:cubicBezTo>
                <a:cubicBezTo>
                  <a:pt x="5656" y="1391"/>
                  <a:pt x="5865" y="1180"/>
                  <a:pt x="6124" y="1180"/>
                </a:cubicBezTo>
                <a:close/>
                <a:moveTo>
                  <a:pt x="2309" y="7624"/>
                </a:moveTo>
                <a:cubicBezTo>
                  <a:pt x="2238" y="7624"/>
                  <a:pt x="2179" y="7567"/>
                  <a:pt x="2179" y="7494"/>
                </a:cubicBezTo>
                <a:cubicBezTo>
                  <a:pt x="2179" y="7423"/>
                  <a:pt x="2239" y="7364"/>
                  <a:pt x="2309" y="7364"/>
                </a:cubicBezTo>
                <a:cubicBezTo>
                  <a:pt x="2380" y="7364"/>
                  <a:pt x="2439" y="7421"/>
                  <a:pt x="2439" y="7494"/>
                </a:cubicBezTo>
                <a:cubicBezTo>
                  <a:pt x="2439" y="7565"/>
                  <a:pt x="2379" y="7624"/>
                  <a:pt x="2309" y="7624"/>
                </a:cubicBezTo>
                <a:close/>
                <a:moveTo>
                  <a:pt x="2007" y="9131"/>
                </a:moveTo>
                <a:cubicBezTo>
                  <a:pt x="2007" y="9035"/>
                  <a:pt x="2083" y="8959"/>
                  <a:pt x="2179" y="8959"/>
                </a:cubicBezTo>
                <a:cubicBezTo>
                  <a:pt x="2275" y="8959"/>
                  <a:pt x="2351" y="9035"/>
                  <a:pt x="2351" y="9131"/>
                </a:cubicBezTo>
                <a:cubicBezTo>
                  <a:pt x="2351" y="9227"/>
                  <a:pt x="2275" y="9303"/>
                  <a:pt x="2179" y="9303"/>
                </a:cubicBezTo>
                <a:cubicBezTo>
                  <a:pt x="2083" y="9303"/>
                  <a:pt x="2007" y="9227"/>
                  <a:pt x="2007" y="9131"/>
                </a:cubicBezTo>
                <a:close/>
                <a:moveTo>
                  <a:pt x="7580" y="2291"/>
                </a:moveTo>
                <a:cubicBezTo>
                  <a:pt x="7851" y="2291"/>
                  <a:pt x="8091" y="2416"/>
                  <a:pt x="8255" y="2607"/>
                </a:cubicBezTo>
                <a:lnTo>
                  <a:pt x="8255" y="3742"/>
                </a:lnTo>
                <a:cubicBezTo>
                  <a:pt x="8094" y="3934"/>
                  <a:pt x="7851" y="4058"/>
                  <a:pt x="7580" y="4058"/>
                </a:cubicBezTo>
                <a:cubicBezTo>
                  <a:pt x="7095" y="4058"/>
                  <a:pt x="6703" y="3663"/>
                  <a:pt x="6703" y="3175"/>
                </a:cubicBezTo>
                <a:cubicBezTo>
                  <a:pt x="6703" y="2686"/>
                  <a:pt x="7095" y="2291"/>
                  <a:pt x="7580" y="2291"/>
                </a:cubicBezTo>
                <a:close/>
                <a:moveTo>
                  <a:pt x="4598" y="10491"/>
                </a:moveTo>
                <a:cubicBezTo>
                  <a:pt x="4823" y="10491"/>
                  <a:pt x="5007" y="10677"/>
                  <a:pt x="5007" y="10903"/>
                </a:cubicBezTo>
                <a:cubicBezTo>
                  <a:pt x="5007" y="11131"/>
                  <a:pt x="4824" y="11315"/>
                  <a:pt x="4598" y="11315"/>
                </a:cubicBezTo>
                <a:cubicBezTo>
                  <a:pt x="4373" y="11315"/>
                  <a:pt x="4188" y="11132"/>
                  <a:pt x="4188" y="10903"/>
                </a:cubicBezTo>
                <a:cubicBezTo>
                  <a:pt x="4188" y="10675"/>
                  <a:pt x="4372" y="10491"/>
                  <a:pt x="4598" y="10491"/>
                </a:cubicBezTo>
                <a:close/>
                <a:moveTo>
                  <a:pt x="5461" y="9198"/>
                </a:moveTo>
                <a:cubicBezTo>
                  <a:pt x="5786" y="9198"/>
                  <a:pt x="6051" y="9464"/>
                  <a:pt x="6051" y="9791"/>
                </a:cubicBezTo>
                <a:cubicBezTo>
                  <a:pt x="6051" y="10118"/>
                  <a:pt x="5788" y="10384"/>
                  <a:pt x="5461" y="10384"/>
                </a:cubicBezTo>
                <a:cubicBezTo>
                  <a:pt x="5134" y="10384"/>
                  <a:pt x="4871" y="10118"/>
                  <a:pt x="4871" y="9791"/>
                </a:cubicBezTo>
                <a:cubicBezTo>
                  <a:pt x="4871" y="9464"/>
                  <a:pt x="5137" y="9198"/>
                  <a:pt x="5461" y="9198"/>
                </a:cubicBezTo>
                <a:close/>
                <a:moveTo>
                  <a:pt x="5540" y="10767"/>
                </a:moveTo>
                <a:cubicBezTo>
                  <a:pt x="5695" y="10767"/>
                  <a:pt x="5819" y="10895"/>
                  <a:pt x="5819" y="11050"/>
                </a:cubicBezTo>
                <a:cubicBezTo>
                  <a:pt x="5819" y="11206"/>
                  <a:pt x="5695" y="11332"/>
                  <a:pt x="5540" y="11332"/>
                </a:cubicBezTo>
                <a:cubicBezTo>
                  <a:pt x="5385" y="11332"/>
                  <a:pt x="5261" y="11206"/>
                  <a:pt x="5261" y="11050"/>
                </a:cubicBezTo>
                <a:cubicBezTo>
                  <a:pt x="5261" y="10895"/>
                  <a:pt x="5385" y="10767"/>
                  <a:pt x="5540" y="10767"/>
                </a:cubicBezTo>
                <a:close/>
                <a:moveTo>
                  <a:pt x="6593" y="10714"/>
                </a:moveTo>
                <a:cubicBezTo>
                  <a:pt x="6861" y="10714"/>
                  <a:pt x="7078" y="10934"/>
                  <a:pt x="7075" y="11202"/>
                </a:cubicBezTo>
                <a:cubicBezTo>
                  <a:pt x="7075" y="11287"/>
                  <a:pt x="7056" y="11366"/>
                  <a:pt x="7016" y="11436"/>
                </a:cubicBezTo>
                <a:lnTo>
                  <a:pt x="6167" y="11436"/>
                </a:lnTo>
                <a:cubicBezTo>
                  <a:pt x="6130" y="11368"/>
                  <a:pt x="6107" y="11287"/>
                  <a:pt x="6107" y="11202"/>
                </a:cubicBezTo>
                <a:cubicBezTo>
                  <a:pt x="6107" y="10931"/>
                  <a:pt x="6325" y="10714"/>
                  <a:pt x="6593" y="10714"/>
                </a:cubicBezTo>
                <a:close/>
                <a:moveTo>
                  <a:pt x="6268" y="9032"/>
                </a:moveTo>
                <a:cubicBezTo>
                  <a:pt x="6268" y="9094"/>
                  <a:pt x="6220" y="9142"/>
                  <a:pt x="6161" y="9139"/>
                </a:cubicBezTo>
                <a:cubicBezTo>
                  <a:pt x="6102" y="9139"/>
                  <a:pt x="6054" y="9091"/>
                  <a:pt x="6054" y="9032"/>
                </a:cubicBezTo>
                <a:cubicBezTo>
                  <a:pt x="6054" y="8973"/>
                  <a:pt x="6102" y="8925"/>
                  <a:pt x="6161" y="8925"/>
                </a:cubicBezTo>
                <a:cubicBezTo>
                  <a:pt x="6220" y="8925"/>
                  <a:pt x="6268" y="8973"/>
                  <a:pt x="6268" y="9032"/>
                </a:cubicBezTo>
                <a:close/>
                <a:moveTo>
                  <a:pt x="2811" y="10011"/>
                </a:moveTo>
                <a:cubicBezTo>
                  <a:pt x="3139" y="10011"/>
                  <a:pt x="3404" y="10276"/>
                  <a:pt x="3404" y="10607"/>
                </a:cubicBezTo>
                <a:cubicBezTo>
                  <a:pt x="3404" y="10934"/>
                  <a:pt x="3139" y="11202"/>
                  <a:pt x="2811" y="11202"/>
                </a:cubicBezTo>
                <a:cubicBezTo>
                  <a:pt x="2484" y="11202"/>
                  <a:pt x="2219" y="10937"/>
                  <a:pt x="2219" y="10607"/>
                </a:cubicBezTo>
                <a:cubicBezTo>
                  <a:pt x="2219" y="10279"/>
                  <a:pt x="2484" y="10011"/>
                  <a:pt x="2811" y="10011"/>
                </a:cubicBezTo>
                <a:close/>
                <a:moveTo>
                  <a:pt x="1928" y="9537"/>
                </a:moveTo>
                <a:cubicBezTo>
                  <a:pt x="2134" y="9537"/>
                  <a:pt x="2303" y="9706"/>
                  <a:pt x="2303" y="9915"/>
                </a:cubicBezTo>
                <a:cubicBezTo>
                  <a:pt x="2303" y="10124"/>
                  <a:pt x="2137" y="10293"/>
                  <a:pt x="1928" y="10293"/>
                </a:cubicBezTo>
                <a:cubicBezTo>
                  <a:pt x="1722" y="10293"/>
                  <a:pt x="1553" y="10124"/>
                  <a:pt x="1553" y="9915"/>
                </a:cubicBezTo>
                <a:cubicBezTo>
                  <a:pt x="1553" y="9706"/>
                  <a:pt x="1719" y="9537"/>
                  <a:pt x="1928" y="9537"/>
                </a:cubicBezTo>
                <a:close/>
                <a:moveTo>
                  <a:pt x="3757" y="10897"/>
                </a:moveTo>
                <a:cubicBezTo>
                  <a:pt x="3850" y="10897"/>
                  <a:pt x="3926" y="10973"/>
                  <a:pt x="3929" y="11069"/>
                </a:cubicBezTo>
                <a:cubicBezTo>
                  <a:pt x="3929" y="11165"/>
                  <a:pt x="3853" y="11241"/>
                  <a:pt x="3757" y="11241"/>
                </a:cubicBezTo>
                <a:cubicBezTo>
                  <a:pt x="3661" y="11241"/>
                  <a:pt x="3584" y="11165"/>
                  <a:pt x="3584" y="11069"/>
                </a:cubicBezTo>
                <a:cubicBezTo>
                  <a:pt x="3584" y="10973"/>
                  <a:pt x="3661" y="10897"/>
                  <a:pt x="3757" y="10897"/>
                </a:cubicBezTo>
                <a:close/>
                <a:moveTo>
                  <a:pt x="3926" y="10536"/>
                </a:moveTo>
                <a:cubicBezTo>
                  <a:pt x="3697" y="10536"/>
                  <a:pt x="3514" y="10353"/>
                  <a:pt x="3517" y="10124"/>
                </a:cubicBezTo>
                <a:cubicBezTo>
                  <a:pt x="3517" y="9895"/>
                  <a:pt x="3700" y="9712"/>
                  <a:pt x="3926" y="9712"/>
                </a:cubicBezTo>
                <a:cubicBezTo>
                  <a:pt x="4152" y="9712"/>
                  <a:pt x="4335" y="9895"/>
                  <a:pt x="4335" y="10124"/>
                </a:cubicBezTo>
                <a:cubicBezTo>
                  <a:pt x="4335" y="10353"/>
                  <a:pt x="4152" y="10536"/>
                  <a:pt x="3926" y="10536"/>
                </a:cubicBezTo>
                <a:close/>
                <a:moveTo>
                  <a:pt x="7990" y="9424"/>
                </a:moveTo>
                <a:cubicBezTo>
                  <a:pt x="7928" y="9486"/>
                  <a:pt x="7826" y="9486"/>
                  <a:pt x="7761" y="9424"/>
                </a:cubicBezTo>
                <a:cubicBezTo>
                  <a:pt x="7699" y="9362"/>
                  <a:pt x="7699" y="9258"/>
                  <a:pt x="7761" y="9196"/>
                </a:cubicBezTo>
                <a:cubicBezTo>
                  <a:pt x="7826" y="9134"/>
                  <a:pt x="7928" y="9134"/>
                  <a:pt x="7990" y="9196"/>
                </a:cubicBezTo>
                <a:cubicBezTo>
                  <a:pt x="8052" y="9258"/>
                  <a:pt x="8052" y="9362"/>
                  <a:pt x="7990" y="9424"/>
                </a:cubicBezTo>
                <a:close/>
                <a:moveTo>
                  <a:pt x="7871" y="5325"/>
                </a:moveTo>
                <a:cubicBezTo>
                  <a:pt x="7871" y="5023"/>
                  <a:pt x="8024" y="4755"/>
                  <a:pt x="8252" y="4597"/>
                </a:cubicBezTo>
                <a:lnTo>
                  <a:pt x="8252" y="6052"/>
                </a:lnTo>
                <a:cubicBezTo>
                  <a:pt x="8024" y="5894"/>
                  <a:pt x="7871" y="5627"/>
                  <a:pt x="7871" y="5325"/>
                </a:cubicBezTo>
                <a:close/>
                <a:moveTo>
                  <a:pt x="8097" y="1854"/>
                </a:moveTo>
                <a:cubicBezTo>
                  <a:pt x="8097" y="1795"/>
                  <a:pt x="8145" y="1747"/>
                  <a:pt x="8204" y="1741"/>
                </a:cubicBezTo>
                <a:cubicBezTo>
                  <a:pt x="8224" y="1741"/>
                  <a:pt x="8241" y="1747"/>
                  <a:pt x="8255" y="1755"/>
                </a:cubicBezTo>
                <a:lnTo>
                  <a:pt x="8255" y="1947"/>
                </a:lnTo>
                <a:cubicBezTo>
                  <a:pt x="8238" y="1956"/>
                  <a:pt x="8221" y="1961"/>
                  <a:pt x="8204" y="1961"/>
                </a:cubicBezTo>
                <a:cubicBezTo>
                  <a:pt x="8145" y="1961"/>
                  <a:pt x="8097" y="1913"/>
                  <a:pt x="8097" y="1854"/>
                </a:cubicBezTo>
                <a:close/>
                <a:moveTo>
                  <a:pt x="8043" y="330"/>
                </a:moveTo>
                <a:cubicBezTo>
                  <a:pt x="8043" y="240"/>
                  <a:pt x="8114" y="166"/>
                  <a:pt x="8204" y="166"/>
                </a:cubicBezTo>
                <a:cubicBezTo>
                  <a:pt x="8221" y="166"/>
                  <a:pt x="8238" y="169"/>
                  <a:pt x="8255" y="175"/>
                </a:cubicBezTo>
                <a:lnTo>
                  <a:pt x="8255" y="483"/>
                </a:lnTo>
                <a:cubicBezTo>
                  <a:pt x="8238" y="488"/>
                  <a:pt x="8221" y="491"/>
                  <a:pt x="8204" y="491"/>
                </a:cubicBezTo>
                <a:cubicBezTo>
                  <a:pt x="8117" y="491"/>
                  <a:pt x="8043" y="420"/>
                  <a:pt x="8043" y="330"/>
                </a:cubicBezTo>
                <a:close/>
                <a:moveTo>
                  <a:pt x="8097" y="6526"/>
                </a:moveTo>
                <a:cubicBezTo>
                  <a:pt x="8097" y="6467"/>
                  <a:pt x="8145" y="6416"/>
                  <a:pt x="8204" y="6419"/>
                </a:cubicBezTo>
                <a:cubicBezTo>
                  <a:pt x="8224" y="6419"/>
                  <a:pt x="8241" y="6422"/>
                  <a:pt x="8255" y="6430"/>
                </a:cubicBezTo>
                <a:lnTo>
                  <a:pt x="8255" y="6622"/>
                </a:lnTo>
                <a:cubicBezTo>
                  <a:pt x="8238" y="6628"/>
                  <a:pt x="8221" y="6633"/>
                  <a:pt x="8204" y="6633"/>
                </a:cubicBezTo>
                <a:cubicBezTo>
                  <a:pt x="8145" y="6633"/>
                  <a:pt x="8097" y="6585"/>
                  <a:pt x="8097" y="6526"/>
                </a:cubicBezTo>
                <a:close/>
                <a:moveTo>
                  <a:pt x="6993" y="10474"/>
                </a:moveTo>
                <a:cubicBezTo>
                  <a:pt x="6993" y="10014"/>
                  <a:pt x="7363" y="9639"/>
                  <a:pt x="7823" y="9641"/>
                </a:cubicBezTo>
                <a:cubicBezTo>
                  <a:pt x="7981" y="9641"/>
                  <a:pt x="8128" y="9687"/>
                  <a:pt x="8255" y="9763"/>
                </a:cubicBezTo>
                <a:lnTo>
                  <a:pt x="8255" y="11185"/>
                </a:lnTo>
                <a:cubicBezTo>
                  <a:pt x="8131" y="11261"/>
                  <a:pt x="7981" y="11306"/>
                  <a:pt x="7823" y="11306"/>
                </a:cubicBezTo>
                <a:cubicBezTo>
                  <a:pt x="7366" y="11306"/>
                  <a:pt x="6993" y="10934"/>
                  <a:pt x="6993" y="10474"/>
                </a:cubicBezTo>
                <a:close/>
                <a:moveTo>
                  <a:pt x="2038" y="11019"/>
                </a:moveTo>
                <a:cubicBezTo>
                  <a:pt x="2097" y="11019"/>
                  <a:pt x="2145" y="11067"/>
                  <a:pt x="2145" y="11126"/>
                </a:cubicBezTo>
                <a:cubicBezTo>
                  <a:pt x="2145" y="11185"/>
                  <a:pt x="2097" y="11233"/>
                  <a:pt x="2038" y="11233"/>
                </a:cubicBezTo>
                <a:cubicBezTo>
                  <a:pt x="1979" y="11233"/>
                  <a:pt x="1931" y="11185"/>
                  <a:pt x="1931" y="11126"/>
                </a:cubicBezTo>
                <a:cubicBezTo>
                  <a:pt x="1931" y="11067"/>
                  <a:pt x="1979" y="11019"/>
                  <a:pt x="2038" y="11019"/>
                </a:cubicBezTo>
                <a:close/>
                <a:moveTo>
                  <a:pt x="1383" y="5342"/>
                </a:moveTo>
                <a:cubicBezTo>
                  <a:pt x="1383" y="5506"/>
                  <a:pt x="1248" y="5641"/>
                  <a:pt x="1084" y="5641"/>
                </a:cubicBezTo>
                <a:cubicBezTo>
                  <a:pt x="918" y="5641"/>
                  <a:pt x="785" y="5508"/>
                  <a:pt x="785" y="5342"/>
                </a:cubicBezTo>
                <a:cubicBezTo>
                  <a:pt x="785" y="5178"/>
                  <a:pt x="920" y="5043"/>
                  <a:pt x="1084" y="5043"/>
                </a:cubicBezTo>
                <a:cubicBezTo>
                  <a:pt x="1251" y="5043"/>
                  <a:pt x="1383" y="5175"/>
                  <a:pt x="1383" y="5342"/>
                </a:cubicBezTo>
                <a:close/>
                <a:moveTo>
                  <a:pt x="7961" y="8171"/>
                </a:moveTo>
                <a:cubicBezTo>
                  <a:pt x="8122" y="8171"/>
                  <a:pt x="8255" y="8301"/>
                  <a:pt x="8252" y="8465"/>
                </a:cubicBezTo>
                <a:cubicBezTo>
                  <a:pt x="8252" y="8628"/>
                  <a:pt x="8122" y="8758"/>
                  <a:pt x="7961" y="8758"/>
                </a:cubicBezTo>
                <a:cubicBezTo>
                  <a:pt x="7801" y="8758"/>
                  <a:pt x="7671" y="8626"/>
                  <a:pt x="7671" y="8465"/>
                </a:cubicBezTo>
                <a:cubicBezTo>
                  <a:pt x="7671" y="8301"/>
                  <a:pt x="7801" y="8171"/>
                  <a:pt x="7961" y="8171"/>
                </a:cubicBezTo>
                <a:close/>
                <a:moveTo>
                  <a:pt x="7781" y="7494"/>
                </a:moveTo>
                <a:cubicBezTo>
                  <a:pt x="7781" y="7282"/>
                  <a:pt x="7950" y="7113"/>
                  <a:pt x="8162" y="7113"/>
                </a:cubicBezTo>
                <a:cubicBezTo>
                  <a:pt x="8193" y="7113"/>
                  <a:pt x="8224" y="7116"/>
                  <a:pt x="8255" y="7124"/>
                </a:cubicBezTo>
                <a:lnTo>
                  <a:pt x="8255" y="7864"/>
                </a:lnTo>
                <a:cubicBezTo>
                  <a:pt x="8224" y="7869"/>
                  <a:pt x="8193" y="7875"/>
                  <a:pt x="8162" y="7875"/>
                </a:cubicBezTo>
                <a:cubicBezTo>
                  <a:pt x="7950" y="7875"/>
                  <a:pt x="7781" y="7706"/>
                  <a:pt x="7781" y="7494"/>
                </a:cubicBezTo>
                <a:close/>
                <a:moveTo>
                  <a:pt x="5453" y="8959"/>
                </a:moveTo>
                <a:cubicBezTo>
                  <a:pt x="5393" y="8959"/>
                  <a:pt x="5345" y="8911"/>
                  <a:pt x="5345" y="8851"/>
                </a:cubicBezTo>
                <a:cubicBezTo>
                  <a:pt x="5345" y="8792"/>
                  <a:pt x="5393" y="8744"/>
                  <a:pt x="5453" y="8744"/>
                </a:cubicBezTo>
                <a:cubicBezTo>
                  <a:pt x="5512" y="8744"/>
                  <a:pt x="5560" y="8792"/>
                  <a:pt x="5560" y="8851"/>
                </a:cubicBezTo>
                <a:cubicBezTo>
                  <a:pt x="5560" y="8911"/>
                  <a:pt x="5512" y="8959"/>
                  <a:pt x="5453" y="8959"/>
                </a:cubicBezTo>
                <a:close/>
                <a:moveTo>
                  <a:pt x="5822" y="6715"/>
                </a:moveTo>
                <a:cubicBezTo>
                  <a:pt x="5822" y="6944"/>
                  <a:pt x="5639" y="7127"/>
                  <a:pt x="5413" y="7127"/>
                </a:cubicBezTo>
                <a:cubicBezTo>
                  <a:pt x="5187" y="7127"/>
                  <a:pt x="5004" y="6944"/>
                  <a:pt x="5004" y="6715"/>
                </a:cubicBezTo>
                <a:cubicBezTo>
                  <a:pt x="5004" y="6487"/>
                  <a:pt x="5187" y="6303"/>
                  <a:pt x="5413" y="6303"/>
                </a:cubicBezTo>
                <a:cubicBezTo>
                  <a:pt x="5639" y="6303"/>
                  <a:pt x="5822" y="6487"/>
                  <a:pt x="5822" y="6715"/>
                </a:cubicBezTo>
                <a:close/>
                <a:moveTo>
                  <a:pt x="5221" y="7821"/>
                </a:moveTo>
                <a:cubicBezTo>
                  <a:pt x="5049" y="7821"/>
                  <a:pt x="4911" y="7680"/>
                  <a:pt x="4911" y="7511"/>
                </a:cubicBezTo>
                <a:cubicBezTo>
                  <a:pt x="4911" y="7339"/>
                  <a:pt x="5049" y="7200"/>
                  <a:pt x="5221" y="7200"/>
                </a:cubicBezTo>
                <a:cubicBezTo>
                  <a:pt x="5393" y="7200"/>
                  <a:pt x="5532" y="7339"/>
                  <a:pt x="5532" y="7511"/>
                </a:cubicBezTo>
                <a:cubicBezTo>
                  <a:pt x="5532" y="7683"/>
                  <a:pt x="5393" y="7821"/>
                  <a:pt x="5221" y="7821"/>
                </a:cubicBezTo>
                <a:close/>
                <a:moveTo>
                  <a:pt x="6124" y="7644"/>
                </a:moveTo>
                <a:cubicBezTo>
                  <a:pt x="5969" y="7644"/>
                  <a:pt x="5845" y="7519"/>
                  <a:pt x="5845" y="7364"/>
                </a:cubicBezTo>
                <a:cubicBezTo>
                  <a:pt x="5845" y="7209"/>
                  <a:pt x="5969" y="7085"/>
                  <a:pt x="6124" y="7085"/>
                </a:cubicBezTo>
                <a:cubicBezTo>
                  <a:pt x="6279" y="7085"/>
                  <a:pt x="6404" y="7209"/>
                  <a:pt x="6404" y="7364"/>
                </a:cubicBezTo>
                <a:cubicBezTo>
                  <a:pt x="6404" y="7519"/>
                  <a:pt x="6279" y="7644"/>
                  <a:pt x="6124" y="7644"/>
                </a:cubicBezTo>
                <a:close/>
                <a:moveTo>
                  <a:pt x="5763" y="8355"/>
                </a:moveTo>
                <a:cubicBezTo>
                  <a:pt x="5707" y="8355"/>
                  <a:pt x="5661" y="8310"/>
                  <a:pt x="5661" y="8253"/>
                </a:cubicBezTo>
                <a:cubicBezTo>
                  <a:pt x="5661" y="8197"/>
                  <a:pt x="5707" y="8151"/>
                  <a:pt x="5763" y="8151"/>
                </a:cubicBezTo>
                <a:cubicBezTo>
                  <a:pt x="5819" y="8151"/>
                  <a:pt x="5865" y="8197"/>
                  <a:pt x="5865" y="8253"/>
                </a:cubicBezTo>
                <a:cubicBezTo>
                  <a:pt x="5865" y="8310"/>
                  <a:pt x="5819" y="8355"/>
                  <a:pt x="5763" y="8355"/>
                </a:cubicBezTo>
                <a:close/>
                <a:moveTo>
                  <a:pt x="1448" y="10378"/>
                </a:moveTo>
                <a:cubicBezTo>
                  <a:pt x="1674" y="10378"/>
                  <a:pt x="1860" y="10561"/>
                  <a:pt x="1857" y="10790"/>
                </a:cubicBezTo>
                <a:cubicBezTo>
                  <a:pt x="1857" y="11019"/>
                  <a:pt x="1674" y="11202"/>
                  <a:pt x="1448" y="11202"/>
                </a:cubicBezTo>
                <a:cubicBezTo>
                  <a:pt x="1222" y="11202"/>
                  <a:pt x="1039" y="11019"/>
                  <a:pt x="1039" y="10790"/>
                </a:cubicBezTo>
                <a:cubicBezTo>
                  <a:pt x="1039" y="10561"/>
                  <a:pt x="1222" y="10378"/>
                  <a:pt x="1448" y="10378"/>
                </a:cubicBezTo>
                <a:close/>
                <a:moveTo>
                  <a:pt x="1623" y="4061"/>
                </a:moveTo>
                <a:cubicBezTo>
                  <a:pt x="1623" y="4334"/>
                  <a:pt x="1403" y="4555"/>
                  <a:pt x="1132" y="4555"/>
                </a:cubicBezTo>
                <a:cubicBezTo>
                  <a:pt x="861" y="4555"/>
                  <a:pt x="641" y="4334"/>
                  <a:pt x="641" y="4061"/>
                </a:cubicBezTo>
                <a:cubicBezTo>
                  <a:pt x="641" y="3787"/>
                  <a:pt x="861" y="3567"/>
                  <a:pt x="1132" y="3567"/>
                </a:cubicBezTo>
                <a:cubicBezTo>
                  <a:pt x="1403" y="3567"/>
                  <a:pt x="1623" y="3787"/>
                  <a:pt x="1623" y="4061"/>
                </a:cubicBezTo>
                <a:close/>
                <a:moveTo>
                  <a:pt x="2749" y="9729"/>
                </a:moveTo>
                <a:cubicBezTo>
                  <a:pt x="2653" y="9729"/>
                  <a:pt x="2577" y="9650"/>
                  <a:pt x="2577" y="9557"/>
                </a:cubicBezTo>
                <a:cubicBezTo>
                  <a:pt x="2577" y="9461"/>
                  <a:pt x="2653" y="9385"/>
                  <a:pt x="2749" y="9385"/>
                </a:cubicBezTo>
                <a:cubicBezTo>
                  <a:pt x="2845" y="9385"/>
                  <a:pt x="2921" y="9461"/>
                  <a:pt x="2921" y="9557"/>
                </a:cubicBezTo>
                <a:cubicBezTo>
                  <a:pt x="2921" y="9653"/>
                  <a:pt x="2845" y="9729"/>
                  <a:pt x="2749" y="9729"/>
                </a:cubicBezTo>
                <a:close/>
                <a:moveTo>
                  <a:pt x="3864" y="9492"/>
                </a:moveTo>
                <a:cubicBezTo>
                  <a:pt x="3299" y="9492"/>
                  <a:pt x="2839" y="9032"/>
                  <a:pt x="2839" y="8465"/>
                </a:cubicBezTo>
                <a:cubicBezTo>
                  <a:pt x="2839" y="7898"/>
                  <a:pt x="3299" y="7438"/>
                  <a:pt x="3864" y="7438"/>
                </a:cubicBezTo>
                <a:cubicBezTo>
                  <a:pt x="4431" y="7438"/>
                  <a:pt x="4888" y="7898"/>
                  <a:pt x="4888" y="8465"/>
                </a:cubicBezTo>
                <a:cubicBezTo>
                  <a:pt x="4888" y="9032"/>
                  <a:pt x="4428" y="9492"/>
                  <a:pt x="3864" y="9492"/>
                </a:cubicBezTo>
                <a:close/>
                <a:moveTo>
                  <a:pt x="5131" y="6114"/>
                </a:moveTo>
                <a:cubicBezTo>
                  <a:pt x="4979" y="6114"/>
                  <a:pt x="4852" y="5991"/>
                  <a:pt x="4852" y="5835"/>
                </a:cubicBezTo>
                <a:cubicBezTo>
                  <a:pt x="4852" y="5680"/>
                  <a:pt x="4976" y="5556"/>
                  <a:pt x="5131" y="5556"/>
                </a:cubicBezTo>
                <a:cubicBezTo>
                  <a:pt x="5286" y="5556"/>
                  <a:pt x="5410" y="5680"/>
                  <a:pt x="5410" y="5835"/>
                </a:cubicBezTo>
                <a:cubicBezTo>
                  <a:pt x="5410" y="5991"/>
                  <a:pt x="5286" y="6114"/>
                  <a:pt x="5131" y="6114"/>
                </a:cubicBezTo>
                <a:close/>
                <a:moveTo>
                  <a:pt x="1039" y="7872"/>
                </a:moveTo>
                <a:cubicBezTo>
                  <a:pt x="1039" y="7945"/>
                  <a:pt x="980" y="8005"/>
                  <a:pt x="909" y="8002"/>
                </a:cubicBezTo>
                <a:cubicBezTo>
                  <a:pt x="839" y="8002"/>
                  <a:pt x="779" y="7943"/>
                  <a:pt x="779" y="7872"/>
                </a:cubicBezTo>
                <a:cubicBezTo>
                  <a:pt x="779" y="7802"/>
                  <a:pt x="839" y="7742"/>
                  <a:pt x="909" y="7742"/>
                </a:cubicBezTo>
                <a:cubicBezTo>
                  <a:pt x="980" y="7742"/>
                  <a:pt x="1039" y="7799"/>
                  <a:pt x="1039" y="7872"/>
                </a:cubicBezTo>
                <a:close/>
                <a:moveTo>
                  <a:pt x="531" y="9131"/>
                </a:moveTo>
                <a:cubicBezTo>
                  <a:pt x="531" y="9201"/>
                  <a:pt x="475" y="9258"/>
                  <a:pt x="404" y="9258"/>
                </a:cubicBezTo>
                <a:cubicBezTo>
                  <a:pt x="334" y="9258"/>
                  <a:pt x="277" y="9202"/>
                  <a:pt x="277" y="9131"/>
                </a:cubicBezTo>
                <a:cubicBezTo>
                  <a:pt x="277" y="9061"/>
                  <a:pt x="334" y="9004"/>
                  <a:pt x="404" y="9004"/>
                </a:cubicBezTo>
                <a:cubicBezTo>
                  <a:pt x="475" y="9004"/>
                  <a:pt x="531" y="9060"/>
                  <a:pt x="531" y="9131"/>
                </a:cubicBezTo>
                <a:close/>
                <a:moveTo>
                  <a:pt x="531" y="10911"/>
                </a:moveTo>
                <a:cubicBezTo>
                  <a:pt x="590" y="10911"/>
                  <a:pt x="638" y="10960"/>
                  <a:pt x="638" y="11019"/>
                </a:cubicBezTo>
                <a:cubicBezTo>
                  <a:pt x="638" y="11079"/>
                  <a:pt x="590" y="11126"/>
                  <a:pt x="531" y="11126"/>
                </a:cubicBezTo>
                <a:cubicBezTo>
                  <a:pt x="472" y="11126"/>
                  <a:pt x="424" y="11079"/>
                  <a:pt x="424" y="11019"/>
                </a:cubicBezTo>
                <a:cubicBezTo>
                  <a:pt x="424" y="10960"/>
                  <a:pt x="472" y="10911"/>
                  <a:pt x="531" y="10911"/>
                </a:cubicBezTo>
                <a:close/>
                <a:moveTo>
                  <a:pt x="1730" y="9004"/>
                </a:moveTo>
                <a:cubicBezTo>
                  <a:pt x="1730" y="9232"/>
                  <a:pt x="1547" y="9416"/>
                  <a:pt x="1321" y="9416"/>
                </a:cubicBezTo>
                <a:cubicBezTo>
                  <a:pt x="1095" y="9416"/>
                  <a:pt x="912" y="9233"/>
                  <a:pt x="912" y="9004"/>
                </a:cubicBezTo>
                <a:cubicBezTo>
                  <a:pt x="912" y="8776"/>
                  <a:pt x="1095" y="8592"/>
                  <a:pt x="1321" y="8592"/>
                </a:cubicBezTo>
                <a:cubicBezTo>
                  <a:pt x="1547" y="8592"/>
                  <a:pt x="1730" y="8775"/>
                  <a:pt x="1730" y="9004"/>
                </a:cubicBezTo>
                <a:close/>
                <a:moveTo>
                  <a:pt x="6652" y="10124"/>
                </a:moveTo>
                <a:cubicBezTo>
                  <a:pt x="6590" y="10189"/>
                  <a:pt x="6488" y="10189"/>
                  <a:pt x="6423" y="10124"/>
                </a:cubicBezTo>
                <a:cubicBezTo>
                  <a:pt x="6361" y="10062"/>
                  <a:pt x="6361" y="9958"/>
                  <a:pt x="6423" y="9895"/>
                </a:cubicBezTo>
                <a:cubicBezTo>
                  <a:pt x="6488" y="9833"/>
                  <a:pt x="6590" y="9833"/>
                  <a:pt x="6652" y="9895"/>
                </a:cubicBezTo>
                <a:cubicBezTo>
                  <a:pt x="6714" y="9958"/>
                  <a:pt x="6714" y="10062"/>
                  <a:pt x="6652" y="10124"/>
                </a:cubicBezTo>
                <a:close/>
                <a:moveTo>
                  <a:pt x="6708" y="4326"/>
                </a:moveTo>
                <a:cubicBezTo>
                  <a:pt x="6971" y="4326"/>
                  <a:pt x="7183" y="4540"/>
                  <a:pt x="7183" y="4803"/>
                </a:cubicBezTo>
                <a:cubicBezTo>
                  <a:pt x="7183" y="5065"/>
                  <a:pt x="6971" y="5280"/>
                  <a:pt x="6708" y="5280"/>
                </a:cubicBezTo>
                <a:cubicBezTo>
                  <a:pt x="6446" y="5280"/>
                  <a:pt x="6234" y="5065"/>
                  <a:pt x="6234" y="4803"/>
                </a:cubicBezTo>
                <a:cubicBezTo>
                  <a:pt x="6234" y="4540"/>
                  <a:pt x="6446" y="4326"/>
                  <a:pt x="6708" y="4326"/>
                </a:cubicBezTo>
                <a:close/>
                <a:moveTo>
                  <a:pt x="6401" y="3567"/>
                </a:moveTo>
                <a:cubicBezTo>
                  <a:pt x="6556" y="3567"/>
                  <a:pt x="6680" y="3691"/>
                  <a:pt x="6680" y="3846"/>
                </a:cubicBezTo>
                <a:cubicBezTo>
                  <a:pt x="6680" y="4001"/>
                  <a:pt x="6556" y="4126"/>
                  <a:pt x="6401" y="4126"/>
                </a:cubicBezTo>
                <a:cubicBezTo>
                  <a:pt x="6246" y="4126"/>
                  <a:pt x="6121" y="4001"/>
                  <a:pt x="6121" y="3846"/>
                </a:cubicBezTo>
                <a:cubicBezTo>
                  <a:pt x="6121" y="3691"/>
                  <a:pt x="6246" y="3567"/>
                  <a:pt x="6401" y="3567"/>
                </a:cubicBezTo>
                <a:close/>
                <a:moveTo>
                  <a:pt x="525" y="1047"/>
                </a:moveTo>
                <a:cubicBezTo>
                  <a:pt x="525" y="1191"/>
                  <a:pt x="407" y="1309"/>
                  <a:pt x="263" y="1312"/>
                </a:cubicBezTo>
                <a:cubicBezTo>
                  <a:pt x="119" y="1312"/>
                  <a:pt x="0" y="1194"/>
                  <a:pt x="0" y="1047"/>
                </a:cubicBezTo>
                <a:cubicBezTo>
                  <a:pt x="0" y="903"/>
                  <a:pt x="119" y="784"/>
                  <a:pt x="263" y="784"/>
                </a:cubicBezTo>
                <a:cubicBezTo>
                  <a:pt x="407" y="784"/>
                  <a:pt x="525" y="900"/>
                  <a:pt x="525" y="1047"/>
                </a:cubicBezTo>
                <a:close/>
              </a:path>
            </a:pathLst>
          </a:custGeom>
          <a:solidFill>
            <a:srgbClr val="275D38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4259628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14DE8C-7F3C-B14C-98A1-C8D48A38B38D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61" name="Freeform 1">
            <a:extLst>
              <a:ext uri="{FF2B5EF4-FFF2-40B4-BE49-F238E27FC236}">
                <a16:creationId xmlns:a16="http://schemas.microsoft.com/office/drawing/2014/main" id="{1EB3D9F7-EE03-40ED-9C59-F5DE3B2C7545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FFCAACB4-B9BE-48FB-AA1E-333724EBB63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9168" y="0"/>
            <a:ext cx="5032833" cy="6864096"/>
          </a:xfrm>
          <a:custGeom>
            <a:avLst/>
            <a:gdLst>
              <a:gd name="T0" fmla="*/ 9437 w 12375"/>
              <a:gd name="T1" fmla="*/ 12405 h 16875"/>
              <a:gd name="T2" fmla="*/ 12374 w 12375"/>
              <a:gd name="T3" fmla="*/ 10030 h 16875"/>
              <a:gd name="T4" fmla="*/ 9561 w 12375"/>
              <a:gd name="T5" fmla="*/ 9530 h 16875"/>
              <a:gd name="T6" fmla="*/ 12374 w 12375"/>
              <a:gd name="T7" fmla="*/ 16405 h 16875"/>
              <a:gd name="T8" fmla="*/ 9905 w 12375"/>
              <a:gd name="T9" fmla="*/ 12905 h 16875"/>
              <a:gd name="T10" fmla="*/ 12374 w 12375"/>
              <a:gd name="T11" fmla="*/ 13905 h 16875"/>
              <a:gd name="T12" fmla="*/ 9030 w 12375"/>
              <a:gd name="T13" fmla="*/ 11030 h 16875"/>
              <a:gd name="T14" fmla="*/ 12374 w 12375"/>
              <a:gd name="T15" fmla="*/ 3344 h 16875"/>
              <a:gd name="T16" fmla="*/ 12374 w 12375"/>
              <a:gd name="T17" fmla="*/ 3469 h 16875"/>
              <a:gd name="T18" fmla="*/ 12374 w 12375"/>
              <a:gd name="T19" fmla="*/ 15062 h 16875"/>
              <a:gd name="T20" fmla="*/ 12374 w 12375"/>
              <a:gd name="T21" fmla="*/ 6344 h 16875"/>
              <a:gd name="T22" fmla="*/ 12374 w 12375"/>
              <a:gd name="T23" fmla="*/ 6500 h 16875"/>
              <a:gd name="T24" fmla="*/ 12374 w 12375"/>
              <a:gd name="T25" fmla="*/ 2844 h 16875"/>
              <a:gd name="T26" fmla="*/ 12374 w 12375"/>
              <a:gd name="T27" fmla="*/ 2969 h 16875"/>
              <a:gd name="T28" fmla="*/ 9186 w 12375"/>
              <a:gd name="T29" fmla="*/ 7875 h 16875"/>
              <a:gd name="T30" fmla="*/ 9905 w 12375"/>
              <a:gd name="T31" fmla="*/ 16062 h 16875"/>
              <a:gd name="T32" fmla="*/ 3344 w 12375"/>
              <a:gd name="T33" fmla="*/ 2844 h 16875"/>
              <a:gd name="T34" fmla="*/ 3344 w 12375"/>
              <a:gd name="T35" fmla="*/ 8000 h 16875"/>
              <a:gd name="T36" fmla="*/ 0 w 12375"/>
              <a:gd name="T37" fmla="*/ 14062 h 16875"/>
              <a:gd name="T38" fmla="*/ 3500 w 12375"/>
              <a:gd name="T39" fmla="*/ 15062 h 16875"/>
              <a:gd name="T40" fmla="*/ 156 w 12375"/>
              <a:gd name="T41" fmla="*/ 9030 h 16875"/>
              <a:gd name="T42" fmla="*/ 156 w 12375"/>
              <a:gd name="T43" fmla="*/ 4844 h 16875"/>
              <a:gd name="T44" fmla="*/ 0 w 12375"/>
              <a:gd name="T45" fmla="*/ 1969 h 16875"/>
              <a:gd name="T46" fmla="*/ 3750 w 12375"/>
              <a:gd name="T47" fmla="*/ 6344 h 16875"/>
              <a:gd name="T48" fmla="*/ 3750 w 12375"/>
              <a:gd name="T49" fmla="*/ 10530 h 16875"/>
              <a:gd name="T50" fmla="*/ 406 w 12375"/>
              <a:gd name="T51" fmla="*/ 16562 h 16875"/>
              <a:gd name="T52" fmla="*/ 3906 w 12375"/>
              <a:gd name="T53" fmla="*/ 15562 h 16875"/>
              <a:gd name="T54" fmla="*/ 563 w 12375"/>
              <a:gd name="T55" fmla="*/ 9530 h 16875"/>
              <a:gd name="T56" fmla="*/ 563 w 12375"/>
              <a:gd name="T57" fmla="*/ 4344 h 16875"/>
              <a:gd name="T58" fmla="*/ 3906 w 12375"/>
              <a:gd name="T59" fmla="*/ 0 h 16875"/>
              <a:gd name="T60" fmla="*/ 12374 w 12375"/>
              <a:gd name="T61" fmla="*/ 1813 h 16875"/>
              <a:gd name="T62" fmla="*/ 12374 w 12375"/>
              <a:gd name="T63" fmla="*/ 1313 h 16875"/>
              <a:gd name="T64" fmla="*/ 12374 w 12375"/>
              <a:gd name="T65" fmla="*/ 1469 h 16875"/>
              <a:gd name="T66" fmla="*/ 8655 w 12375"/>
              <a:gd name="T67" fmla="*/ 4000 h 16875"/>
              <a:gd name="T68" fmla="*/ 5406 w 12375"/>
              <a:gd name="T69" fmla="*/ 10030 h 16875"/>
              <a:gd name="T70" fmla="*/ 5406 w 12375"/>
              <a:gd name="T71" fmla="*/ 15905 h 16875"/>
              <a:gd name="T72" fmla="*/ 12061 w 12375"/>
              <a:gd name="T73" fmla="*/ 14405 h 16875"/>
              <a:gd name="T74" fmla="*/ 12061 w 12375"/>
              <a:gd name="T75" fmla="*/ 8530 h 16875"/>
              <a:gd name="T76" fmla="*/ 8812 w 12375"/>
              <a:gd name="T77" fmla="*/ 2469 h 16875"/>
              <a:gd name="T78" fmla="*/ 5406 w 12375"/>
              <a:gd name="T79" fmla="*/ 813 h 16875"/>
              <a:gd name="T80" fmla="*/ 4531 w 12375"/>
              <a:gd name="T81" fmla="*/ 5844 h 16875"/>
              <a:gd name="T82" fmla="*/ 7874 w 12375"/>
              <a:gd name="T83" fmla="*/ 11874 h 16875"/>
              <a:gd name="T84" fmla="*/ 4688 w 12375"/>
              <a:gd name="T85" fmla="*/ 16874 h 16875"/>
              <a:gd name="T86" fmla="*/ 8030 w 12375"/>
              <a:gd name="T87" fmla="*/ 10874 h 16875"/>
              <a:gd name="T88" fmla="*/ 8030 w 12375"/>
              <a:gd name="T89" fmla="*/ 6000 h 16875"/>
              <a:gd name="T90" fmla="*/ 4688 w 12375"/>
              <a:gd name="T91" fmla="*/ 0 h 16875"/>
              <a:gd name="T92" fmla="*/ 4125 w 12375"/>
              <a:gd name="T93" fmla="*/ 3844 h 16875"/>
              <a:gd name="T94" fmla="*/ 4125 w 12375"/>
              <a:gd name="T95" fmla="*/ 7000 h 16875"/>
              <a:gd name="T96" fmla="*/ 875 w 12375"/>
              <a:gd name="T97" fmla="*/ 13030 h 16875"/>
              <a:gd name="T98" fmla="*/ 4281 w 12375"/>
              <a:gd name="T99" fmla="*/ 16874 h 16875"/>
              <a:gd name="T100" fmla="*/ 7562 w 12375"/>
              <a:gd name="T101" fmla="*/ 11374 h 16875"/>
              <a:gd name="T102" fmla="*/ 7562 w 12375"/>
              <a:gd name="T103" fmla="*/ 5500 h 16875"/>
              <a:gd name="T104" fmla="*/ 4281 w 12375"/>
              <a:gd name="T105" fmla="*/ 0 h 16875"/>
              <a:gd name="T106" fmla="*/ 4938 w 12375"/>
              <a:gd name="T107" fmla="*/ 4500 h 16875"/>
              <a:gd name="T108" fmla="*/ 8280 w 12375"/>
              <a:gd name="T109" fmla="*/ 8438 h 16875"/>
              <a:gd name="T110" fmla="*/ 4938 w 12375"/>
              <a:gd name="T111" fmla="*/ 13530 h 16875"/>
              <a:gd name="T112" fmla="*/ 8405 w 12375"/>
              <a:gd name="T113" fmla="*/ 16874 h 16875"/>
              <a:gd name="T114" fmla="*/ 5063 w 12375"/>
              <a:gd name="T115" fmla="*/ 12530 h 16875"/>
              <a:gd name="T116" fmla="*/ 8405 w 12375"/>
              <a:gd name="T117" fmla="*/ 8406 h 16875"/>
              <a:gd name="T118" fmla="*/ 5063 w 12375"/>
              <a:gd name="T119" fmla="*/ 3469 h 16875"/>
              <a:gd name="T120" fmla="*/ 8280 w 12375"/>
              <a:gd name="T121" fmla="*/ 0 h 16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375" h="16875">
                <a:moveTo>
                  <a:pt x="12374" y="12530"/>
                </a:moveTo>
                <a:lnTo>
                  <a:pt x="9561" y="12530"/>
                </a:lnTo>
                <a:lnTo>
                  <a:pt x="9561" y="13405"/>
                </a:lnTo>
                <a:lnTo>
                  <a:pt x="12374" y="13405"/>
                </a:lnTo>
                <a:lnTo>
                  <a:pt x="12374" y="13530"/>
                </a:lnTo>
                <a:lnTo>
                  <a:pt x="9437" y="13530"/>
                </a:lnTo>
                <a:lnTo>
                  <a:pt x="9437" y="12405"/>
                </a:lnTo>
                <a:lnTo>
                  <a:pt x="12374" y="12405"/>
                </a:lnTo>
                <a:lnTo>
                  <a:pt x="12374" y="12530"/>
                </a:lnTo>
                <a:close/>
                <a:moveTo>
                  <a:pt x="12374" y="10030"/>
                </a:moveTo>
                <a:lnTo>
                  <a:pt x="12374" y="9874"/>
                </a:lnTo>
                <a:lnTo>
                  <a:pt x="9905" y="9874"/>
                </a:lnTo>
                <a:lnTo>
                  <a:pt x="9905" y="10030"/>
                </a:lnTo>
                <a:lnTo>
                  <a:pt x="12374" y="10030"/>
                </a:lnTo>
                <a:close/>
                <a:moveTo>
                  <a:pt x="12374" y="9374"/>
                </a:moveTo>
                <a:lnTo>
                  <a:pt x="9437" y="9374"/>
                </a:lnTo>
                <a:lnTo>
                  <a:pt x="9437" y="10530"/>
                </a:lnTo>
                <a:lnTo>
                  <a:pt x="12374" y="10530"/>
                </a:lnTo>
                <a:lnTo>
                  <a:pt x="12374" y="10374"/>
                </a:lnTo>
                <a:lnTo>
                  <a:pt x="9561" y="10374"/>
                </a:lnTo>
                <a:lnTo>
                  <a:pt x="9561" y="9530"/>
                </a:lnTo>
                <a:lnTo>
                  <a:pt x="12374" y="9530"/>
                </a:lnTo>
                <a:lnTo>
                  <a:pt x="12374" y="9374"/>
                </a:lnTo>
                <a:close/>
                <a:moveTo>
                  <a:pt x="12374" y="15405"/>
                </a:moveTo>
                <a:lnTo>
                  <a:pt x="9437" y="15405"/>
                </a:lnTo>
                <a:lnTo>
                  <a:pt x="9437" y="16562"/>
                </a:lnTo>
                <a:lnTo>
                  <a:pt x="12374" y="16562"/>
                </a:lnTo>
                <a:lnTo>
                  <a:pt x="12374" y="16405"/>
                </a:lnTo>
                <a:lnTo>
                  <a:pt x="9561" y="16405"/>
                </a:lnTo>
                <a:lnTo>
                  <a:pt x="9561" y="15562"/>
                </a:lnTo>
                <a:lnTo>
                  <a:pt x="12374" y="15562"/>
                </a:lnTo>
                <a:lnTo>
                  <a:pt x="12374" y="15405"/>
                </a:lnTo>
                <a:close/>
                <a:moveTo>
                  <a:pt x="12374" y="13030"/>
                </a:moveTo>
                <a:lnTo>
                  <a:pt x="12374" y="12905"/>
                </a:lnTo>
                <a:lnTo>
                  <a:pt x="9905" y="12905"/>
                </a:lnTo>
                <a:lnTo>
                  <a:pt x="9905" y="13030"/>
                </a:lnTo>
                <a:lnTo>
                  <a:pt x="12374" y="13030"/>
                </a:lnTo>
                <a:close/>
                <a:moveTo>
                  <a:pt x="12374" y="11874"/>
                </a:moveTo>
                <a:lnTo>
                  <a:pt x="9030" y="11874"/>
                </a:lnTo>
                <a:lnTo>
                  <a:pt x="9030" y="14062"/>
                </a:lnTo>
                <a:lnTo>
                  <a:pt x="12374" y="14062"/>
                </a:lnTo>
                <a:lnTo>
                  <a:pt x="12374" y="13905"/>
                </a:lnTo>
                <a:lnTo>
                  <a:pt x="9186" y="13905"/>
                </a:lnTo>
                <a:lnTo>
                  <a:pt x="9186" y="12030"/>
                </a:lnTo>
                <a:lnTo>
                  <a:pt x="12374" y="12030"/>
                </a:lnTo>
                <a:lnTo>
                  <a:pt x="12374" y="11874"/>
                </a:lnTo>
                <a:close/>
                <a:moveTo>
                  <a:pt x="12374" y="8874"/>
                </a:moveTo>
                <a:lnTo>
                  <a:pt x="9030" y="8874"/>
                </a:lnTo>
                <a:lnTo>
                  <a:pt x="9030" y="11030"/>
                </a:lnTo>
                <a:lnTo>
                  <a:pt x="12374" y="11030"/>
                </a:lnTo>
                <a:lnTo>
                  <a:pt x="12374" y="10874"/>
                </a:lnTo>
                <a:lnTo>
                  <a:pt x="9186" y="10874"/>
                </a:lnTo>
                <a:lnTo>
                  <a:pt x="9186" y="9030"/>
                </a:lnTo>
                <a:lnTo>
                  <a:pt x="12374" y="9030"/>
                </a:lnTo>
                <a:lnTo>
                  <a:pt x="12374" y="8874"/>
                </a:lnTo>
                <a:close/>
                <a:moveTo>
                  <a:pt x="12374" y="3344"/>
                </a:moveTo>
                <a:lnTo>
                  <a:pt x="9437" y="3344"/>
                </a:lnTo>
                <a:lnTo>
                  <a:pt x="9437" y="4500"/>
                </a:lnTo>
                <a:lnTo>
                  <a:pt x="12374" y="4500"/>
                </a:lnTo>
                <a:lnTo>
                  <a:pt x="12374" y="4344"/>
                </a:lnTo>
                <a:lnTo>
                  <a:pt x="9561" y="4344"/>
                </a:lnTo>
                <a:lnTo>
                  <a:pt x="9561" y="3469"/>
                </a:lnTo>
                <a:lnTo>
                  <a:pt x="12374" y="3469"/>
                </a:lnTo>
                <a:lnTo>
                  <a:pt x="12374" y="3344"/>
                </a:lnTo>
                <a:close/>
                <a:moveTo>
                  <a:pt x="12374" y="4000"/>
                </a:moveTo>
                <a:lnTo>
                  <a:pt x="12374" y="3844"/>
                </a:lnTo>
                <a:lnTo>
                  <a:pt x="9905" y="3844"/>
                </a:lnTo>
                <a:lnTo>
                  <a:pt x="9905" y="4000"/>
                </a:lnTo>
                <a:lnTo>
                  <a:pt x="12374" y="4000"/>
                </a:lnTo>
                <a:close/>
                <a:moveTo>
                  <a:pt x="12374" y="15062"/>
                </a:moveTo>
                <a:lnTo>
                  <a:pt x="12374" y="14905"/>
                </a:lnTo>
                <a:lnTo>
                  <a:pt x="9030" y="14905"/>
                </a:lnTo>
                <a:lnTo>
                  <a:pt x="9030" y="16874"/>
                </a:lnTo>
                <a:lnTo>
                  <a:pt x="9186" y="16874"/>
                </a:lnTo>
                <a:lnTo>
                  <a:pt x="9186" y="15062"/>
                </a:lnTo>
                <a:lnTo>
                  <a:pt x="12374" y="15062"/>
                </a:lnTo>
                <a:close/>
                <a:moveTo>
                  <a:pt x="12374" y="6344"/>
                </a:moveTo>
                <a:lnTo>
                  <a:pt x="9437" y="6344"/>
                </a:lnTo>
                <a:lnTo>
                  <a:pt x="9437" y="7500"/>
                </a:lnTo>
                <a:lnTo>
                  <a:pt x="12374" y="7500"/>
                </a:lnTo>
                <a:lnTo>
                  <a:pt x="12374" y="7344"/>
                </a:lnTo>
                <a:lnTo>
                  <a:pt x="9561" y="7344"/>
                </a:lnTo>
                <a:lnTo>
                  <a:pt x="9561" y="6500"/>
                </a:lnTo>
                <a:lnTo>
                  <a:pt x="12374" y="6500"/>
                </a:lnTo>
                <a:lnTo>
                  <a:pt x="12374" y="6344"/>
                </a:lnTo>
                <a:close/>
                <a:moveTo>
                  <a:pt x="12374" y="7000"/>
                </a:moveTo>
                <a:lnTo>
                  <a:pt x="12374" y="6844"/>
                </a:lnTo>
                <a:lnTo>
                  <a:pt x="9905" y="6844"/>
                </a:lnTo>
                <a:lnTo>
                  <a:pt x="9905" y="7000"/>
                </a:lnTo>
                <a:lnTo>
                  <a:pt x="12374" y="7000"/>
                </a:lnTo>
                <a:close/>
                <a:moveTo>
                  <a:pt x="12374" y="2844"/>
                </a:moveTo>
                <a:lnTo>
                  <a:pt x="9030" y="2844"/>
                </a:lnTo>
                <a:lnTo>
                  <a:pt x="9030" y="5000"/>
                </a:lnTo>
                <a:lnTo>
                  <a:pt x="12374" y="5000"/>
                </a:lnTo>
                <a:lnTo>
                  <a:pt x="12374" y="4844"/>
                </a:lnTo>
                <a:lnTo>
                  <a:pt x="9186" y="4844"/>
                </a:lnTo>
                <a:lnTo>
                  <a:pt x="9186" y="2969"/>
                </a:lnTo>
                <a:lnTo>
                  <a:pt x="12374" y="2969"/>
                </a:lnTo>
                <a:lnTo>
                  <a:pt x="12374" y="2844"/>
                </a:lnTo>
                <a:close/>
                <a:moveTo>
                  <a:pt x="12374" y="5844"/>
                </a:moveTo>
                <a:lnTo>
                  <a:pt x="9030" y="5844"/>
                </a:lnTo>
                <a:lnTo>
                  <a:pt x="9030" y="8000"/>
                </a:lnTo>
                <a:lnTo>
                  <a:pt x="12374" y="8000"/>
                </a:lnTo>
                <a:lnTo>
                  <a:pt x="12374" y="7875"/>
                </a:lnTo>
                <a:lnTo>
                  <a:pt x="9186" y="7875"/>
                </a:lnTo>
                <a:lnTo>
                  <a:pt x="9186" y="6000"/>
                </a:lnTo>
                <a:lnTo>
                  <a:pt x="12374" y="6000"/>
                </a:lnTo>
                <a:lnTo>
                  <a:pt x="12374" y="5844"/>
                </a:lnTo>
                <a:close/>
                <a:moveTo>
                  <a:pt x="12374" y="16062"/>
                </a:moveTo>
                <a:lnTo>
                  <a:pt x="12374" y="15905"/>
                </a:lnTo>
                <a:lnTo>
                  <a:pt x="9905" y="15905"/>
                </a:lnTo>
                <a:lnTo>
                  <a:pt x="9905" y="16062"/>
                </a:lnTo>
                <a:lnTo>
                  <a:pt x="12374" y="16062"/>
                </a:lnTo>
                <a:close/>
                <a:moveTo>
                  <a:pt x="9905" y="969"/>
                </a:moveTo>
                <a:lnTo>
                  <a:pt x="12374" y="969"/>
                </a:lnTo>
                <a:lnTo>
                  <a:pt x="12374" y="813"/>
                </a:lnTo>
                <a:lnTo>
                  <a:pt x="9905" y="813"/>
                </a:lnTo>
                <a:lnTo>
                  <a:pt x="9905" y="969"/>
                </a:lnTo>
                <a:close/>
                <a:moveTo>
                  <a:pt x="3344" y="2844"/>
                </a:moveTo>
                <a:lnTo>
                  <a:pt x="0" y="2844"/>
                </a:lnTo>
                <a:lnTo>
                  <a:pt x="0" y="5000"/>
                </a:lnTo>
                <a:lnTo>
                  <a:pt x="3344" y="5000"/>
                </a:lnTo>
                <a:lnTo>
                  <a:pt x="3344" y="5844"/>
                </a:lnTo>
                <a:lnTo>
                  <a:pt x="0" y="5844"/>
                </a:lnTo>
                <a:lnTo>
                  <a:pt x="0" y="8000"/>
                </a:lnTo>
                <a:lnTo>
                  <a:pt x="3344" y="8000"/>
                </a:lnTo>
                <a:lnTo>
                  <a:pt x="3344" y="8874"/>
                </a:lnTo>
                <a:lnTo>
                  <a:pt x="0" y="8874"/>
                </a:lnTo>
                <a:lnTo>
                  <a:pt x="0" y="11030"/>
                </a:lnTo>
                <a:lnTo>
                  <a:pt x="3344" y="11030"/>
                </a:lnTo>
                <a:lnTo>
                  <a:pt x="3344" y="11874"/>
                </a:lnTo>
                <a:lnTo>
                  <a:pt x="0" y="11874"/>
                </a:lnTo>
                <a:lnTo>
                  <a:pt x="0" y="14062"/>
                </a:lnTo>
                <a:lnTo>
                  <a:pt x="3344" y="14062"/>
                </a:lnTo>
                <a:lnTo>
                  <a:pt x="3344" y="14905"/>
                </a:lnTo>
                <a:lnTo>
                  <a:pt x="0" y="14905"/>
                </a:lnTo>
                <a:lnTo>
                  <a:pt x="0" y="16874"/>
                </a:lnTo>
                <a:lnTo>
                  <a:pt x="156" y="16874"/>
                </a:lnTo>
                <a:lnTo>
                  <a:pt x="156" y="15062"/>
                </a:lnTo>
                <a:lnTo>
                  <a:pt x="3500" y="15062"/>
                </a:lnTo>
                <a:lnTo>
                  <a:pt x="3500" y="13905"/>
                </a:lnTo>
                <a:lnTo>
                  <a:pt x="156" y="13905"/>
                </a:lnTo>
                <a:lnTo>
                  <a:pt x="156" y="12030"/>
                </a:lnTo>
                <a:lnTo>
                  <a:pt x="3500" y="12030"/>
                </a:lnTo>
                <a:lnTo>
                  <a:pt x="3500" y="10874"/>
                </a:lnTo>
                <a:lnTo>
                  <a:pt x="156" y="10874"/>
                </a:lnTo>
                <a:lnTo>
                  <a:pt x="156" y="9030"/>
                </a:lnTo>
                <a:lnTo>
                  <a:pt x="3500" y="9030"/>
                </a:lnTo>
                <a:lnTo>
                  <a:pt x="3500" y="7875"/>
                </a:lnTo>
                <a:lnTo>
                  <a:pt x="156" y="7875"/>
                </a:lnTo>
                <a:lnTo>
                  <a:pt x="156" y="6000"/>
                </a:lnTo>
                <a:lnTo>
                  <a:pt x="3500" y="6000"/>
                </a:lnTo>
                <a:lnTo>
                  <a:pt x="3500" y="4844"/>
                </a:lnTo>
                <a:lnTo>
                  <a:pt x="156" y="4844"/>
                </a:lnTo>
                <a:lnTo>
                  <a:pt x="156" y="2969"/>
                </a:lnTo>
                <a:lnTo>
                  <a:pt x="3500" y="2969"/>
                </a:lnTo>
                <a:lnTo>
                  <a:pt x="3500" y="1813"/>
                </a:lnTo>
                <a:lnTo>
                  <a:pt x="156" y="1813"/>
                </a:lnTo>
                <a:lnTo>
                  <a:pt x="156" y="0"/>
                </a:lnTo>
                <a:lnTo>
                  <a:pt x="0" y="0"/>
                </a:lnTo>
                <a:lnTo>
                  <a:pt x="0" y="1969"/>
                </a:lnTo>
                <a:lnTo>
                  <a:pt x="3344" y="1969"/>
                </a:lnTo>
                <a:lnTo>
                  <a:pt x="3344" y="2844"/>
                </a:lnTo>
                <a:close/>
                <a:moveTo>
                  <a:pt x="3750" y="3344"/>
                </a:moveTo>
                <a:lnTo>
                  <a:pt x="406" y="3344"/>
                </a:lnTo>
                <a:lnTo>
                  <a:pt x="406" y="4500"/>
                </a:lnTo>
                <a:lnTo>
                  <a:pt x="3750" y="4500"/>
                </a:lnTo>
                <a:lnTo>
                  <a:pt x="3750" y="6344"/>
                </a:lnTo>
                <a:lnTo>
                  <a:pt x="406" y="6344"/>
                </a:lnTo>
                <a:lnTo>
                  <a:pt x="406" y="7500"/>
                </a:lnTo>
                <a:lnTo>
                  <a:pt x="3750" y="7500"/>
                </a:lnTo>
                <a:lnTo>
                  <a:pt x="3750" y="9374"/>
                </a:lnTo>
                <a:lnTo>
                  <a:pt x="406" y="9374"/>
                </a:lnTo>
                <a:lnTo>
                  <a:pt x="406" y="10530"/>
                </a:lnTo>
                <a:lnTo>
                  <a:pt x="3750" y="10530"/>
                </a:lnTo>
                <a:lnTo>
                  <a:pt x="3750" y="12405"/>
                </a:lnTo>
                <a:lnTo>
                  <a:pt x="406" y="12405"/>
                </a:lnTo>
                <a:lnTo>
                  <a:pt x="406" y="13530"/>
                </a:lnTo>
                <a:lnTo>
                  <a:pt x="3750" y="13530"/>
                </a:lnTo>
                <a:lnTo>
                  <a:pt x="3750" y="15405"/>
                </a:lnTo>
                <a:lnTo>
                  <a:pt x="406" y="15405"/>
                </a:lnTo>
                <a:lnTo>
                  <a:pt x="406" y="16562"/>
                </a:lnTo>
                <a:lnTo>
                  <a:pt x="3750" y="16562"/>
                </a:lnTo>
                <a:lnTo>
                  <a:pt x="3750" y="16874"/>
                </a:lnTo>
                <a:lnTo>
                  <a:pt x="3906" y="16874"/>
                </a:lnTo>
                <a:lnTo>
                  <a:pt x="3906" y="16405"/>
                </a:lnTo>
                <a:lnTo>
                  <a:pt x="563" y="16405"/>
                </a:lnTo>
                <a:lnTo>
                  <a:pt x="563" y="15562"/>
                </a:lnTo>
                <a:lnTo>
                  <a:pt x="3906" y="15562"/>
                </a:lnTo>
                <a:lnTo>
                  <a:pt x="3906" y="13405"/>
                </a:lnTo>
                <a:lnTo>
                  <a:pt x="563" y="13405"/>
                </a:lnTo>
                <a:lnTo>
                  <a:pt x="563" y="12530"/>
                </a:lnTo>
                <a:lnTo>
                  <a:pt x="3906" y="12530"/>
                </a:lnTo>
                <a:lnTo>
                  <a:pt x="3906" y="10374"/>
                </a:lnTo>
                <a:lnTo>
                  <a:pt x="563" y="10374"/>
                </a:lnTo>
                <a:lnTo>
                  <a:pt x="563" y="9530"/>
                </a:lnTo>
                <a:lnTo>
                  <a:pt x="3906" y="9530"/>
                </a:lnTo>
                <a:lnTo>
                  <a:pt x="3906" y="7344"/>
                </a:lnTo>
                <a:lnTo>
                  <a:pt x="563" y="7344"/>
                </a:lnTo>
                <a:lnTo>
                  <a:pt x="563" y="6500"/>
                </a:lnTo>
                <a:lnTo>
                  <a:pt x="3906" y="6500"/>
                </a:lnTo>
                <a:lnTo>
                  <a:pt x="3906" y="4344"/>
                </a:lnTo>
                <a:lnTo>
                  <a:pt x="563" y="4344"/>
                </a:lnTo>
                <a:lnTo>
                  <a:pt x="563" y="3469"/>
                </a:lnTo>
                <a:lnTo>
                  <a:pt x="3906" y="3469"/>
                </a:lnTo>
                <a:lnTo>
                  <a:pt x="3906" y="1313"/>
                </a:lnTo>
                <a:lnTo>
                  <a:pt x="563" y="1313"/>
                </a:lnTo>
                <a:lnTo>
                  <a:pt x="563" y="469"/>
                </a:lnTo>
                <a:lnTo>
                  <a:pt x="3906" y="469"/>
                </a:lnTo>
                <a:lnTo>
                  <a:pt x="3906" y="0"/>
                </a:lnTo>
                <a:lnTo>
                  <a:pt x="3750" y="0"/>
                </a:lnTo>
                <a:lnTo>
                  <a:pt x="3750" y="313"/>
                </a:lnTo>
                <a:lnTo>
                  <a:pt x="406" y="313"/>
                </a:lnTo>
                <a:lnTo>
                  <a:pt x="406" y="1469"/>
                </a:lnTo>
                <a:lnTo>
                  <a:pt x="3750" y="1469"/>
                </a:lnTo>
                <a:lnTo>
                  <a:pt x="3750" y="3344"/>
                </a:lnTo>
                <a:close/>
                <a:moveTo>
                  <a:pt x="12374" y="1813"/>
                </a:moveTo>
                <a:lnTo>
                  <a:pt x="9186" y="1813"/>
                </a:lnTo>
                <a:lnTo>
                  <a:pt x="9186" y="0"/>
                </a:lnTo>
                <a:lnTo>
                  <a:pt x="9030" y="0"/>
                </a:lnTo>
                <a:lnTo>
                  <a:pt x="9030" y="1969"/>
                </a:lnTo>
                <a:lnTo>
                  <a:pt x="12374" y="1969"/>
                </a:lnTo>
                <a:lnTo>
                  <a:pt x="12374" y="1813"/>
                </a:lnTo>
                <a:close/>
                <a:moveTo>
                  <a:pt x="12374" y="1313"/>
                </a:moveTo>
                <a:lnTo>
                  <a:pt x="9561" y="1313"/>
                </a:lnTo>
                <a:lnTo>
                  <a:pt x="9561" y="469"/>
                </a:lnTo>
                <a:lnTo>
                  <a:pt x="12374" y="469"/>
                </a:lnTo>
                <a:lnTo>
                  <a:pt x="12374" y="313"/>
                </a:lnTo>
                <a:lnTo>
                  <a:pt x="9437" y="313"/>
                </a:lnTo>
                <a:lnTo>
                  <a:pt x="9437" y="1469"/>
                </a:lnTo>
                <a:lnTo>
                  <a:pt x="12374" y="1469"/>
                </a:lnTo>
                <a:lnTo>
                  <a:pt x="12374" y="1313"/>
                </a:lnTo>
                <a:close/>
                <a:moveTo>
                  <a:pt x="5406" y="969"/>
                </a:moveTo>
                <a:lnTo>
                  <a:pt x="8655" y="969"/>
                </a:lnTo>
                <a:lnTo>
                  <a:pt x="8655" y="3844"/>
                </a:lnTo>
                <a:lnTo>
                  <a:pt x="5406" y="3844"/>
                </a:lnTo>
                <a:lnTo>
                  <a:pt x="5406" y="4000"/>
                </a:lnTo>
                <a:lnTo>
                  <a:pt x="8655" y="4000"/>
                </a:lnTo>
                <a:lnTo>
                  <a:pt x="8655" y="6844"/>
                </a:lnTo>
                <a:lnTo>
                  <a:pt x="5406" y="6844"/>
                </a:lnTo>
                <a:lnTo>
                  <a:pt x="5406" y="7000"/>
                </a:lnTo>
                <a:lnTo>
                  <a:pt x="8655" y="7000"/>
                </a:lnTo>
                <a:lnTo>
                  <a:pt x="8655" y="9874"/>
                </a:lnTo>
                <a:lnTo>
                  <a:pt x="5406" y="9874"/>
                </a:lnTo>
                <a:lnTo>
                  <a:pt x="5406" y="10030"/>
                </a:lnTo>
                <a:lnTo>
                  <a:pt x="8655" y="10030"/>
                </a:lnTo>
                <a:lnTo>
                  <a:pt x="8655" y="12905"/>
                </a:lnTo>
                <a:lnTo>
                  <a:pt x="5406" y="12905"/>
                </a:lnTo>
                <a:lnTo>
                  <a:pt x="5406" y="13030"/>
                </a:lnTo>
                <a:lnTo>
                  <a:pt x="8655" y="13030"/>
                </a:lnTo>
                <a:lnTo>
                  <a:pt x="8655" y="15905"/>
                </a:lnTo>
                <a:lnTo>
                  <a:pt x="5406" y="15905"/>
                </a:lnTo>
                <a:lnTo>
                  <a:pt x="5406" y="16062"/>
                </a:lnTo>
                <a:lnTo>
                  <a:pt x="8655" y="16062"/>
                </a:lnTo>
                <a:lnTo>
                  <a:pt x="8655" y="16874"/>
                </a:lnTo>
                <a:lnTo>
                  <a:pt x="8812" y="16874"/>
                </a:lnTo>
                <a:lnTo>
                  <a:pt x="8812" y="14562"/>
                </a:lnTo>
                <a:lnTo>
                  <a:pt x="12061" y="14562"/>
                </a:lnTo>
                <a:lnTo>
                  <a:pt x="12061" y="14405"/>
                </a:lnTo>
                <a:lnTo>
                  <a:pt x="8812" y="14405"/>
                </a:lnTo>
                <a:lnTo>
                  <a:pt x="8812" y="11530"/>
                </a:lnTo>
                <a:lnTo>
                  <a:pt x="12061" y="11530"/>
                </a:lnTo>
                <a:lnTo>
                  <a:pt x="12061" y="11374"/>
                </a:lnTo>
                <a:lnTo>
                  <a:pt x="8812" y="11374"/>
                </a:lnTo>
                <a:lnTo>
                  <a:pt x="8812" y="8530"/>
                </a:lnTo>
                <a:lnTo>
                  <a:pt x="12061" y="8530"/>
                </a:lnTo>
                <a:lnTo>
                  <a:pt x="12061" y="8375"/>
                </a:lnTo>
                <a:lnTo>
                  <a:pt x="8812" y="8375"/>
                </a:lnTo>
                <a:lnTo>
                  <a:pt x="8812" y="5500"/>
                </a:lnTo>
                <a:lnTo>
                  <a:pt x="12061" y="5500"/>
                </a:lnTo>
                <a:lnTo>
                  <a:pt x="12061" y="5344"/>
                </a:lnTo>
                <a:lnTo>
                  <a:pt x="8812" y="5344"/>
                </a:lnTo>
                <a:lnTo>
                  <a:pt x="8812" y="2469"/>
                </a:lnTo>
                <a:lnTo>
                  <a:pt x="12061" y="2469"/>
                </a:lnTo>
                <a:lnTo>
                  <a:pt x="12061" y="2344"/>
                </a:lnTo>
                <a:lnTo>
                  <a:pt x="8812" y="2344"/>
                </a:lnTo>
                <a:lnTo>
                  <a:pt x="8812" y="0"/>
                </a:lnTo>
                <a:lnTo>
                  <a:pt x="8655" y="0"/>
                </a:lnTo>
                <a:lnTo>
                  <a:pt x="8655" y="813"/>
                </a:lnTo>
                <a:lnTo>
                  <a:pt x="5406" y="813"/>
                </a:lnTo>
                <a:lnTo>
                  <a:pt x="5406" y="969"/>
                </a:lnTo>
                <a:close/>
                <a:moveTo>
                  <a:pt x="7874" y="2844"/>
                </a:moveTo>
                <a:lnTo>
                  <a:pt x="4531" y="2844"/>
                </a:lnTo>
                <a:lnTo>
                  <a:pt x="4531" y="5000"/>
                </a:lnTo>
                <a:lnTo>
                  <a:pt x="7874" y="5000"/>
                </a:lnTo>
                <a:lnTo>
                  <a:pt x="7874" y="5844"/>
                </a:lnTo>
                <a:lnTo>
                  <a:pt x="4531" y="5844"/>
                </a:lnTo>
                <a:lnTo>
                  <a:pt x="4531" y="8000"/>
                </a:lnTo>
                <a:lnTo>
                  <a:pt x="7874" y="8000"/>
                </a:lnTo>
                <a:lnTo>
                  <a:pt x="7874" y="8874"/>
                </a:lnTo>
                <a:lnTo>
                  <a:pt x="4531" y="8874"/>
                </a:lnTo>
                <a:lnTo>
                  <a:pt x="4531" y="11030"/>
                </a:lnTo>
                <a:lnTo>
                  <a:pt x="7874" y="11030"/>
                </a:lnTo>
                <a:lnTo>
                  <a:pt x="7874" y="11874"/>
                </a:lnTo>
                <a:lnTo>
                  <a:pt x="4531" y="11874"/>
                </a:lnTo>
                <a:lnTo>
                  <a:pt x="4531" y="14062"/>
                </a:lnTo>
                <a:lnTo>
                  <a:pt x="7874" y="14062"/>
                </a:lnTo>
                <a:lnTo>
                  <a:pt x="7874" y="14905"/>
                </a:lnTo>
                <a:lnTo>
                  <a:pt x="4531" y="14905"/>
                </a:lnTo>
                <a:lnTo>
                  <a:pt x="4531" y="16874"/>
                </a:lnTo>
                <a:lnTo>
                  <a:pt x="4688" y="16874"/>
                </a:lnTo>
                <a:lnTo>
                  <a:pt x="4688" y="15062"/>
                </a:lnTo>
                <a:lnTo>
                  <a:pt x="8030" y="15062"/>
                </a:lnTo>
                <a:lnTo>
                  <a:pt x="8030" y="13905"/>
                </a:lnTo>
                <a:lnTo>
                  <a:pt x="4688" y="13905"/>
                </a:lnTo>
                <a:lnTo>
                  <a:pt x="4688" y="12030"/>
                </a:lnTo>
                <a:lnTo>
                  <a:pt x="8030" y="12030"/>
                </a:lnTo>
                <a:lnTo>
                  <a:pt x="8030" y="10874"/>
                </a:lnTo>
                <a:lnTo>
                  <a:pt x="4688" y="10874"/>
                </a:lnTo>
                <a:lnTo>
                  <a:pt x="4688" y="9030"/>
                </a:lnTo>
                <a:lnTo>
                  <a:pt x="8030" y="9030"/>
                </a:lnTo>
                <a:lnTo>
                  <a:pt x="8030" y="7875"/>
                </a:lnTo>
                <a:lnTo>
                  <a:pt x="4688" y="7875"/>
                </a:lnTo>
                <a:lnTo>
                  <a:pt x="4688" y="6000"/>
                </a:lnTo>
                <a:lnTo>
                  <a:pt x="8030" y="6000"/>
                </a:lnTo>
                <a:lnTo>
                  <a:pt x="8030" y="4844"/>
                </a:lnTo>
                <a:lnTo>
                  <a:pt x="4688" y="4844"/>
                </a:lnTo>
                <a:lnTo>
                  <a:pt x="4688" y="2969"/>
                </a:lnTo>
                <a:lnTo>
                  <a:pt x="8030" y="2969"/>
                </a:lnTo>
                <a:lnTo>
                  <a:pt x="8030" y="1813"/>
                </a:lnTo>
                <a:lnTo>
                  <a:pt x="4688" y="1813"/>
                </a:lnTo>
                <a:lnTo>
                  <a:pt x="4688" y="0"/>
                </a:lnTo>
                <a:lnTo>
                  <a:pt x="4531" y="0"/>
                </a:lnTo>
                <a:lnTo>
                  <a:pt x="4531" y="1969"/>
                </a:lnTo>
                <a:lnTo>
                  <a:pt x="7874" y="1969"/>
                </a:lnTo>
                <a:lnTo>
                  <a:pt x="7874" y="2844"/>
                </a:lnTo>
                <a:close/>
                <a:moveTo>
                  <a:pt x="875" y="969"/>
                </a:moveTo>
                <a:lnTo>
                  <a:pt x="4125" y="969"/>
                </a:lnTo>
                <a:lnTo>
                  <a:pt x="4125" y="3844"/>
                </a:lnTo>
                <a:lnTo>
                  <a:pt x="875" y="3844"/>
                </a:lnTo>
                <a:lnTo>
                  <a:pt x="875" y="4000"/>
                </a:lnTo>
                <a:lnTo>
                  <a:pt x="4125" y="4000"/>
                </a:lnTo>
                <a:lnTo>
                  <a:pt x="4125" y="6844"/>
                </a:lnTo>
                <a:lnTo>
                  <a:pt x="875" y="6844"/>
                </a:lnTo>
                <a:lnTo>
                  <a:pt x="875" y="7000"/>
                </a:lnTo>
                <a:lnTo>
                  <a:pt x="4125" y="7000"/>
                </a:lnTo>
                <a:lnTo>
                  <a:pt x="4125" y="9874"/>
                </a:lnTo>
                <a:lnTo>
                  <a:pt x="875" y="9874"/>
                </a:lnTo>
                <a:lnTo>
                  <a:pt x="875" y="10030"/>
                </a:lnTo>
                <a:lnTo>
                  <a:pt x="4125" y="10030"/>
                </a:lnTo>
                <a:lnTo>
                  <a:pt x="4125" y="12905"/>
                </a:lnTo>
                <a:lnTo>
                  <a:pt x="875" y="12905"/>
                </a:lnTo>
                <a:lnTo>
                  <a:pt x="875" y="13030"/>
                </a:lnTo>
                <a:lnTo>
                  <a:pt x="4125" y="13030"/>
                </a:lnTo>
                <a:lnTo>
                  <a:pt x="4125" y="15905"/>
                </a:lnTo>
                <a:lnTo>
                  <a:pt x="875" y="15905"/>
                </a:lnTo>
                <a:lnTo>
                  <a:pt x="875" y="16062"/>
                </a:lnTo>
                <a:lnTo>
                  <a:pt x="4125" y="16062"/>
                </a:lnTo>
                <a:lnTo>
                  <a:pt x="4125" y="16874"/>
                </a:lnTo>
                <a:lnTo>
                  <a:pt x="4281" y="16874"/>
                </a:lnTo>
                <a:lnTo>
                  <a:pt x="4281" y="14562"/>
                </a:lnTo>
                <a:lnTo>
                  <a:pt x="7562" y="14562"/>
                </a:lnTo>
                <a:lnTo>
                  <a:pt x="7562" y="14405"/>
                </a:lnTo>
                <a:lnTo>
                  <a:pt x="4281" y="14405"/>
                </a:lnTo>
                <a:lnTo>
                  <a:pt x="4281" y="11530"/>
                </a:lnTo>
                <a:lnTo>
                  <a:pt x="7562" y="11530"/>
                </a:lnTo>
                <a:lnTo>
                  <a:pt x="7562" y="11374"/>
                </a:lnTo>
                <a:lnTo>
                  <a:pt x="4281" y="11374"/>
                </a:lnTo>
                <a:lnTo>
                  <a:pt x="4281" y="8530"/>
                </a:lnTo>
                <a:lnTo>
                  <a:pt x="7562" y="8530"/>
                </a:lnTo>
                <a:lnTo>
                  <a:pt x="7562" y="8375"/>
                </a:lnTo>
                <a:lnTo>
                  <a:pt x="4281" y="8375"/>
                </a:lnTo>
                <a:lnTo>
                  <a:pt x="4281" y="5500"/>
                </a:lnTo>
                <a:lnTo>
                  <a:pt x="7562" y="5500"/>
                </a:lnTo>
                <a:lnTo>
                  <a:pt x="7562" y="5344"/>
                </a:lnTo>
                <a:lnTo>
                  <a:pt x="4281" y="5344"/>
                </a:lnTo>
                <a:lnTo>
                  <a:pt x="4281" y="2469"/>
                </a:lnTo>
                <a:lnTo>
                  <a:pt x="7562" y="2469"/>
                </a:lnTo>
                <a:lnTo>
                  <a:pt x="7562" y="2344"/>
                </a:lnTo>
                <a:lnTo>
                  <a:pt x="4281" y="2344"/>
                </a:lnTo>
                <a:lnTo>
                  <a:pt x="4281" y="0"/>
                </a:lnTo>
                <a:lnTo>
                  <a:pt x="4125" y="0"/>
                </a:lnTo>
                <a:lnTo>
                  <a:pt x="4125" y="813"/>
                </a:lnTo>
                <a:lnTo>
                  <a:pt x="875" y="813"/>
                </a:lnTo>
                <a:lnTo>
                  <a:pt x="875" y="969"/>
                </a:lnTo>
                <a:close/>
                <a:moveTo>
                  <a:pt x="8280" y="3344"/>
                </a:moveTo>
                <a:lnTo>
                  <a:pt x="4938" y="3344"/>
                </a:lnTo>
                <a:lnTo>
                  <a:pt x="4938" y="4500"/>
                </a:lnTo>
                <a:lnTo>
                  <a:pt x="8280" y="4500"/>
                </a:lnTo>
                <a:lnTo>
                  <a:pt x="8280" y="6344"/>
                </a:lnTo>
                <a:lnTo>
                  <a:pt x="4938" y="6344"/>
                </a:lnTo>
                <a:lnTo>
                  <a:pt x="4938" y="7500"/>
                </a:lnTo>
                <a:lnTo>
                  <a:pt x="8280" y="7500"/>
                </a:lnTo>
                <a:lnTo>
                  <a:pt x="8280" y="8406"/>
                </a:lnTo>
                <a:lnTo>
                  <a:pt x="8280" y="8438"/>
                </a:lnTo>
                <a:lnTo>
                  <a:pt x="8280" y="9374"/>
                </a:lnTo>
                <a:lnTo>
                  <a:pt x="4938" y="9374"/>
                </a:lnTo>
                <a:lnTo>
                  <a:pt x="4938" y="10530"/>
                </a:lnTo>
                <a:lnTo>
                  <a:pt x="8280" y="10530"/>
                </a:lnTo>
                <a:lnTo>
                  <a:pt x="8280" y="12405"/>
                </a:lnTo>
                <a:lnTo>
                  <a:pt x="4938" y="12405"/>
                </a:lnTo>
                <a:lnTo>
                  <a:pt x="4938" y="13530"/>
                </a:lnTo>
                <a:lnTo>
                  <a:pt x="8280" y="13530"/>
                </a:lnTo>
                <a:lnTo>
                  <a:pt x="8280" y="15405"/>
                </a:lnTo>
                <a:lnTo>
                  <a:pt x="4938" y="15405"/>
                </a:lnTo>
                <a:lnTo>
                  <a:pt x="4938" y="16562"/>
                </a:lnTo>
                <a:lnTo>
                  <a:pt x="8280" y="16562"/>
                </a:lnTo>
                <a:lnTo>
                  <a:pt x="8280" y="16874"/>
                </a:lnTo>
                <a:lnTo>
                  <a:pt x="8405" y="16874"/>
                </a:lnTo>
                <a:lnTo>
                  <a:pt x="8405" y="16405"/>
                </a:lnTo>
                <a:lnTo>
                  <a:pt x="5063" y="16405"/>
                </a:lnTo>
                <a:lnTo>
                  <a:pt x="5063" y="15562"/>
                </a:lnTo>
                <a:lnTo>
                  <a:pt x="8405" y="15562"/>
                </a:lnTo>
                <a:lnTo>
                  <a:pt x="8405" y="13405"/>
                </a:lnTo>
                <a:lnTo>
                  <a:pt x="5063" y="13405"/>
                </a:lnTo>
                <a:lnTo>
                  <a:pt x="5063" y="12530"/>
                </a:lnTo>
                <a:lnTo>
                  <a:pt x="8405" y="12530"/>
                </a:lnTo>
                <a:lnTo>
                  <a:pt x="8405" y="10374"/>
                </a:lnTo>
                <a:lnTo>
                  <a:pt x="5063" y="10374"/>
                </a:lnTo>
                <a:lnTo>
                  <a:pt x="5063" y="9530"/>
                </a:lnTo>
                <a:lnTo>
                  <a:pt x="8405" y="9530"/>
                </a:lnTo>
                <a:lnTo>
                  <a:pt x="8405" y="8438"/>
                </a:lnTo>
                <a:lnTo>
                  <a:pt x="8405" y="8406"/>
                </a:lnTo>
                <a:lnTo>
                  <a:pt x="8405" y="7344"/>
                </a:lnTo>
                <a:lnTo>
                  <a:pt x="5063" y="7344"/>
                </a:lnTo>
                <a:lnTo>
                  <a:pt x="5063" y="6500"/>
                </a:lnTo>
                <a:lnTo>
                  <a:pt x="8405" y="6500"/>
                </a:lnTo>
                <a:lnTo>
                  <a:pt x="8405" y="4344"/>
                </a:lnTo>
                <a:lnTo>
                  <a:pt x="5063" y="4344"/>
                </a:lnTo>
                <a:lnTo>
                  <a:pt x="5063" y="3469"/>
                </a:lnTo>
                <a:lnTo>
                  <a:pt x="8405" y="3469"/>
                </a:lnTo>
                <a:lnTo>
                  <a:pt x="8405" y="1313"/>
                </a:lnTo>
                <a:lnTo>
                  <a:pt x="5063" y="1313"/>
                </a:lnTo>
                <a:lnTo>
                  <a:pt x="5063" y="469"/>
                </a:lnTo>
                <a:lnTo>
                  <a:pt x="8405" y="469"/>
                </a:lnTo>
                <a:lnTo>
                  <a:pt x="8405" y="0"/>
                </a:lnTo>
                <a:lnTo>
                  <a:pt x="8280" y="0"/>
                </a:lnTo>
                <a:lnTo>
                  <a:pt x="8280" y="313"/>
                </a:lnTo>
                <a:lnTo>
                  <a:pt x="4938" y="313"/>
                </a:lnTo>
                <a:lnTo>
                  <a:pt x="4938" y="1469"/>
                </a:lnTo>
                <a:lnTo>
                  <a:pt x="8280" y="1469"/>
                </a:lnTo>
                <a:lnTo>
                  <a:pt x="8280" y="3344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8108793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8502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4413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6" y="1145211"/>
            <a:ext cx="11021483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lang="en-US" sz="2400" kern="1200" dirty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048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93600" y="1607864"/>
            <a:ext cx="5181600" cy="4110792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54513" indent="-154513">
              <a:lnSpc>
                <a:spcPct val="95000"/>
              </a:lnSpc>
              <a:spcBef>
                <a:spcPts val="1433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 marL="309026" indent="-148163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2pPr>
            <a:lvl3pPr marL="455073" indent="-152396"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2133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1" y="256033"/>
            <a:ext cx="1100996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58155" y="1607864"/>
            <a:ext cx="5181600" cy="4110792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54513" indent="-154513">
              <a:lnSpc>
                <a:spcPct val="95000"/>
              </a:lnSpc>
              <a:spcBef>
                <a:spcPts val="1433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 marL="309026" indent="-148163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2pPr>
            <a:lvl3pPr marL="455073" indent="-152396"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2133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83729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208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0063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1995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5" y="1145211"/>
            <a:ext cx="11021484" cy="508000"/>
          </a:xfrm>
          <a:prstGeom prst="rect">
            <a:avLst/>
          </a:prstGeom>
        </p:spPr>
        <p:txBody>
          <a:bodyPr/>
          <a:lstStyle>
            <a:lvl1pPr marL="2380" indent="0">
              <a:spcBef>
                <a:spcPts val="0"/>
              </a:spcBef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148386988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675217"/>
            <a:ext cx="5181600" cy="4130425"/>
          </a:xfrm>
          <a:prstGeom prst="rect">
            <a:avLst/>
          </a:prstGeom>
        </p:spPr>
        <p:txBody>
          <a:bodyPr/>
          <a:lstStyle>
            <a:lvl1pPr marL="154513" indent="-154513">
              <a:buClr>
                <a:schemeClr val="tx1"/>
              </a:buClr>
              <a:buSzPct val="60000"/>
              <a:defRPr sz="24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46047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6" y="1145211"/>
            <a:ext cx="11021483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Freeform 1">
            <a:extLst>
              <a:ext uri="{FF2B5EF4-FFF2-40B4-BE49-F238E27FC236}">
                <a16:creationId xmlns:a16="http://schemas.microsoft.com/office/drawing/2014/main" id="{CF14E642-9F49-4259-AC91-4F59D1A2094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6398433" y="1675217"/>
            <a:ext cx="5181600" cy="4130425"/>
          </a:xfrm>
          <a:prstGeom prst="rect">
            <a:avLst/>
          </a:prstGeom>
        </p:spPr>
        <p:txBody>
          <a:bodyPr/>
          <a:lstStyle>
            <a:lvl1pPr marL="154513" indent="-154513">
              <a:buClr>
                <a:schemeClr val="tx1"/>
              </a:buClr>
              <a:buSzPct val="60000"/>
              <a:defRPr sz="24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46047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4637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675217"/>
            <a:ext cx="5181600" cy="4130425"/>
          </a:xfrm>
          <a:prstGeom prst="rect">
            <a:avLst/>
          </a:prstGeom>
        </p:spPr>
        <p:txBody>
          <a:bodyPr/>
          <a:lstStyle>
            <a:lvl1pPr marL="154513" indent="-154513">
              <a:buClr>
                <a:schemeClr val="tx1"/>
              </a:buClr>
              <a:buSzPct val="60000"/>
              <a:defRPr sz="24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46047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6" y="1145211"/>
            <a:ext cx="11021483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Freeform 1">
            <a:extLst>
              <a:ext uri="{FF2B5EF4-FFF2-40B4-BE49-F238E27FC236}">
                <a16:creationId xmlns:a16="http://schemas.microsoft.com/office/drawing/2014/main" id="{CF14E642-9F49-4259-AC91-4F59D1A2094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6398433" y="1675217"/>
            <a:ext cx="5181600" cy="4130425"/>
          </a:xfrm>
          <a:prstGeom prst="rect">
            <a:avLst/>
          </a:prstGeom>
        </p:spPr>
        <p:txBody>
          <a:bodyPr/>
          <a:lstStyle>
            <a:lvl1pPr marL="154513" indent="-154513">
              <a:buClr>
                <a:schemeClr val="tx1"/>
              </a:buClr>
              <a:buSzPct val="60000"/>
              <a:defRPr sz="24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46047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740826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1995" y="256032"/>
            <a:ext cx="11009376" cy="9753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1995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CiscoLiveLA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Freeform 1">
            <a:extLst>
              <a:ext uri="{FF2B5EF4-FFF2-40B4-BE49-F238E27FC236}">
                <a16:creationId xmlns:a16="http://schemas.microsoft.com/office/drawing/2014/main" id="{ED6B7EE5-613E-4CDA-B43E-CD8195D6F0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317547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056821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654648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5" y="256032"/>
            <a:ext cx="11021484" cy="579965"/>
          </a:xfrm>
        </p:spPr>
        <p:txBody>
          <a:bodyPr anchor="b" anchorCtr="0"/>
          <a:lstStyle>
            <a:lvl1pPr marL="8334" indent="-8334" algn="l" defTabSz="609585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CiscoLiveLA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362ABC66-E79E-4AFF-9937-065538474F0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198684668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5" y="784852"/>
            <a:ext cx="11021484" cy="508000"/>
          </a:xfrm>
          <a:prstGeom prst="rect">
            <a:avLst/>
          </a:prstGeom>
        </p:spPr>
        <p:txBody>
          <a:bodyPr/>
          <a:lstStyle>
            <a:lvl1pPr marL="2380" indent="0">
              <a:spcBef>
                <a:spcPts val="0"/>
              </a:spcBef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Freeform 1">
            <a:extLst>
              <a:ext uri="{FF2B5EF4-FFF2-40B4-BE49-F238E27FC236}">
                <a16:creationId xmlns:a16="http://schemas.microsoft.com/office/drawing/2014/main" id="{427BCACF-1D2D-44D1-A355-26B2121A7FE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333200021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5" y="784852"/>
            <a:ext cx="11021484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2749" y="1292853"/>
            <a:ext cx="11020332" cy="5010151"/>
          </a:xfrm>
          <a:prstGeom prst="rect">
            <a:avLst/>
          </a:prstGeom>
        </p:spPr>
        <p:txBody>
          <a:bodyPr/>
          <a:lstStyle>
            <a:lvl1pPr>
              <a:spcBef>
                <a:spcPts val="1433"/>
              </a:spcBef>
              <a:buClr>
                <a:schemeClr val="tx1"/>
              </a:buClr>
              <a:buSzPct val="80000"/>
              <a:defRPr sz="2667">
                <a:latin typeface="CiscoSansTT Light" panose="020B0503020201020303" pitchFamily="34" charset="0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sz="2400">
                <a:latin typeface="CiscoSansTT Light" panose="020B0503020201020303" pitchFamily="34" charset="0"/>
              </a:defRPr>
            </a:lvl2pPr>
            <a:lvl3pPr marL="681550" indent="-226478">
              <a:spcBef>
                <a:spcPts val="800"/>
              </a:spcBef>
              <a:buClr>
                <a:schemeClr val="tx1"/>
              </a:buClr>
              <a:buSzPct val="80000"/>
              <a:defRPr sz="2133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2133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172877208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2749" y="840874"/>
            <a:ext cx="11020332" cy="5462129"/>
          </a:xfrm>
          <a:prstGeom prst="rect">
            <a:avLst/>
          </a:prstGeom>
        </p:spPr>
        <p:txBody>
          <a:bodyPr/>
          <a:lstStyle>
            <a:lvl1pPr>
              <a:spcBef>
                <a:spcPts val="1433"/>
              </a:spcBef>
              <a:buClr>
                <a:schemeClr val="tx1"/>
              </a:buClr>
              <a:buSzPct val="80000"/>
              <a:defRPr sz="2667">
                <a:latin typeface="CiscoSansTT Light" panose="020B0503020201020303" pitchFamily="34" charset="0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sz="2400">
                <a:latin typeface="CiscoSansTT Light" panose="020B0503020201020303" pitchFamily="34" charset="0"/>
              </a:defRPr>
            </a:lvl2pPr>
            <a:lvl3pPr marL="681550" indent="-226478">
              <a:spcBef>
                <a:spcPts val="800"/>
              </a:spcBef>
              <a:buClr>
                <a:schemeClr val="tx1"/>
              </a:buClr>
              <a:buSzPct val="80000"/>
              <a:defRPr sz="2133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2133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206860162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33E93-F34D-4047-A6D7-0B5201A4B82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DB5B6734-4AF6-4FDF-B964-3BDCA24065B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66213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33911A-FC3B-43D3-9816-3ACC5A56169A}"/>
              </a:ext>
            </a:extLst>
          </p:cNvPr>
          <p:cNvGrpSpPr/>
          <p:nvPr userDrawn="1"/>
        </p:nvGrpSpPr>
        <p:grpSpPr>
          <a:xfrm>
            <a:off x="0" y="3444240"/>
            <a:ext cx="12192000" cy="3413760"/>
            <a:chOff x="0" y="2583180"/>
            <a:chExt cx="9144000" cy="256032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429A084-4ABA-4634-AA27-44942FC8D15D}"/>
                </a:ext>
              </a:extLst>
            </p:cNvPr>
            <p:cNvSpPr/>
            <p:nvPr userDrawn="1"/>
          </p:nvSpPr>
          <p:spPr>
            <a:xfrm>
              <a:off x="0" y="2583180"/>
              <a:ext cx="9144000" cy="256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Freeform 1">
              <a:extLst>
                <a:ext uri="{FF2B5EF4-FFF2-40B4-BE49-F238E27FC236}">
                  <a16:creationId xmlns:a16="http://schemas.microsoft.com/office/drawing/2014/main" id="{CE50AF08-79BC-432A-9C58-49A517E6A3D8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0" y="2583180"/>
              <a:ext cx="9144000" cy="2560320"/>
            </a:xfrm>
            <a:custGeom>
              <a:avLst/>
              <a:gdLst>
                <a:gd name="T0" fmla="*/ 19803 w 27999"/>
                <a:gd name="T1" fmla="*/ 0 h 7816"/>
                <a:gd name="T2" fmla="*/ 12250 w 27999"/>
                <a:gd name="T3" fmla="*/ 0 h 7816"/>
                <a:gd name="T4" fmla="*/ 5659 w 27999"/>
                <a:gd name="T5" fmla="*/ 846 h 7816"/>
                <a:gd name="T6" fmla="*/ 0 w 27999"/>
                <a:gd name="T7" fmla="*/ 350 h 7816"/>
                <a:gd name="T8" fmla="*/ 1254 w 27999"/>
                <a:gd name="T9" fmla="*/ 3062 h 7816"/>
                <a:gd name="T10" fmla="*/ 0 w 27999"/>
                <a:gd name="T11" fmla="*/ 5774 h 7816"/>
                <a:gd name="T12" fmla="*/ 0 w 27999"/>
                <a:gd name="T13" fmla="*/ 6327 h 7816"/>
                <a:gd name="T14" fmla="*/ 1633 w 27999"/>
                <a:gd name="T15" fmla="*/ 7320 h 7816"/>
                <a:gd name="T16" fmla="*/ 5542 w 27999"/>
                <a:gd name="T17" fmla="*/ 7291 h 7816"/>
                <a:gd name="T18" fmla="*/ 7612 w 27999"/>
                <a:gd name="T19" fmla="*/ 7815 h 7816"/>
                <a:gd name="T20" fmla="*/ 9916 w 27999"/>
                <a:gd name="T21" fmla="*/ 7815 h 7816"/>
                <a:gd name="T22" fmla="*/ 11987 w 27999"/>
                <a:gd name="T23" fmla="*/ 6386 h 7816"/>
                <a:gd name="T24" fmla="*/ 15924 w 27999"/>
                <a:gd name="T25" fmla="*/ 6386 h 7816"/>
                <a:gd name="T26" fmla="*/ 17994 w 27999"/>
                <a:gd name="T27" fmla="*/ 7815 h 7816"/>
                <a:gd name="T28" fmla="*/ 20298 w 27999"/>
                <a:gd name="T29" fmla="*/ 7815 h 7816"/>
                <a:gd name="T30" fmla="*/ 22369 w 27999"/>
                <a:gd name="T31" fmla="*/ 7291 h 7816"/>
                <a:gd name="T32" fmla="*/ 26277 w 27999"/>
                <a:gd name="T33" fmla="*/ 7291 h 7816"/>
                <a:gd name="T34" fmla="*/ 27998 w 27999"/>
                <a:gd name="T35" fmla="*/ 6299 h 7816"/>
                <a:gd name="T36" fmla="*/ 27998 w 27999"/>
                <a:gd name="T37" fmla="*/ 5803 h 7816"/>
                <a:gd name="T38" fmla="*/ 26657 w 27999"/>
                <a:gd name="T39" fmla="*/ 3062 h 7816"/>
                <a:gd name="T40" fmla="*/ 27998 w 27999"/>
                <a:gd name="T41" fmla="*/ 292 h 7816"/>
                <a:gd name="T42" fmla="*/ 26277 w 27999"/>
                <a:gd name="T43" fmla="*/ 1050 h 7816"/>
                <a:gd name="T44" fmla="*/ 24207 w 27999"/>
                <a:gd name="T45" fmla="*/ 117 h 7816"/>
                <a:gd name="T46" fmla="*/ 22136 w 27999"/>
                <a:gd name="T47" fmla="*/ 1050 h 7816"/>
                <a:gd name="T48" fmla="*/ 20065 w 27999"/>
                <a:gd name="T49" fmla="*/ 117 h 7816"/>
                <a:gd name="T50" fmla="*/ 17994 w 27999"/>
                <a:gd name="T51" fmla="*/ 1050 h 7816"/>
                <a:gd name="T52" fmla="*/ 15924 w 27999"/>
                <a:gd name="T53" fmla="*/ 117 h 7816"/>
                <a:gd name="T54" fmla="*/ 13825 w 27999"/>
                <a:gd name="T55" fmla="*/ 1050 h 7816"/>
                <a:gd name="T56" fmla="*/ 11754 w 27999"/>
                <a:gd name="T57" fmla="*/ 117 h 7816"/>
                <a:gd name="T58" fmla="*/ 9683 w 27999"/>
                <a:gd name="T59" fmla="*/ 1050 h 7816"/>
                <a:gd name="T60" fmla="*/ 7612 w 27999"/>
                <a:gd name="T61" fmla="*/ 117 h 7816"/>
                <a:gd name="T62" fmla="*/ 5542 w 27999"/>
                <a:gd name="T63" fmla="*/ 1050 h 7816"/>
                <a:gd name="T64" fmla="*/ 3471 w 27999"/>
                <a:gd name="T65" fmla="*/ 117 h 7816"/>
                <a:gd name="T66" fmla="*/ 1633 w 27999"/>
                <a:gd name="T67" fmla="*/ 5074 h 7816"/>
                <a:gd name="T68" fmla="*/ 1779 w 27999"/>
                <a:gd name="T69" fmla="*/ 3062 h 7816"/>
                <a:gd name="T70" fmla="*/ 5542 w 27999"/>
                <a:gd name="T71" fmla="*/ 3237 h 7816"/>
                <a:gd name="T72" fmla="*/ 3850 w 27999"/>
                <a:gd name="T73" fmla="*/ 6182 h 7816"/>
                <a:gd name="T74" fmla="*/ 5775 w 27999"/>
                <a:gd name="T75" fmla="*/ 5074 h 7816"/>
                <a:gd name="T76" fmla="*/ 5921 w 27999"/>
                <a:gd name="T77" fmla="*/ 3062 h 7816"/>
                <a:gd name="T78" fmla="*/ 9683 w 27999"/>
                <a:gd name="T79" fmla="*/ 3237 h 7816"/>
                <a:gd name="T80" fmla="*/ 7992 w 27999"/>
                <a:gd name="T81" fmla="*/ 6182 h 7816"/>
                <a:gd name="T82" fmla="*/ 9916 w 27999"/>
                <a:gd name="T83" fmla="*/ 5074 h 7816"/>
                <a:gd name="T84" fmla="*/ 10062 w 27999"/>
                <a:gd name="T85" fmla="*/ 3062 h 7816"/>
                <a:gd name="T86" fmla="*/ 13854 w 27999"/>
                <a:gd name="T87" fmla="*/ 3237 h 7816"/>
                <a:gd name="T88" fmla="*/ 12162 w 27999"/>
                <a:gd name="T89" fmla="*/ 6182 h 7816"/>
                <a:gd name="T90" fmla="*/ 14086 w 27999"/>
                <a:gd name="T91" fmla="*/ 5074 h 7816"/>
                <a:gd name="T92" fmla="*/ 14232 w 27999"/>
                <a:gd name="T93" fmla="*/ 3062 h 7816"/>
                <a:gd name="T94" fmla="*/ 17994 w 27999"/>
                <a:gd name="T95" fmla="*/ 3237 h 7816"/>
                <a:gd name="T96" fmla="*/ 16303 w 27999"/>
                <a:gd name="T97" fmla="*/ 6182 h 7816"/>
                <a:gd name="T98" fmla="*/ 18227 w 27999"/>
                <a:gd name="T99" fmla="*/ 5074 h 7816"/>
                <a:gd name="T100" fmla="*/ 18374 w 27999"/>
                <a:gd name="T101" fmla="*/ 3062 h 7816"/>
                <a:gd name="T102" fmla="*/ 22136 w 27999"/>
                <a:gd name="T103" fmla="*/ 3237 h 7816"/>
                <a:gd name="T104" fmla="*/ 20444 w 27999"/>
                <a:gd name="T105" fmla="*/ 6182 h 7816"/>
                <a:gd name="T106" fmla="*/ 22369 w 27999"/>
                <a:gd name="T107" fmla="*/ 5074 h 7816"/>
                <a:gd name="T108" fmla="*/ 22515 w 27999"/>
                <a:gd name="T109" fmla="*/ 3062 h 7816"/>
                <a:gd name="T110" fmla="*/ 24469 w 27999"/>
                <a:gd name="T111" fmla="*/ 6007 h 7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999" h="7816">
                  <a:moveTo>
                    <a:pt x="24703" y="0"/>
                  </a:moveTo>
                  <a:lnTo>
                    <a:pt x="23944" y="0"/>
                  </a:lnTo>
                  <a:lnTo>
                    <a:pt x="22253" y="846"/>
                  </a:lnTo>
                  <a:lnTo>
                    <a:pt x="20561" y="0"/>
                  </a:lnTo>
                  <a:lnTo>
                    <a:pt x="19803" y="0"/>
                  </a:lnTo>
                  <a:lnTo>
                    <a:pt x="18111" y="846"/>
                  </a:lnTo>
                  <a:lnTo>
                    <a:pt x="16420" y="0"/>
                  </a:lnTo>
                  <a:lnTo>
                    <a:pt x="15661" y="0"/>
                  </a:lnTo>
                  <a:lnTo>
                    <a:pt x="13942" y="846"/>
                  </a:lnTo>
                  <a:lnTo>
                    <a:pt x="12250" y="0"/>
                  </a:lnTo>
                  <a:lnTo>
                    <a:pt x="11492" y="0"/>
                  </a:lnTo>
                  <a:lnTo>
                    <a:pt x="9800" y="846"/>
                  </a:lnTo>
                  <a:lnTo>
                    <a:pt x="8109" y="0"/>
                  </a:lnTo>
                  <a:lnTo>
                    <a:pt x="7350" y="0"/>
                  </a:lnTo>
                  <a:lnTo>
                    <a:pt x="5659" y="846"/>
                  </a:lnTo>
                  <a:lnTo>
                    <a:pt x="3967" y="0"/>
                  </a:lnTo>
                  <a:lnTo>
                    <a:pt x="3209" y="0"/>
                  </a:lnTo>
                  <a:lnTo>
                    <a:pt x="1517" y="846"/>
                  </a:lnTo>
                  <a:lnTo>
                    <a:pt x="0" y="88"/>
                  </a:lnTo>
                  <a:lnTo>
                    <a:pt x="0" y="350"/>
                  </a:lnTo>
                  <a:lnTo>
                    <a:pt x="1400" y="1050"/>
                  </a:lnTo>
                  <a:lnTo>
                    <a:pt x="1400" y="2859"/>
                  </a:lnTo>
                  <a:lnTo>
                    <a:pt x="0" y="2188"/>
                  </a:lnTo>
                  <a:lnTo>
                    <a:pt x="0" y="2421"/>
                  </a:lnTo>
                  <a:lnTo>
                    <a:pt x="1254" y="3062"/>
                  </a:lnTo>
                  <a:lnTo>
                    <a:pt x="0" y="3675"/>
                  </a:lnTo>
                  <a:lnTo>
                    <a:pt x="0" y="3936"/>
                  </a:lnTo>
                  <a:lnTo>
                    <a:pt x="1400" y="3237"/>
                  </a:lnTo>
                  <a:lnTo>
                    <a:pt x="1400" y="5074"/>
                  </a:lnTo>
                  <a:lnTo>
                    <a:pt x="0" y="5774"/>
                  </a:lnTo>
                  <a:lnTo>
                    <a:pt x="0" y="6036"/>
                  </a:lnTo>
                  <a:lnTo>
                    <a:pt x="1517" y="5278"/>
                  </a:lnTo>
                  <a:lnTo>
                    <a:pt x="3325" y="6182"/>
                  </a:lnTo>
                  <a:lnTo>
                    <a:pt x="1517" y="7086"/>
                  </a:lnTo>
                  <a:lnTo>
                    <a:pt x="0" y="6327"/>
                  </a:lnTo>
                  <a:lnTo>
                    <a:pt x="0" y="6620"/>
                  </a:lnTo>
                  <a:lnTo>
                    <a:pt x="1400" y="7291"/>
                  </a:lnTo>
                  <a:lnTo>
                    <a:pt x="1400" y="7815"/>
                  </a:lnTo>
                  <a:lnTo>
                    <a:pt x="1633" y="7815"/>
                  </a:lnTo>
                  <a:lnTo>
                    <a:pt x="1633" y="7320"/>
                  </a:lnTo>
                  <a:lnTo>
                    <a:pt x="3471" y="6386"/>
                  </a:lnTo>
                  <a:lnTo>
                    <a:pt x="3471" y="7815"/>
                  </a:lnTo>
                  <a:lnTo>
                    <a:pt x="3704" y="7815"/>
                  </a:lnTo>
                  <a:lnTo>
                    <a:pt x="3704" y="6386"/>
                  </a:lnTo>
                  <a:lnTo>
                    <a:pt x="5542" y="7291"/>
                  </a:lnTo>
                  <a:lnTo>
                    <a:pt x="5542" y="7815"/>
                  </a:lnTo>
                  <a:lnTo>
                    <a:pt x="5775" y="7815"/>
                  </a:lnTo>
                  <a:lnTo>
                    <a:pt x="5775" y="7320"/>
                  </a:lnTo>
                  <a:lnTo>
                    <a:pt x="7612" y="6386"/>
                  </a:lnTo>
                  <a:lnTo>
                    <a:pt x="7612" y="7815"/>
                  </a:lnTo>
                  <a:lnTo>
                    <a:pt x="7845" y="7815"/>
                  </a:lnTo>
                  <a:lnTo>
                    <a:pt x="7845" y="6386"/>
                  </a:lnTo>
                  <a:lnTo>
                    <a:pt x="9683" y="7291"/>
                  </a:lnTo>
                  <a:lnTo>
                    <a:pt x="9683" y="7815"/>
                  </a:lnTo>
                  <a:lnTo>
                    <a:pt x="9916" y="7815"/>
                  </a:lnTo>
                  <a:lnTo>
                    <a:pt x="9916" y="7291"/>
                  </a:lnTo>
                  <a:lnTo>
                    <a:pt x="11754" y="6386"/>
                  </a:lnTo>
                  <a:lnTo>
                    <a:pt x="11754" y="7815"/>
                  </a:lnTo>
                  <a:lnTo>
                    <a:pt x="11987" y="7815"/>
                  </a:lnTo>
                  <a:lnTo>
                    <a:pt x="11987" y="6386"/>
                  </a:lnTo>
                  <a:lnTo>
                    <a:pt x="13825" y="7291"/>
                  </a:lnTo>
                  <a:lnTo>
                    <a:pt x="13825" y="7815"/>
                  </a:lnTo>
                  <a:lnTo>
                    <a:pt x="14057" y="7815"/>
                  </a:lnTo>
                  <a:lnTo>
                    <a:pt x="14057" y="7320"/>
                  </a:lnTo>
                  <a:lnTo>
                    <a:pt x="15924" y="6386"/>
                  </a:lnTo>
                  <a:lnTo>
                    <a:pt x="15924" y="7815"/>
                  </a:lnTo>
                  <a:lnTo>
                    <a:pt x="16157" y="7815"/>
                  </a:lnTo>
                  <a:lnTo>
                    <a:pt x="16157" y="6386"/>
                  </a:lnTo>
                  <a:lnTo>
                    <a:pt x="17994" y="7291"/>
                  </a:lnTo>
                  <a:lnTo>
                    <a:pt x="17994" y="7815"/>
                  </a:lnTo>
                  <a:lnTo>
                    <a:pt x="18227" y="7815"/>
                  </a:lnTo>
                  <a:lnTo>
                    <a:pt x="18227" y="7320"/>
                  </a:lnTo>
                  <a:lnTo>
                    <a:pt x="20065" y="6386"/>
                  </a:lnTo>
                  <a:lnTo>
                    <a:pt x="20065" y="7815"/>
                  </a:lnTo>
                  <a:lnTo>
                    <a:pt x="20298" y="7815"/>
                  </a:lnTo>
                  <a:lnTo>
                    <a:pt x="20298" y="6386"/>
                  </a:lnTo>
                  <a:lnTo>
                    <a:pt x="22136" y="7291"/>
                  </a:lnTo>
                  <a:lnTo>
                    <a:pt x="22136" y="7815"/>
                  </a:lnTo>
                  <a:lnTo>
                    <a:pt x="22369" y="7815"/>
                  </a:lnTo>
                  <a:lnTo>
                    <a:pt x="22369" y="7291"/>
                  </a:lnTo>
                  <a:lnTo>
                    <a:pt x="24207" y="6386"/>
                  </a:lnTo>
                  <a:lnTo>
                    <a:pt x="24207" y="7815"/>
                  </a:lnTo>
                  <a:lnTo>
                    <a:pt x="24440" y="7815"/>
                  </a:lnTo>
                  <a:lnTo>
                    <a:pt x="24440" y="6386"/>
                  </a:lnTo>
                  <a:lnTo>
                    <a:pt x="26277" y="7291"/>
                  </a:lnTo>
                  <a:lnTo>
                    <a:pt x="26277" y="7815"/>
                  </a:lnTo>
                  <a:lnTo>
                    <a:pt x="26510" y="7815"/>
                  </a:lnTo>
                  <a:lnTo>
                    <a:pt x="26510" y="7320"/>
                  </a:lnTo>
                  <a:lnTo>
                    <a:pt x="27998" y="6561"/>
                  </a:lnTo>
                  <a:lnTo>
                    <a:pt x="27998" y="6299"/>
                  </a:lnTo>
                  <a:lnTo>
                    <a:pt x="26424" y="7086"/>
                  </a:lnTo>
                  <a:lnTo>
                    <a:pt x="24615" y="6182"/>
                  </a:lnTo>
                  <a:lnTo>
                    <a:pt x="26424" y="5278"/>
                  </a:lnTo>
                  <a:lnTo>
                    <a:pt x="27998" y="6065"/>
                  </a:lnTo>
                  <a:lnTo>
                    <a:pt x="27998" y="5803"/>
                  </a:lnTo>
                  <a:lnTo>
                    <a:pt x="26540" y="5074"/>
                  </a:lnTo>
                  <a:lnTo>
                    <a:pt x="26540" y="3266"/>
                  </a:lnTo>
                  <a:lnTo>
                    <a:pt x="27998" y="3994"/>
                  </a:lnTo>
                  <a:lnTo>
                    <a:pt x="27998" y="3733"/>
                  </a:lnTo>
                  <a:lnTo>
                    <a:pt x="26657" y="3062"/>
                  </a:lnTo>
                  <a:lnTo>
                    <a:pt x="27998" y="2392"/>
                  </a:lnTo>
                  <a:lnTo>
                    <a:pt x="27998" y="2129"/>
                  </a:lnTo>
                  <a:lnTo>
                    <a:pt x="26510" y="2859"/>
                  </a:lnTo>
                  <a:lnTo>
                    <a:pt x="26510" y="1050"/>
                  </a:lnTo>
                  <a:lnTo>
                    <a:pt x="27998" y="292"/>
                  </a:lnTo>
                  <a:lnTo>
                    <a:pt x="27998" y="29"/>
                  </a:lnTo>
                  <a:lnTo>
                    <a:pt x="26394" y="846"/>
                  </a:lnTo>
                  <a:lnTo>
                    <a:pt x="24703" y="0"/>
                  </a:lnTo>
                  <a:close/>
                  <a:moveTo>
                    <a:pt x="24440" y="117"/>
                  </a:moveTo>
                  <a:lnTo>
                    <a:pt x="26277" y="1050"/>
                  </a:lnTo>
                  <a:lnTo>
                    <a:pt x="26277" y="2859"/>
                  </a:lnTo>
                  <a:lnTo>
                    <a:pt x="24440" y="1954"/>
                  </a:lnTo>
                  <a:lnTo>
                    <a:pt x="24440" y="117"/>
                  </a:lnTo>
                  <a:close/>
                  <a:moveTo>
                    <a:pt x="22369" y="1050"/>
                  </a:moveTo>
                  <a:lnTo>
                    <a:pt x="24207" y="117"/>
                  </a:lnTo>
                  <a:lnTo>
                    <a:pt x="24207" y="1954"/>
                  </a:lnTo>
                  <a:lnTo>
                    <a:pt x="22369" y="2859"/>
                  </a:lnTo>
                  <a:lnTo>
                    <a:pt x="22369" y="1050"/>
                  </a:lnTo>
                  <a:close/>
                  <a:moveTo>
                    <a:pt x="20298" y="117"/>
                  </a:moveTo>
                  <a:lnTo>
                    <a:pt x="22136" y="1050"/>
                  </a:lnTo>
                  <a:lnTo>
                    <a:pt x="22136" y="2859"/>
                  </a:lnTo>
                  <a:lnTo>
                    <a:pt x="20298" y="1954"/>
                  </a:lnTo>
                  <a:lnTo>
                    <a:pt x="20298" y="117"/>
                  </a:lnTo>
                  <a:close/>
                  <a:moveTo>
                    <a:pt x="18227" y="1050"/>
                  </a:moveTo>
                  <a:lnTo>
                    <a:pt x="20065" y="117"/>
                  </a:lnTo>
                  <a:lnTo>
                    <a:pt x="20065" y="1954"/>
                  </a:lnTo>
                  <a:lnTo>
                    <a:pt x="18227" y="2859"/>
                  </a:lnTo>
                  <a:lnTo>
                    <a:pt x="18227" y="1050"/>
                  </a:lnTo>
                  <a:close/>
                  <a:moveTo>
                    <a:pt x="16157" y="117"/>
                  </a:moveTo>
                  <a:lnTo>
                    <a:pt x="17994" y="1050"/>
                  </a:lnTo>
                  <a:lnTo>
                    <a:pt x="17994" y="2859"/>
                  </a:lnTo>
                  <a:lnTo>
                    <a:pt x="16157" y="1954"/>
                  </a:lnTo>
                  <a:lnTo>
                    <a:pt x="16157" y="117"/>
                  </a:lnTo>
                  <a:close/>
                  <a:moveTo>
                    <a:pt x="14057" y="1050"/>
                  </a:moveTo>
                  <a:lnTo>
                    <a:pt x="15924" y="117"/>
                  </a:lnTo>
                  <a:lnTo>
                    <a:pt x="15924" y="1954"/>
                  </a:lnTo>
                  <a:lnTo>
                    <a:pt x="14057" y="2859"/>
                  </a:lnTo>
                  <a:lnTo>
                    <a:pt x="14057" y="1050"/>
                  </a:lnTo>
                  <a:close/>
                  <a:moveTo>
                    <a:pt x="11987" y="117"/>
                  </a:moveTo>
                  <a:lnTo>
                    <a:pt x="13825" y="1050"/>
                  </a:lnTo>
                  <a:lnTo>
                    <a:pt x="13825" y="2859"/>
                  </a:lnTo>
                  <a:lnTo>
                    <a:pt x="11987" y="1954"/>
                  </a:lnTo>
                  <a:lnTo>
                    <a:pt x="11987" y="117"/>
                  </a:lnTo>
                  <a:close/>
                  <a:moveTo>
                    <a:pt x="9916" y="1050"/>
                  </a:moveTo>
                  <a:lnTo>
                    <a:pt x="11754" y="117"/>
                  </a:lnTo>
                  <a:lnTo>
                    <a:pt x="11754" y="1954"/>
                  </a:lnTo>
                  <a:lnTo>
                    <a:pt x="9916" y="2859"/>
                  </a:lnTo>
                  <a:lnTo>
                    <a:pt x="9916" y="1050"/>
                  </a:lnTo>
                  <a:close/>
                  <a:moveTo>
                    <a:pt x="7845" y="117"/>
                  </a:moveTo>
                  <a:lnTo>
                    <a:pt x="9683" y="1050"/>
                  </a:lnTo>
                  <a:lnTo>
                    <a:pt x="9683" y="2859"/>
                  </a:lnTo>
                  <a:lnTo>
                    <a:pt x="7845" y="1954"/>
                  </a:lnTo>
                  <a:lnTo>
                    <a:pt x="7845" y="117"/>
                  </a:lnTo>
                  <a:close/>
                  <a:moveTo>
                    <a:pt x="5775" y="1050"/>
                  </a:moveTo>
                  <a:lnTo>
                    <a:pt x="7612" y="117"/>
                  </a:lnTo>
                  <a:lnTo>
                    <a:pt x="7612" y="1954"/>
                  </a:lnTo>
                  <a:lnTo>
                    <a:pt x="5775" y="2859"/>
                  </a:lnTo>
                  <a:lnTo>
                    <a:pt x="5775" y="1050"/>
                  </a:lnTo>
                  <a:close/>
                  <a:moveTo>
                    <a:pt x="3704" y="117"/>
                  </a:moveTo>
                  <a:lnTo>
                    <a:pt x="5542" y="1050"/>
                  </a:lnTo>
                  <a:lnTo>
                    <a:pt x="5542" y="2859"/>
                  </a:lnTo>
                  <a:lnTo>
                    <a:pt x="3704" y="1954"/>
                  </a:lnTo>
                  <a:lnTo>
                    <a:pt x="3704" y="117"/>
                  </a:lnTo>
                  <a:close/>
                  <a:moveTo>
                    <a:pt x="1633" y="1050"/>
                  </a:moveTo>
                  <a:lnTo>
                    <a:pt x="3471" y="117"/>
                  </a:lnTo>
                  <a:lnTo>
                    <a:pt x="3471" y="1954"/>
                  </a:lnTo>
                  <a:lnTo>
                    <a:pt x="1633" y="2859"/>
                  </a:lnTo>
                  <a:lnTo>
                    <a:pt x="1633" y="1050"/>
                  </a:lnTo>
                  <a:close/>
                  <a:moveTo>
                    <a:pt x="3471" y="6007"/>
                  </a:moveTo>
                  <a:lnTo>
                    <a:pt x="1633" y="5074"/>
                  </a:lnTo>
                  <a:lnTo>
                    <a:pt x="1633" y="3266"/>
                  </a:lnTo>
                  <a:lnTo>
                    <a:pt x="3471" y="4170"/>
                  </a:lnTo>
                  <a:lnTo>
                    <a:pt x="3471" y="6007"/>
                  </a:lnTo>
                  <a:close/>
                  <a:moveTo>
                    <a:pt x="3588" y="3965"/>
                  </a:moveTo>
                  <a:lnTo>
                    <a:pt x="1779" y="3062"/>
                  </a:lnTo>
                  <a:lnTo>
                    <a:pt x="3588" y="2159"/>
                  </a:lnTo>
                  <a:lnTo>
                    <a:pt x="5395" y="3062"/>
                  </a:lnTo>
                  <a:lnTo>
                    <a:pt x="3588" y="3965"/>
                  </a:lnTo>
                  <a:close/>
                  <a:moveTo>
                    <a:pt x="3704" y="4170"/>
                  </a:moveTo>
                  <a:lnTo>
                    <a:pt x="5542" y="3237"/>
                  </a:lnTo>
                  <a:lnTo>
                    <a:pt x="5542" y="5074"/>
                  </a:lnTo>
                  <a:lnTo>
                    <a:pt x="3704" y="6007"/>
                  </a:lnTo>
                  <a:lnTo>
                    <a:pt x="3704" y="4170"/>
                  </a:lnTo>
                  <a:close/>
                  <a:moveTo>
                    <a:pt x="5659" y="7086"/>
                  </a:moveTo>
                  <a:lnTo>
                    <a:pt x="3850" y="6182"/>
                  </a:lnTo>
                  <a:lnTo>
                    <a:pt x="5659" y="5278"/>
                  </a:lnTo>
                  <a:lnTo>
                    <a:pt x="7466" y="6182"/>
                  </a:lnTo>
                  <a:lnTo>
                    <a:pt x="5659" y="7086"/>
                  </a:lnTo>
                  <a:close/>
                  <a:moveTo>
                    <a:pt x="7612" y="6007"/>
                  </a:moveTo>
                  <a:lnTo>
                    <a:pt x="5775" y="5074"/>
                  </a:lnTo>
                  <a:lnTo>
                    <a:pt x="5775" y="3266"/>
                  </a:lnTo>
                  <a:lnTo>
                    <a:pt x="7612" y="4170"/>
                  </a:lnTo>
                  <a:lnTo>
                    <a:pt x="7612" y="6007"/>
                  </a:lnTo>
                  <a:close/>
                  <a:moveTo>
                    <a:pt x="7729" y="3965"/>
                  </a:moveTo>
                  <a:lnTo>
                    <a:pt x="5921" y="3062"/>
                  </a:lnTo>
                  <a:lnTo>
                    <a:pt x="7729" y="2159"/>
                  </a:lnTo>
                  <a:lnTo>
                    <a:pt x="9537" y="3062"/>
                  </a:lnTo>
                  <a:lnTo>
                    <a:pt x="7729" y="3965"/>
                  </a:lnTo>
                  <a:close/>
                  <a:moveTo>
                    <a:pt x="7845" y="4170"/>
                  </a:moveTo>
                  <a:lnTo>
                    <a:pt x="9683" y="3237"/>
                  </a:lnTo>
                  <a:lnTo>
                    <a:pt x="9683" y="5074"/>
                  </a:lnTo>
                  <a:lnTo>
                    <a:pt x="7845" y="6007"/>
                  </a:lnTo>
                  <a:lnTo>
                    <a:pt x="7845" y="4170"/>
                  </a:lnTo>
                  <a:close/>
                  <a:moveTo>
                    <a:pt x="9800" y="7086"/>
                  </a:moveTo>
                  <a:lnTo>
                    <a:pt x="7992" y="6182"/>
                  </a:lnTo>
                  <a:lnTo>
                    <a:pt x="9800" y="5278"/>
                  </a:lnTo>
                  <a:lnTo>
                    <a:pt x="11608" y="6182"/>
                  </a:lnTo>
                  <a:lnTo>
                    <a:pt x="9800" y="7086"/>
                  </a:lnTo>
                  <a:close/>
                  <a:moveTo>
                    <a:pt x="11754" y="6007"/>
                  </a:moveTo>
                  <a:lnTo>
                    <a:pt x="9916" y="5074"/>
                  </a:lnTo>
                  <a:lnTo>
                    <a:pt x="9916" y="3266"/>
                  </a:lnTo>
                  <a:lnTo>
                    <a:pt x="11754" y="4170"/>
                  </a:lnTo>
                  <a:lnTo>
                    <a:pt x="11754" y="6007"/>
                  </a:lnTo>
                  <a:close/>
                  <a:moveTo>
                    <a:pt x="11871" y="3965"/>
                  </a:moveTo>
                  <a:lnTo>
                    <a:pt x="10062" y="3062"/>
                  </a:lnTo>
                  <a:lnTo>
                    <a:pt x="11871" y="2159"/>
                  </a:lnTo>
                  <a:lnTo>
                    <a:pt x="13678" y="3062"/>
                  </a:lnTo>
                  <a:lnTo>
                    <a:pt x="11871" y="3965"/>
                  </a:lnTo>
                  <a:close/>
                  <a:moveTo>
                    <a:pt x="12016" y="4170"/>
                  </a:moveTo>
                  <a:lnTo>
                    <a:pt x="13854" y="3237"/>
                  </a:lnTo>
                  <a:lnTo>
                    <a:pt x="13854" y="5074"/>
                  </a:lnTo>
                  <a:lnTo>
                    <a:pt x="12016" y="6007"/>
                  </a:lnTo>
                  <a:lnTo>
                    <a:pt x="12016" y="4170"/>
                  </a:lnTo>
                  <a:close/>
                  <a:moveTo>
                    <a:pt x="13971" y="7086"/>
                  </a:moveTo>
                  <a:lnTo>
                    <a:pt x="12162" y="6182"/>
                  </a:lnTo>
                  <a:lnTo>
                    <a:pt x="13971" y="5278"/>
                  </a:lnTo>
                  <a:lnTo>
                    <a:pt x="15777" y="6182"/>
                  </a:lnTo>
                  <a:lnTo>
                    <a:pt x="13971" y="7086"/>
                  </a:lnTo>
                  <a:close/>
                  <a:moveTo>
                    <a:pt x="15924" y="6007"/>
                  </a:moveTo>
                  <a:lnTo>
                    <a:pt x="14086" y="5074"/>
                  </a:lnTo>
                  <a:lnTo>
                    <a:pt x="14086" y="3266"/>
                  </a:lnTo>
                  <a:lnTo>
                    <a:pt x="15924" y="4170"/>
                  </a:lnTo>
                  <a:lnTo>
                    <a:pt x="15924" y="6007"/>
                  </a:lnTo>
                  <a:close/>
                  <a:moveTo>
                    <a:pt x="16041" y="3965"/>
                  </a:moveTo>
                  <a:lnTo>
                    <a:pt x="14232" y="3062"/>
                  </a:lnTo>
                  <a:lnTo>
                    <a:pt x="16041" y="2159"/>
                  </a:lnTo>
                  <a:lnTo>
                    <a:pt x="17848" y="3062"/>
                  </a:lnTo>
                  <a:lnTo>
                    <a:pt x="16041" y="3965"/>
                  </a:lnTo>
                  <a:close/>
                  <a:moveTo>
                    <a:pt x="16157" y="4170"/>
                  </a:moveTo>
                  <a:lnTo>
                    <a:pt x="17994" y="3237"/>
                  </a:lnTo>
                  <a:lnTo>
                    <a:pt x="17994" y="5074"/>
                  </a:lnTo>
                  <a:lnTo>
                    <a:pt x="16157" y="6007"/>
                  </a:lnTo>
                  <a:lnTo>
                    <a:pt x="16157" y="4170"/>
                  </a:lnTo>
                  <a:close/>
                  <a:moveTo>
                    <a:pt x="18111" y="7086"/>
                  </a:moveTo>
                  <a:lnTo>
                    <a:pt x="16303" y="6182"/>
                  </a:lnTo>
                  <a:lnTo>
                    <a:pt x="18111" y="5278"/>
                  </a:lnTo>
                  <a:lnTo>
                    <a:pt x="19919" y="6182"/>
                  </a:lnTo>
                  <a:lnTo>
                    <a:pt x="18111" y="7086"/>
                  </a:lnTo>
                  <a:close/>
                  <a:moveTo>
                    <a:pt x="20065" y="6007"/>
                  </a:moveTo>
                  <a:lnTo>
                    <a:pt x="18227" y="5074"/>
                  </a:lnTo>
                  <a:lnTo>
                    <a:pt x="18227" y="3266"/>
                  </a:lnTo>
                  <a:lnTo>
                    <a:pt x="20065" y="4170"/>
                  </a:lnTo>
                  <a:lnTo>
                    <a:pt x="20065" y="6007"/>
                  </a:lnTo>
                  <a:close/>
                  <a:moveTo>
                    <a:pt x="20182" y="3965"/>
                  </a:moveTo>
                  <a:lnTo>
                    <a:pt x="18374" y="3062"/>
                  </a:lnTo>
                  <a:lnTo>
                    <a:pt x="20182" y="2159"/>
                  </a:lnTo>
                  <a:lnTo>
                    <a:pt x="21990" y="3062"/>
                  </a:lnTo>
                  <a:lnTo>
                    <a:pt x="20182" y="3965"/>
                  </a:lnTo>
                  <a:close/>
                  <a:moveTo>
                    <a:pt x="20298" y="4170"/>
                  </a:moveTo>
                  <a:lnTo>
                    <a:pt x="22136" y="3237"/>
                  </a:lnTo>
                  <a:lnTo>
                    <a:pt x="22136" y="5074"/>
                  </a:lnTo>
                  <a:lnTo>
                    <a:pt x="20298" y="6007"/>
                  </a:lnTo>
                  <a:lnTo>
                    <a:pt x="20298" y="4170"/>
                  </a:lnTo>
                  <a:close/>
                  <a:moveTo>
                    <a:pt x="22253" y="7086"/>
                  </a:moveTo>
                  <a:lnTo>
                    <a:pt x="20444" y="6182"/>
                  </a:lnTo>
                  <a:lnTo>
                    <a:pt x="22253" y="5278"/>
                  </a:lnTo>
                  <a:lnTo>
                    <a:pt x="24060" y="6182"/>
                  </a:lnTo>
                  <a:lnTo>
                    <a:pt x="22253" y="7086"/>
                  </a:lnTo>
                  <a:close/>
                  <a:moveTo>
                    <a:pt x="24207" y="6007"/>
                  </a:moveTo>
                  <a:lnTo>
                    <a:pt x="22369" y="5074"/>
                  </a:lnTo>
                  <a:lnTo>
                    <a:pt x="22369" y="3266"/>
                  </a:lnTo>
                  <a:lnTo>
                    <a:pt x="24207" y="4170"/>
                  </a:lnTo>
                  <a:lnTo>
                    <a:pt x="24207" y="6007"/>
                  </a:lnTo>
                  <a:close/>
                  <a:moveTo>
                    <a:pt x="24324" y="3965"/>
                  </a:moveTo>
                  <a:lnTo>
                    <a:pt x="22515" y="3062"/>
                  </a:lnTo>
                  <a:lnTo>
                    <a:pt x="24324" y="2159"/>
                  </a:lnTo>
                  <a:lnTo>
                    <a:pt x="26131" y="3062"/>
                  </a:lnTo>
                  <a:lnTo>
                    <a:pt x="24324" y="3965"/>
                  </a:lnTo>
                  <a:close/>
                  <a:moveTo>
                    <a:pt x="26307" y="5074"/>
                  </a:moveTo>
                  <a:lnTo>
                    <a:pt x="24469" y="6007"/>
                  </a:lnTo>
                  <a:lnTo>
                    <a:pt x="24469" y="4170"/>
                  </a:lnTo>
                  <a:lnTo>
                    <a:pt x="26307" y="3237"/>
                  </a:lnTo>
                  <a:lnTo>
                    <a:pt x="26307" y="5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black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C45DB212-6735-4DE0-A9D7-E0D3B54DC65B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41270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56C0AA7-A31A-4037-AF38-034821586B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Freeform 1">
            <a:extLst>
              <a:ext uri="{FF2B5EF4-FFF2-40B4-BE49-F238E27FC236}">
                <a16:creationId xmlns:a16="http://schemas.microsoft.com/office/drawing/2014/main" id="{4CDD7C41-D05A-4833-A178-6AA47B649D9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0" y="3444240"/>
            <a:ext cx="12192000" cy="3413760"/>
          </a:xfrm>
          <a:custGeom>
            <a:avLst/>
            <a:gdLst>
              <a:gd name="T0" fmla="*/ 729 w 27999"/>
              <a:gd name="T1" fmla="*/ 4491 h 7816"/>
              <a:gd name="T2" fmla="*/ 1138 w 27999"/>
              <a:gd name="T3" fmla="*/ 7815 h 7816"/>
              <a:gd name="T4" fmla="*/ 8459 w 27999"/>
              <a:gd name="T5" fmla="*/ 7320 h 7816"/>
              <a:gd name="T6" fmla="*/ 15282 w 27999"/>
              <a:gd name="T7" fmla="*/ 7815 h 7816"/>
              <a:gd name="T8" fmla="*/ 21261 w 27999"/>
              <a:gd name="T9" fmla="*/ 7815 h 7816"/>
              <a:gd name="T10" fmla="*/ 27998 w 27999"/>
              <a:gd name="T11" fmla="*/ 6970 h 7816"/>
              <a:gd name="T12" fmla="*/ 27998 w 27999"/>
              <a:gd name="T13" fmla="*/ 2159 h 7816"/>
              <a:gd name="T14" fmla="*/ 26481 w 27999"/>
              <a:gd name="T15" fmla="*/ 3821 h 7816"/>
              <a:gd name="T16" fmla="*/ 25053 w 27999"/>
              <a:gd name="T17" fmla="*/ 3821 h 7816"/>
              <a:gd name="T18" fmla="*/ 23624 w 27999"/>
              <a:gd name="T19" fmla="*/ 3821 h 7816"/>
              <a:gd name="T20" fmla="*/ 22194 w 27999"/>
              <a:gd name="T21" fmla="*/ 3821 h 7816"/>
              <a:gd name="T22" fmla="*/ 20736 w 27999"/>
              <a:gd name="T23" fmla="*/ 3821 h 7816"/>
              <a:gd name="T24" fmla="*/ 19307 w 27999"/>
              <a:gd name="T25" fmla="*/ 3821 h 7816"/>
              <a:gd name="T26" fmla="*/ 17877 w 27999"/>
              <a:gd name="T27" fmla="*/ 3821 h 7816"/>
              <a:gd name="T28" fmla="*/ 16420 w 27999"/>
              <a:gd name="T29" fmla="*/ 3821 h 7816"/>
              <a:gd name="T30" fmla="*/ 14991 w 27999"/>
              <a:gd name="T31" fmla="*/ 3821 h 7816"/>
              <a:gd name="T32" fmla="*/ 13562 w 27999"/>
              <a:gd name="T33" fmla="*/ 3821 h 7816"/>
              <a:gd name="T34" fmla="*/ 12104 w 27999"/>
              <a:gd name="T35" fmla="*/ 3821 h 7816"/>
              <a:gd name="T36" fmla="*/ 10675 w 27999"/>
              <a:gd name="T37" fmla="*/ 3821 h 7816"/>
              <a:gd name="T38" fmla="*/ 9245 w 27999"/>
              <a:gd name="T39" fmla="*/ 3821 h 7816"/>
              <a:gd name="T40" fmla="*/ 7816 w 27999"/>
              <a:gd name="T41" fmla="*/ 3821 h 7816"/>
              <a:gd name="T42" fmla="*/ 6359 w 27999"/>
              <a:gd name="T43" fmla="*/ 3821 h 7816"/>
              <a:gd name="T44" fmla="*/ 4929 w 27999"/>
              <a:gd name="T45" fmla="*/ 3821 h 7816"/>
              <a:gd name="T46" fmla="*/ 3500 w 27999"/>
              <a:gd name="T47" fmla="*/ 3821 h 7816"/>
              <a:gd name="T48" fmla="*/ 2042 w 27999"/>
              <a:gd name="T49" fmla="*/ 3821 h 7816"/>
              <a:gd name="T50" fmla="*/ 788 w 27999"/>
              <a:gd name="T51" fmla="*/ 3994 h 7816"/>
              <a:gd name="T52" fmla="*/ 1546 w 27999"/>
              <a:gd name="T53" fmla="*/ 7727 h 7816"/>
              <a:gd name="T54" fmla="*/ 2217 w 27999"/>
              <a:gd name="T55" fmla="*/ 3994 h 7816"/>
              <a:gd name="T56" fmla="*/ 3004 w 27999"/>
              <a:gd name="T57" fmla="*/ 7727 h 7816"/>
              <a:gd name="T58" fmla="*/ 3645 w 27999"/>
              <a:gd name="T59" fmla="*/ 3994 h 7816"/>
              <a:gd name="T60" fmla="*/ 4433 w 27999"/>
              <a:gd name="T61" fmla="*/ 7727 h 7816"/>
              <a:gd name="T62" fmla="*/ 5104 w 27999"/>
              <a:gd name="T63" fmla="*/ 3994 h 7816"/>
              <a:gd name="T64" fmla="*/ 5862 w 27999"/>
              <a:gd name="T65" fmla="*/ 7727 h 7816"/>
              <a:gd name="T66" fmla="*/ 6533 w 27999"/>
              <a:gd name="T67" fmla="*/ 3994 h 7816"/>
              <a:gd name="T68" fmla="*/ 7292 w 27999"/>
              <a:gd name="T69" fmla="*/ 7727 h 7816"/>
              <a:gd name="T70" fmla="*/ 7962 w 27999"/>
              <a:gd name="T71" fmla="*/ 3994 h 7816"/>
              <a:gd name="T72" fmla="*/ 8750 w 27999"/>
              <a:gd name="T73" fmla="*/ 7727 h 7816"/>
              <a:gd name="T74" fmla="*/ 9421 w 27999"/>
              <a:gd name="T75" fmla="*/ 3994 h 7816"/>
              <a:gd name="T76" fmla="*/ 10179 w 27999"/>
              <a:gd name="T77" fmla="*/ 7727 h 7816"/>
              <a:gd name="T78" fmla="*/ 10850 w 27999"/>
              <a:gd name="T79" fmla="*/ 3994 h 7816"/>
              <a:gd name="T80" fmla="*/ 11608 w 27999"/>
              <a:gd name="T81" fmla="*/ 7727 h 7816"/>
              <a:gd name="T82" fmla="*/ 12279 w 27999"/>
              <a:gd name="T83" fmla="*/ 3994 h 7816"/>
              <a:gd name="T84" fmla="*/ 13066 w 27999"/>
              <a:gd name="T85" fmla="*/ 7727 h 7816"/>
              <a:gd name="T86" fmla="*/ 13737 w 27999"/>
              <a:gd name="T87" fmla="*/ 3994 h 7816"/>
              <a:gd name="T88" fmla="*/ 14494 w 27999"/>
              <a:gd name="T89" fmla="*/ 7727 h 7816"/>
              <a:gd name="T90" fmla="*/ 15165 w 27999"/>
              <a:gd name="T91" fmla="*/ 3994 h 7816"/>
              <a:gd name="T92" fmla="*/ 15924 w 27999"/>
              <a:gd name="T93" fmla="*/ 7727 h 7816"/>
              <a:gd name="T94" fmla="*/ 16594 w 27999"/>
              <a:gd name="T95" fmla="*/ 3994 h 7816"/>
              <a:gd name="T96" fmla="*/ 17382 w 27999"/>
              <a:gd name="T97" fmla="*/ 7727 h 7816"/>
              <a:gd name="T98" fmla="*/ 18024 w 27999"/>
              <a:gd name="T99" fmla="*/ 3994 h 7816"/>
              <a:gd name="T100" fmla="*/ 18811 w 27999"/>
              <a:gd name="T101" fmla="*/ 7727 h 7816"/>
              <a:gd name="T102" fmla="*/ 19482 w 27999"/>
              <a:gd name="T103" fmla="*/ 3994 h 7816"/>
              <a:gd name="T104" fmla="*/ 20240 w 27999"/>
              <a:gd name="T105" fmla="*/ 7727 h 7816"/>
              <a:gd name="T106" fmla="*/ 20911 w 27999"/>
              <a:gd name="T107" fmla="*/ 3994 h 7816"/>
              <a:gd name="T108" fmla="*/ 21669 w 27999"/>
              <a:gd name="T109" fmla="*/ 7727 h 7816"/>
              <a:gd name="T110" fmla="*/ 22340 w 27999"/>
              <a:gd name="T111" fmla="*/ 3994 h 7816"/>
              <a:gd name="T112" fmla="*/ 23127 w 27999"/>
              <a:gd name="T113" fmla="*/ 7727 h 7816"/>
              <a:gd name="T114" fmla="*/ 23798 w 27999"/>
              <a:gd name="T115" fmla="*/ 3994 h 7816"/>
              <a:gd name="T116" fmla="*/ 24557 w 27999"/>
              <a:gd name="T117" fmla="*/ 7727 h 7816"/>
              <a:gd name="T118" fmla="*/ 25227 w 27999"/>
              <a:gd name="T119" fmla="*/ 3994 h 7816"/>
              <a:gd name="T120" fmla="*/ 25986 w 27999"/>
              <a:gd name="T121" fmla="*/ 7727 h 7816"/>
              <a:gd name="T122" fmla="*/ 26657 w 27999"/>
              <a:gd name="T123" fmla="*/ 3994 h 7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999" h="7816">
                <a:moveTo>
                  <a:pt x="27998" y="2100"/>
                </a:moveTo>
                <a:lnTo>
                  <a:pt x="27998" y="0"/>
                </a:lnTo>
                <a:lnTo>
                  <a:pt x="0" y="0"/>
                </a:lnTo>
                <a:lnTo>
                  <a:pt x="0" y="2216"/>
                </a:lnTo>
                <a:lnTo>
                  <a:pt x="612" y="1400"/>
                </a:lnTo>
                <a:lnTo>
                  <a:pt x="379" y="2100"/>
                </a:lnTo>
                <a:lnTo>
                  <a:pt x="729" y="2100"/>
                </a:lnTo>
                <a:lnTo>
                  <a:pt x="117" y="2916"/>
                </a:lnTo>
                <a:lnTo>
                  <a:pt x="292" y="2275"/>
                </a:lnTo>
                <a:lnTo>
                  <a:pt x="0" y="2275"/>
                </a:lnTo>
                <a:lnTo>
                  <a:pt x="0" y="4607"/>
                </a:lnTo>
                <a:lnTo>
                  <a:pt x="612" y="3821"/>
                </a:lnTo>
                <a:lnTo>
                  <a:pt x="379" y="4491"/>
                </a:lnTo>
                <a:lnTo>
                  <a:pt x="729" y="4491"/>
                </a:lnTo>
                <a:lnTo>
                  <a:pt x="117" y="5307"/>
                </a:lnTo>
                <a:lnTo>
                  <a:pt x="292" y="4694"/>
                </a:lnTo>
                <a:lnTo>
                  <a:pt x="0" y="4694"/>
                </a:lnTo>
                <a:lnTo>
                  <a:pt x="0" y="7027"/>
                </a:lnTo>
                <a:lnTo>
                  <a:pt x="612" y="6211"/>
                </a:lnTo>
                <a:lnTo>
                  <a:pt x="379" y="6911"/>
                </a:lnTo>
                <a:lnTo>
                  <a:pt x="729" y="6911"/>
                </a:lnTo>
                <a:lnTo>
                  <a:pt x="117" y="7727"/>
                </a:lnTo>
                <a:lnTo>
                  <a:pt x="292" y="7086"/>
                </a:lnTo>
                <a:lnTo>
                  <a:pt x="0" y="7086"/>
                </a:lnTo>
                <a:lnTo>
                  <a:pt x="0" y="7815"/>
                </a:lnTo>
                <a:lnTo>
                  <a:pt x="904" y="7815"/>
                </a:lnTo>
                <a:lnTo>
                  <a:pt x="1283" y="7320"/>
                </a:lnTo>
                <a:lnTo>
                  <a:pt x="1138" y="7815"/>
                </a:lnTo>
                <a:lnTo>
                  <a:pt x="2333" y="7815"/>
                </a:lnTo>
                <a:lnTo>
                  <a:pt x="2712" y="7320"/>
                </a:lnTo>
                <a:lnTo>
                  <a:pt x="2567" y="7815"/>
                </a:lnTo>
                <a:lnTo>
                  <a:pt x="3762" y="7815"/>
                </a:lnTo>
                <a:lnTo>
                  <a:pt x="4142" y="7320"/>
                </a:lnTo>
                <a:lnTo>
                  <a:pt x="3995" y="7815"/>
                </a:lnTo>
                <a:lnTo>
                  <a:pt x="5221" y="7815"/>
                </a:lnTo>
                <a:lnTo>
                  <a:pt x="5600" y="7320"/>
                </a:lnTo>
                <a:lnTo>
                  <a:pt x="5425" y="7815"/>
                </a:lnTo>
                <a:lnTo>
                  <a:pt x="6650" y="7815"/>
                </a:lnTo>
                <a:lnTo>
                  <a:pt x="7029" y="7320"/>
                </a:lnTo>
                <a:lnTo>
                  <a:pt x="6883" y="7815"/>
                </a:lnTo>
                <a:lnTo>
                  <a:pt x="8079" y="7815"/>
                </a:lnTo>
                <a:lnTo>
                  <a:pt x="8459" y="7320"/>
                </a:lnTo>
                <a:lnTo>
                  <a:pt x="8312" y="7815"/>
                </a:lnTo>
                <a:lnTo>
                  <a:pt x="9537" y="7815"/>
                </a:lnTo>
                <a:lnTo>
                  <a:pt x="9916" y="7320"/>
                </a:lnTo>
                <a:lnTo>
                  <a:pt x="9742" y="7815"/>
                </a:lnTo>
                <a:lnTo>
                  <a:pt x="10966" y="7815"/>
                </a:lnTo>
                <a:lnTo>
                  <a:pt x="11345" y="7320"/>
                </a:lnTo>
                <a:lnTo>
                  <a:pt x="11200" y="7815"/>
                </a:lnTo>
                <a:lnTo>
                  <a:pt x="12395" y="7815"/>
                </a:lnTo>
                <a:lnTo>
                  <a:pt x="12775" y="7320"/>
                </a:lnTo>
                <a:lnTo>
                  <a:pt x="12629" y="7815"/>
                </a:lnTo>
                <a:lnTo>
                  <a:pt x="13825" y="7815"/>
                </a:lnTo>
                <a:lnTo>
                  <a:pt x="14232" y="7320"/>
                </a:lnTo>
                <a:lnTo>
                  <a:pt x="14057" y="7815"/>
                </a:lnTo>
                <a:lnTo>
                  <a:pt x="15282" y="7815"/>
                </a:lnTo>
                <a:lnTo>
                  <a:pt x="15661" y="7320"/>
                </a:lnTo>
                <a:lnTo>
                  <a:pt x="15515" y="7815"/>
                </a:lnTo>
                <a:lnTo>
                  <a:pt x="16711" y="7815"/>
                </a:lnTo>
                <a:lnTo>
                  <a:pt x="17091" y="7320"/>
                </a:lnTo>
                <a:lnTo>
                  <a:pt x="16944" y="7815"/>
                </a:lnTo>
                <a:lnTo>
                  <a:pt x="18141" y="7815"/>
                </a:lnTo>
                <a:lnTo>
                  <a:pt x="18548" y="7320"/>
                </a:lnTo>
                <a:lnTo>
                  <a:pt x="18374" y="7815"/>
                </a:lnTo>
                <a:lnTo>
                  <a:pt x="19598" y="7815"/>
                </a:lnTo>
                <a:lnTo>
                  <a:pt x="19977" y="7320"/>
                </a:lnTo>
                <a:lnTo>
                  <a:pt x="19832" y="7815"/>
                </a:lnTo>
                <a:lnTo>
                  <a:pt x="21027" y="7815"/>
                </a:lnTo>
                <a:lnTo>
                  <a:pt x="21407" y="7320"/>
                </a:lnTo>
                <a:lnTo>
                  <a:pt x="21261" y="7815"/>
                </a:lnTo>
                <a:lnTo>
                  <a:pt x="22457" y="7815"/>
                </a:lnTo>
                <a:lnTo>
                  <a:pt x="22836" y="7320"/>
                </a:lnTo>
                <a:lnTo>
                  <a:pt x="22690" y="7815"/>
                </a:lnTo>
                <a:lnTo>
                  <a:pt x="23915" y="7815"/>
                </a:lnTo>
                <a:lnTo>
                  <a:pt x="24294" y="7320"/>
                </a:lnTo>
                <a:lnTo>
                  <a:pt x="24119" y="7815"/>
                </a:lnTo>
                <a:lnTo>
                  <a:pt x="25344" y="7815"/>
                </a:lnTo>
                <a:lnTo>
                  <a:pt x="25724" y="7320"/>
                </a:lnTo>
                <a:lnTo>
                  <a:pt x="25577" y="7815"/>
                </a:lnTo>
                <a:lnTo>
                  <a:pt x="26774" y="7815"/>
                </a:lnTo>
                <a:lnTo>
                  <a:pt x="27152" y="7320"/>
                </a:lnTo>
                <a:lnTo>
                  <a:pt x="27007" y="7815"/>
                </a:lnTo>
                <a:lnTo>
                  <a:pt x="27998" y="7815"/>
                </a:lnTo>
                <a:lnTo>
                  <a:pt x="27998" y="6970"/>
                </a:lnTo>
                <a:lnTo>
                  <a:pt x="27444" y="7727"/>
                </a:lnTo>
                <a:lnTo>
                  <a:pt x="27619" y="7086"/>
                </a:lnTo>
                <a:lnTo>
                  <a:pt x="27269" y="7086"/>
                </a:lnTo>
                <a:lnTo>
                  <a:pt x="27940" y="6211"/>
                </a:lnTo>
                <a:lnTo>
                  <a:pt x="27707" y="6911"/>
                </a:lnTo>
                <a:lnTo>
                  <a:pt x="27998" y="6911"/>
                </a:lnTo>
                <a:lnTo>
                  <a:pt x="27998" y="4549"/>
                </a:lnTo>
                <a:lnTo>
                  <a:pt x="27444" y="5307"/>
                </a:lnTo>
                <a:lnTo>
                  <a:pt x="27619" y="4694"/>
                </a:lnTo>
                <a:lnTo>
                  <a:pt x="27269" y="4694"/>
                </a:lnTo>
                <a:lnTo>
                  <a:pt x="27940" y="3821"/>
                </a:lnTo>
                <a:lnTo>
                  <a:pt x="27707" y="4491"/>
                </a:lnTo>
                <a:lnTo>
                  <a:pt x="27998" y="4491"/>
                </a:lnTo>
                <a:lnTo>
                  <a:pt x="27998" y="2159"/>
                </a:lnTo>
                <a:lnTo>
                  <a:pt x="27444" y="2916"/>
                </a:lnTo>
                <a:lnTo>
                  <a:pt x="27619" y="2275"/>
                </a:lnTo>
                <a:lnTo>
                  <a:pt x="27269" y="2275"/>
                </a:lnTo>
                <a:lnTo>
                  <a:pt x="27940" y="1400"/>
                </a:lnTo>
                <a:lnTo>
                  <a:pt x="27707" y="2100"/>
                </a:lnTo>
                <a:lnTo>
                  <a:pt x="27998" y="2100"/>
                </a:lnTo>
                <a:close/>
                <a:moveTo>
                  <a:pt x="26481" y="1400"/>
                </a:moveTo>
                <a:lnTo>
                  <a:pt x="26277" y="2100"/>
                </a:lnTo>
                <a:lnTo>
                  <a:pt x="26598" y="2100"/>
                </a:lnTo>
                <a:lnTo>
                  <a:pt x="25986" y="2916"/>
                </a:lnTo>
                <a:lnTo>
                  <a:pt x="26190" y="2275"/>
                </a:lnTo>
                <a:lnTo>
                  <a:pt x="25840" y="2275"/>
                </a:lnTo>
                <a:lnTo>
                  <a:pt x="26481" y="1400"/>
                </a:lnTo>
                <a:close/>
                <a:moveTo>
                  <a:pt x="26481" y="3821"/>
                </a:moveTo>
                <a:lnTo>
                  <a:pt x="26277" y="4491"/>
                </a:lnTo>
                <a:lnTo>
                  <a:pt x="26598" y="4491"/>
                </a:lnTo>
                <a:lnTo>
                  <a:pt x="25986" y="5307"/>
                </a:lnTo>
                <a:lnTo>
                  <a:pt x="26190" y="4694"/>
                </a:lnTo>
                <a:lnTo>
                  <a:pt x="25840" y="4694"/>
                </a:lnTo>
                <a:lnTo>
                  <a:pt x="26481" y="3821"/>
                </a:lnTo>
                <a:close/>
                <a:moveTo>
                  <a:pt x="25053" y="1400"/>
                </a:moveTo>
                <a:lnTo>
                  <a:pt x="24819" y="2100"/>
                </a:lnTo>
                <a:lnTo>
                  <a:pt x="25169" y="2100"/>
                </a:lnTo>
                <a:lnTo>
                  <a:pt x="24557" y="2916"/>
                </a:lnTo>
                <a:lnTo>
                  <a:pt x="24732" y="2275"/>
                </a:lnTo>
                <a:lnTo>
                  <a:pt x="24410" y="2275"/>
                </a:lnTo>
                <a:lnTo>
                  <a:pt x="25053" y="1400"/>
                </a:lnTo>
                <a:close/>
                <a:moveTo>
                  <a:pt x="25053" y="3821"/>
                </a:moveTo>
                <a:lnTo>
                  <a:pt x="24819" y="4491"/>
                </a:lnTo>
                <a:lnTo>
                  <a:pt x="25169" y="4491"/>
                </a:lnTo>
                <a:lnTo>
                  <a:pt x="24557" y="5307"/>
                </a:lnTo>
                <a:lnTo>
                  <a:pt x="24732" y="4694"/>
                </a:lnTo>
                <a:lnTo>
                  <a:pt x="24410" y="4694"/>
                </a:lnTo>
                <a:lnTo>
                  <a:pt x="25053" y="3821"/>
                </a:lnTo>
                <a:close/>
                <a:moveTo>
                  <a:pt x="23624" y="1400"/>
                </a:moveTo>
                <a:lnTo>
                  <a:pt x="23390" y="2100"/>
                </a:lnTo>
                <a:lnTo>
                  <a:pt x="23740" y="2100"/>
                </a:lnTo>
                <a:lnTo>
                  <a:pt x="23127" y="2916"/>
                </a:lnTo>
                <a:lnTo>
                  <a:pt x="23303" y="2275"/>
                </a:lnTo>
                <a:lnTo>
                  <a:pt x="22953" y="2275"/>
                </a:lnTo>
                <a:lnTo>
                  <a:pt x="23624" y="1400"/>
                </a:lnTo>
                <a:close/>
                <a:moveTo>
                  <a:pt x="23624" y="3821"/>
                </a:moveTo>
                <a:lnTo>
                  <a:pt x="23390" y="4491"/>
                </a:lnTo>
                <a:lnTo>
                  <a:pt x="23740" y="4491"/>
                </a:lnTo>
                <a:lnTo>
                  <a:pt x="23127" y="5307"/>
                </a:lnTo>
                <a:lnTo>
                  <a:pt x="23303" y="4694"/>
                </a:lnTo>
                <a:lnTo>
                  <a:pt x="22953" y="4694"/>
                </a:lnTo>
                <a:lnTo>
                  <a:pt x="23624" y="3821"/>
                </a:lnTo>
                <a:close/>
                <a:moveTo>
                  <a:pt x="22194" y="1400"/>
                </a:moveTo>
                <a:lnTo>
                  <a:pt x="21961" y="2100"/>
                </a:lnTo>
                <a:lnTo>
                  <a:pt x="22282" y="2100"/>
                </a:lnTo>
                <a:lnTo>
                  <a:pt x="21669" y="2916"/>
                </a:lnTo>
                <a:lnTo>
                  <a:pt x="21874" y="2275"/>
                </a:lnTo>
                <a:lnTo>
                  <a:pt x="21524" y="2275"/>
                </a:lnTo>
                <a:lnTo>
                  <a:pt x="22194" y="1400"/>
                </a:lnTo>
                <a:close/>
                <a:moveTo>
                  <a:pt x="22194" y="3821"/>
                </a:moveTo>
                <a:lnTo>
                  <a:pt x="21961" y="4491"/>
                </a:lnTo>
                <a:lnTo>
                  <a:pt x="22282" y="4491"/>
                </a:lnTo>
                <a:lnTo>
                  <a:pt x="21669" y="5307"/>
                </a:lnTo>
                <a:lnTo>
                  <a:pt x="21874" y="4694"/>
                </a:lnTo>
                <a:lnTo>
                  <a:pt x="21524" y="4694"/>
                </a:lnTo>
                <a:lnTo>
                  <a:pt x="22194" y="3821"/>
                </a:lnTo>
                <a:close/>
                <a:moveTo>
                  <a:pt x="20736" y="1400"/>
                </a:moveTo>
                <a:lnTo>
                  <a:pt x="20503" y="2100"/>
                </a:lnTo>
                <a:lnTo>
                  <a:pt x="20853" y="2100"/>
                </a:lnTo>
                <a:lnTo>
                  <a:pt x="20240" y="2916"/>
                </a:lnTo>
                <a:lnTo>
                  <a:pt x="20415" y="2275"/>
                </a:lnTo>
                <a:lnTo>
                  <a:pt x="20094" y="2275"/>
                </a:lnTo>
                <a:lnTo>
                  <a:pt x="20736" y="1400"/>
                </a:lnTo>
                <a:close/>
                <a:moveTo>
                  <a:pt x="20736" y="3821"/>
                </a:moveTo>
                <a:lnTo>
                  <a:pt x="20503" y="4491"/>
                </a:lnTo>
                <a:lnTo>
                  <a:pt x="20853" y="4491"/>
                </a:lnTo>
                <a:lnTo>
                  <a:pt x="20240" y="5307"/>
                </a:lnTo>
                <a:lnTo>
                  <a:pt x="20415" y="4694"/>
                </a:lnTo>
                <a:lnTo>
                  <a:pt x="20094" y="4694"/>
                </a:lnTo>
                <a:lnTo>
                  <a:pt x="20736" y="3821"/>
                </a:lnTo>
                <a:close/>
                <a:moveTo>
                  <a:pt x="19307" y="1400"/>
                </a:moveTo>
                <a:lnTo>
                  <a:pt x="19074" y="2100"/>
                </a:lnTo>
                <a:lnTo>
                  <a:pt x="19424" y="2100"/>
                </a:lnTo>
                <a:lnTo>
                  <a:pt x="18811" y="2916"/>
                </a:lnTo>
                <a:lnTo>
                  <a:pt x="18986" y="2275"/>
                </a:lnTo>
                <a:lnTo>
                  <a:pt x="18636" y="2275"/>
                </a:lnTo>
                <a:lnTo>
                  <a:pt x="19307" y="1400"/>
                </a:lnTo>
                <a:close/>
                <a:moveTo>
                  <a:pt x="19307" y="3821"/>
                </a:moveTo>
                <a:lnTo>
                  <a:pt x="19074" y="4491"/>
                </a:lnTo>
                <a:lnTo>
                  <a:pt x="19424" y="4491"/>
                </a:lnTo>
                <a:lnTo>
                  <a:pt x="18811" y="5307"/>
                </a:lnTo>
                <a:lnTo>
                  <a:pt x="18986" y="4694"/>
                </a:lnTo>
                <a:lnTo>
                  <a:pt x="18636" y="4694"/>
                </a:lnTo>
                <a:lnTo>
                  <a:pt x="19307" y="3821"/>
                </a:lnTo>
                <a:close/>
                <a:moveTo>
                  <a:pt x="17877" y="1400"/>
                </a:moveTo>
                <a:lnTo>
                  <a:pt x="17644" y="2100"/>
                </a:lnTo>
                <a:lnTo>
                  <a:pt x="17965" y="2100"/>
                </a:lnTo>
                <a:lnTo>
                  <a:pt x="17382" y="2916"/>
                </a:lnTo>
                <a:lnTo>
                  <a:pt x="17557" y="2275"/>
                </a:lnTo>
                <a:lnTo>
                  <a:pt x="17207" y="2275"/>
                </a:lnTo>
                <a:lnTo>
                  <a:pt x="17877" y="1400"/>
                </a:lnTo>
                <a:close/>
                <a:moveTo>
                  <a:pt x="17877" y="3821"/>
                </a:moveTo>
                <a:lnTo>
                  <a:pt x="17644" y="4491"/>
                </a:lnTo>
                <a:lnTo>
                  <a:pt x="17965" y="4491"/>
                </a:lnTo>
                <a:lnTo>
                  <a:pt x="17382" y="5307"/>
                </a:lnTo>
                <a:lnTo>
                  <a:pt x="17557" y="4694"/>
                </a:lnTo>
                <a:lnTo>
                  <a:pt x="17207" y="4694"/>
                </a:lnTo>
                <a:lnTo>
                  <a:pt x="17877" y="3821"/>
                </a:lnTo>
                <a:close/>
                <a:moveTo>
                  <a:pt x="16420" y="1400"/>
                </a:moveTo>
                <a:lnTo>
                  <a:pt x="16186" y="2100"/>
                </a:lnTo>
                <a:lnTo>
                  <a:pt x="16536" y="2100"/>
                </a:lnTo>
                <a:lnTo>
                  <a:pt x="15924" y="2916"/>
                </a:lnTo>
                <a:lnTo>
                  <a:pt x="16098" y="2275"/>
                </a:lnTo>
                <a:lnTo>
                  <a:pt x="15777" y="2275"/>
                </a:lnTo>
                <a:lnTo>
                  <a:pt x="16420" y="1400"/>
                </a:lnTo>
                <a:close/>
                <a:moveTo>
                  <a:pt x="16420" y="3821"/>
                </a:moveTo>
                <a:lnTo>
                  <a:pt x="16186" y="4491"/>
                </a:lnTo>
                <a:lnTo>
                  <a:pt x="16536" y="4491"/>
                </a:lnTo>
                <a:lnTo>
                  <a:pt x="15924" y="5307"/>
                </a:lnTo>
                <a:lnTo>
                  <a:pt x="16098" y="4694"/>
                </a:lnTo>
                <a:lnTo>
                  <a:pt x="15777" y="4694"/>
                </a:lnTo>
                <a:lnTo>
                  <a:pt x="16420" y="3821"/>
                </a:lnTo>
                <a:close/>
                <a:moveTo>
                  <a:pt x="14991" y="1400"/>
                </a:moveTo>
                <a:lnTo>
                  <a:pt x="14757" y="2100"/>
                </a:lnTo>
                <a:lnTo>
                  <a:pt x="15107" y="2100"/>
                </a:lnTo>
                <a:lnTo>
                  <a:pt x="14494" y="2916"/>
                </a:lnTo>
                <a:lnTo>
                  <a:pt x="14670" y="2275"/>
                </a:lnTo>
                <a:lnTo>
                  <a:pt x="14320" y="2275"/>
                </a:lnTo>
                <a:lnTo>
                  <a:pt x="14991" y="1400"/>
                </a:lnTo>
                <a:close/>
                <a:moveTo>
                  <a:pt x="14991" y="3821"/>
                </a:moveTo>
                <a:lnTo>
                  <a:pt x="14757" y="4491"/>
                </a:lnTo>
                <a:lnTo>
                  <a:pt x="15107" y="4491"/>
                </a:lnTo>
                <a:lnTo>
                  <a:pt x="14494" y="5307"/>
                </a:lnTo>
                <a:lnTo>
                  <a:pt x="14670" y="4694"/>
                </a:lnTo>
                <a:lnTo>
                  <a:pt x="14320" y="4694"/>
                </a:lnTo>
                <a:lnTo>
                  <a:pt x="14991" y="3821"/>
                </a:lnTo>
                <a:close/>
                <a:moveTo>
                  <a:pt x="13562" y="1400"/>
                </a:moveTo>
                <a:lnTo>
                  <a:pt x="13328" y="2100"/>
                </a:lnTo>
                <a:lnTo>
                  <a:pt x="13678" y="2100"/>
                </a:lnTo>
                <a:lnTo>
                  <a:pt x="13066" y="2916"/>
                </a:lnTo>
                <a:lnTo>
                  <a:pt x="13242" y="2275"/>
                </a:lnTo>
                <a:lnTo>
                  <a:pt x="12892" y="2275"/>
                </a:lnTo>
                <a:lnTo>
                  <a:pt x="13562" y="1400"/>
                </a:lnTo>
                <a:close/>
                <a:moveTo>
                  <a:pt x="13562" y="3821"/>
                </a:moveTo>
                <a:lnTo>
                  <a:pt x="13328" y="4491"/>
                </a:lnTo>
                <a:lnTo>
                  <a:pt x="13678" y="4491"/>
                </a:lnTo>
                <a:lnTo>
                  <a:pt x="13066" y="5307"/>
                </a:lnTo>
                <a:lnTo>
                  <a:pt x="13242" y="4694"/>
                </a:lnTo>
                <a:lnTo>
                  <a:pt x="12892" y="4694"/>
                </a:lnTo>
                <a:lnTo>
                  <a:pt x="13562" y="3821"/>
                </a:lnTo>
                <a:close/>
                <a:moveTo>
                  <a:pt x="12104" y="1400"/>
                </a:moveTo>
                <a:lnTo>
                  <a:pt x="11900" y="2100"/>
                </a:lnTo>
                <a:lnTo>
                  <a:pt x="12221" y="2100"/>
                </a:lnTo>
                <a:lnTo>
                  <a:pt x="11608" y="2916"/>
                </a:lnTo>
                <a:lnTo>
                  <a:pt x="11812" y="2275"/>
                </a:lnTo>
                <a:lnTo>
                  <a:pt x="11462" y="2275"/>
                </a:lnTo>
                <a:lnTo>
                  <a:pt x="12104" y="1400"/>
                </a:lnTo>
                <a:close/>
                <a:moveTo>
                  <a:pt x="12104" y="3821"/>
                </a:moveTo>
                <a:lnTo>
                  <a:pt x="11900" y="4491"/>
                </a:lnTo>
                <a:lnTo>
                  <a:pt x="12221" y="4491"/>
                </a:lnTo>
                <a:lnTo>
                  <a:pt x="11608" y="5307"/>
                </a:lnTo>
                <a:lnTo>
                  <a:pt x="11812" y="4694"/>
                </a:lnTo>
                <a:lnTo>
                  <a:pt x="11462" y="4694"/>
                </a:lnTo>
                <a:lnTo>
                  <a:pt x="12104" y="3821"/>
                </a:lnTo>
                <a:close/>
                <a:moveTo>
                  <a:pt x="10675" y="1400"/>
                </a:moveTo>
                <a:lnTo>
                  <a:pt x="10442" y="2100"/>
                </a:lnTo>
                <a:lnTo>
                  <a:pt x="10792" y="2100"/>
                </a:lnTo>
                <a:lnTo>
                  <a:pt x="10179" y="2916"/>
                </a:lnTo>
                <a:lnTo>
                  <a:pt x="10354" y="2275"/>
                </a:lnTo>
                <a:lnTo>
                  <a:pt x="10033" y="2275"/>
                </a:lnTo>
                <a:lnTo>
                  <a:pt x="10675" y="1400"/>
                </a:lnTo>
                <a:close/>
                <a:moveTo>
                  <a:pt x="10675" y="3821"/>
                </a:moveTo>
                <a:lnTo>
                  <a:pt x="10442" y="4491"/>
                </a:lnTo>
                <a:lnTo>
                  <a:pt x="10792" y="4491"/>
                </a:lnTo>
                <a:lnTo>
                  <a:pt x="10179" y="5307"/>
                </a:lnTo>
                <a:lnTo>
                  <a:pt x="10354" y="4694"/>
                </a:lnTo>
                <a:lnTo>
                  <a:pt x="10033" y="4694"/>
                </a:lnTo>
                <a:lnTo>
                  <a:pt x="10675" y="3821"/>
                </a:lnTo>
                <a:close/>
                <a:moveTo>
                  <a:pt x="9245" y="1400"/>
                </a:moveTo>
                <a:lnTo>
                  <a:pt x="9012" y="2100"/>
                </a:lnTo>
                <a:lnTo>
                  <a:pt x="9362" y="2100"/>
                </a:lnTo>
                <a:lnTo>
                  <a:pt x="8750" y="2916"/>
                </a:lnTo>
                <a:lnTo>
                  <a:pt x="8925" y="2275"/>
                </a:lnTo>
                <a:lnTo>
                  <a:pt x="8575" y="2275"/>
                </a:lnTo>
                <a:lnTo>
                  <a:pt x="9245" y="1400"/>
                </a:lnTo>
                <a:close/>
                <a:moveTo>
                  <a:pt x="9245" y="3821"/>
                </a:moveTo>
                <a:lnTo>
                  <a:pt x="9012" y="4491"/>
                </a:lnTo>
                <a:lnTo>
                  <a:pt x="9362" y="4491"/>
                </a:lnTo>
                <a:lnTo>
                  <a:pt x="8750" y="5307"/>
                </a:lnTo>
                <a:lnTo>
                  <a:pt x="8925" y="4694"/>
                </a:lnTo>
                <a:lnTo>
                  <a:pt x="8575" y="4694"/>
                </a:lnTo>
                <a:lnTo>
                  <a:pt x="9245" y="3821"/>
                </a:lnTo>
                <a:close/>
                <a:moveTo>
                  <a:pt x="7816" y="1400"/>
                </a:moveTo>
                <a:lnTo>
                  <a:pt x="7583" y="2100"/>
                </a:lnTo>
                <a:lnTo>
                  <a:pt x="7904" y="2100"/>
                </a:lnTo>
                <a:lnTo>
                  <a:pt x="7292" y="2916"/>
                </a:lnTo>
                <a:lnTo>
                  <a:pt x="7495" y="2275"/>
                </a:lnTo>
                <a:lnTo>
                  <a:pt x="7145" y="2275"/>
                </a:lnTo>
                <a:lnTo>
                  <a:pt x="7816" y="1400"/>
                </a:lnTo>
                <a:close/>
                <a:moveTo>
                  <a:pt x="7816" y="3821"/>
                </a:moveTo>
                <a:lnTo>
                  <a:pt x="7583" y="4491"/>
                </a:lnTo>
                <a:lnTo>
                  <a:pt x="7904" y="4491"/>
                </a:lnTo>
                <a:lnTo>
                  <a:pt x="7292" y="5307"/>
                </a:lnTo>
                <a:lnTo>
                  <a:pt x="7495" y="4694"/>
                </a:lnTo>
                <a:lnTo>
                  <a:pt x="7145" y="4694"/>
                </a:lnTo>
                <a:lnTo>
                  <a:pt x="7816" y="3821"/>
                </a:lnTo>
                <a:close/>
                <a:moveTo>
                  <a:pt x="6359" y="1400"/>
                </a:moveTo>
                <a:lnTo>
                  <a:pt x="6125" y="2100"/>
                </a:lnTo>
                <a:lnTo>
                  <a:pt x="6475" y="2100"/>
                </a:lnTo>
                <a:lnTo>
                  <a:pt x="5862" y="2916"/>
                </a:lnTo>
                <a:lnTo>
                  <a:pt x="6038" y="2275"/>
                </a:lnTo>
                <a:lnTo>
                  <a:pt x="5716" y="2275"/>
                </a:lnTo>
                <a:lnTo>
                  <a:pt x="6359" y="1400"/>
                </a:lnTo>
                <a:close/>
                <a:moveTo>
                  <a:pt x="6359" y="3821"/>
                </a:moveTo>
                <a:lnTo>
                  <a:pt x="6125" y="4491"/>
                </a:lnTo>
                <a:lnTo>
                  <a:pt x="6475" y="4491"/>
                </a:lnTo>
                <a:lnTo>
                  <a:pt x="5862" y="5307"/>
                </a:lnTo>
                <a:lnTo>
                  <a:pt x="6038" y="4694"/>
                </a:lnTo>
                <a:lnTo>
                  <a:pt x="5716" y="4694"/>
                </a:lnTo>
                <a:lnTo>
                  <a:pt x="6359" y="3821"/>
                </a:lnTo>
                <a:close/>
                <a:moveTo>
                  <a:pt x="4929" y="1400"/>
                </a:moveTo>
                <a:lnTo>
                  <a:pt x="4695" y="2100"/>
                </a:lnTo>
                <a:lnTo>
                  <a:pt x="5045" y="2100"/>
                </a:lnTo>
                <a:lnTo>
                  <a:pt x="4433" y="2916"/>
                </a:lnTo>
                <a:lnTo>
                  <a:pt x="4609" y="2275"/>
                </a:lnTo>
                <a:lnTo>
                  <a:pt x="4259" y="2275"/>
                </a:lnTo>
                <a:lnTo>
                  <a:pt x="4929" y="1400"/>
                </a:lnTo>
                <a:close/>
                <a:moveTo>
                  <a:pt x="4929" y="3821"/>
                </a:moveTo>
                <a:lnTo>
                  <a:pt x="4695" y="4491"/>
                </a:lnTo>
                <a:lnTo>
                  <a:pt x="5045" y="4491"/>
                </a:lnTo>
                <a:lnTo>
                  <a:pt x="4433" y="5307"/>
                </a:lnTo>
                <a:lnTo>
                  <a:pt x="4609" y="4694"/>
                </a:lnTo>
                <a:lnTo>
                  <a:pt x="4259" y="4694"/>
                </a:lnTo>
                <a:lnTo>
                  <a:pt x="4929" y="3821"/>
                </a:lnTo>
                <a:close/>
                <a:moveTo>
                  <a:pt x="3500" y="1400"/>
                </a:moveTo>
                <a:lnTo>
                  <a:pt x="3267" y="2100"/>
                </a:lnTo>
                <a:lnTo>
                  <a:pt x="3588" y="2100"/>
                </a:lnTo>
                <a:lnTo>
                  <a:pt x="3004" y="2916"/>
                </a:lnTo>
                <a:lnTo>
                  <a:pt x="3179" y="2275"/>
                </a:lnTo>
                <a:lnTo>
                  <a:pt x="2829" y="2275"/>
                </a:lnTo>
                <a:lnTo>
                  <a:pt x="3500" y="1400"/>
                </a:lnTo>
                <a:close/>
                <a:moveTo>
                  <a:pt x="3500" y="3821"/>
                </a:moveTo>
                <a:lnTo>
                  <a:pt x="3267" y="4491"/>
                </a:lnTo>
                <a:lnTo>
                  <a:pt x="3588" y="4491"/>
                </a:lnTo>
                <a:lnTo>
                  <a:pt x="3004" y="5307"/>
                </a:lnTo>
                <a:lnTo>
                  <a:pt x="3179" y="4694"/>
                </a:lnTo>
                <a:lnTo>
                  <a:pt x="2829" y="4694"/>
                </a:lnTo>
                <a:lnTo>
                  <a:pt x="3500" y="3821"/>
                </a:lnTo>
                <a:close/>
                <a:moveTo>
                  <a:pt x="2042" y="1400"/>
                </a:moveTo>
                <a:lnTo>
                  <a:pt x="1809" y="2100"/>
                </a:lnTo>
                <a:lnTo>
                  <a:pt x="2159" y="2100"/>
                </a:lnTo>
                <a:lnTo>
                  <a:pt x="1546" y="2916"/>
                </a:lnTo>
                <a:lnTo>
                  <a:pt x="1721" y="2275"/>
                </a:lnTo>
                <a:lnTo>
                  <a:pt x="1400" y="2275"/>
                </a:lnTo>
                <a:lnTo>
                  <a:pt x="2042" y="1400"/>
                </a:lnTo>
                <a:close/>
                <a:moveTo>
                  <a:pt x="2042" y="3821"/>
                </a:moveTo>
                <a:lnTo>
                  <a:pt x="1809" y="4491"/>
                </a:lnTo>
                <a:lnTo>
                  <a:pt x="2159" y="4491"/>
                </a:lnTo>
                <a:lnTo>
                  <a:pt x="1546" y="5307"/>
                </a:lnTo>
                <a:lnTo>
                  <a:pt x="1721" y="4694"/>
                </a:lnTo>
                <a:lnTo>
                  <a:pt x="1400" y="4694"/>
                </a:lnTo>
                <a:lnTo>
                  <a:pt x="2042" y="3821"/>
                </a:lnTo>
                <a:close/>
                <a:moveTo>
                  <a:pt x="788" y="6415"/>
                </a:moveTo>
                <a:lnTo>
                  <a:pt x="962" y="5774"/>
                </a:lnTo>
                <a:lnTo>
                  <a:pt x="612" y="5774"/>
                </a:lnTo>
                <a:lnTo>
                  <a:pt x="1283" y="4899"/>
                </a:lnTo>
                <a:lnTo>
                  <a:pt x="1050" y="5599"/>
                </a:lnTo>
                <a:lnTo>
                  <a:pt x="1400" y="5599"/>
                </a:lnTo>
                <a:lnTo>
                  <a:pt x="788" y="6415"/>
                </a:lnTo>
                <a:close/>
                <a:moveTo>
                  <a:pt x="788" y="3994"/>
                </a:moveTo>
                <a:lnTo>
                  <a:pt x="962" y="3383"/>
                </a:lnTo>
                <a:lnTo>
                  <a:pt x="612" y="3383"/>
                </a:lnTo>
                <a:lnTo>
                  <a:pt x="1283" y="2509"/>
                </a:lnTo>
                <a:lnTo>
                  <a:pt x="1050" y="3179"/>
                </a:lnTo>
                <a:lnTo>
                  <a:pt x="1400" y="3179"/>
                </a:lnTo>
                <a:lnTo>
                  <a:pt x="788" y="3994"/>
                </a:lnTo>
                <a:close/>
                <a:moveTo>
                  <a:pt x="788" y="1604"/>
                </a:moveTo>
                <a:lnTo>
                  <a:pt x="962" y="962"/>
                </a:lnTo>
                <a:lnTo>
                  <a:pt x="612" y="962"/>
                </a:lnTo>
                <a:lnTo>
                  <a:pt x="1283" y="88"/>
                </a:lnTo>
                <a:lnTo>
                  <a:pt x="1050" y="788"/>
                </a:lnTo>
                <a:lnTo>
                  <a:pt x="1400" y="788"/>
                </a:lnTo>
                <a:lnTo>
                  <a:pt x="788" y="1604"/>
                </a:lnTo>
                <a:close/>
                <a:moveTo>
                  <a:pt x="1546" y="7727"/>
                </a:moveTo>
                <a:lnTo>
                  <a:pt x="1721" y="7086"/>
                </a:lnTo>
                <a:lnTo>
                  <a:pt x="1400" y="7086"/>
                </a:lnTo>
                <a:lnTo>
                  <a:pt x="2042" y="6211"/>
                </a:lnTo>
                <a:lnTo>
                  <a:pt x="1809" y="6911"/>
                </a:lnTo>
                <a:lnTo>
                  <a:pt x="2159" y="6911"/>
                </a:lnTo>
                <a:lnTo>
                  <a:pt x="1546" y="7727"/>
                </a:lnTo>
                <a:close/>
                <a:moveTo>
                  <a:pt x="2217" y="6415"/>
                </a:moveTo>
                <a:lnTo>
                  <a:pt x="2392" y="5774"/>
                </a:lnTo>
                <a:lnTo>
                  <a:pt x="2071" y="5774"/>
                </a:lnTo>
                <a:lnTo>
                  <a:pt x="2712" y="4899"/>
                </a:lnTo>
                <a:lnTo>
                  <a:pt x="2479" y="5599"/>
                </a:lnTo>
                <a:lnTo>
                  <a:pt x="2829" y="5599"/>
                </a:lnTo>
                <a:lnTo>
                  <a:pt x="2217" y="6415"/>
                </a:lnTo>
                <a:close/>
                <a:moveTo>
                  <a:pt x="2217" y="3994"/>
                </a:moveTo>
                <a:lnTo>
                  <a:pt x="2392" y="3383"/>
                </a:lnTo>
                <a:lnTo>
                  <a:pt x="2071" y="3383"/>
                </a:lnTo>
                <a:lnTo>
                  <a:pt x="2712" y="2509"/>
                </a:lnTo>
                <a:lnTo>
                  <a:pt x="2479" y="3179"/>
                </a:lnTo>
                <a:lnTo>
                  <a:pt x="2829" y="3179"/>
                </a:lnTo>
                <a:lnTo>
                  <a:pt x="2217" y="3994"/>
                </a:lnTo>
                <a:close/>
                <a:moveTo>
                  <a:pt x="2217" y="1604"/>
                </a:moveTo>
                <a:lnTo>
                  <a:pt x="2392" y="962"/>
                </a:lnTo>
                <a:lnTo>
                  <a:pt x="2071" y="962"/>
                </a:lnTo>
                <a:lnTo>
                  <a:pt x="2712" y="88"/>
                </a:lnTo>
                <a:lnTo>
                  <a:pt x="2479" y="788"/>
                </a:lnTo>
                <a:lnTo>
                  <a:pt x="2829" y="788"/>
                </a:lnTo>
                <a:lnTo>
                  <a:pt x="2217" y="1604"/>
                </a:lnTo>
                <a:close/>
                <a:moveTo>
                  <a:pt x="3004" y="7727"/>
                </a:moveTo>
                <a:lnTo>
                  <a:pt x="3179" y="7086"/>
                </a:lnTo>
                <a:lnTo>
                  <a:pt x="2829" y="7086"/>
                </a:lnTo>
                <a:lnTo>
                  <a:pt x="3500" y="6211"/>
                </a:lnTo>
                <a:lnTo>
                  <a:pt x="3267" y="6911"/>
                </a:lnTo>
                <a:lnTo>
                  <a:pt x="3588" y="6911"/>
                </a:lnTo>
                <a:lnTo>
                  <a:pt x="3004" y="7727"/>
                </a:lnTo>
                <a:close/>
                <a:moveTo>
                  <a:pt x="3645" y="6415"/>
                </a:moveTo>
                <a:lnTo>
                  <a:pt x="3850" y="5774"/>
                </a:lnTo>
                <a:lnTo>
                  <a:pt x="3500" y="5774"/>
                </a:lnTo>
                <a:lnTo>
                  <a:pt x="4142" y="4899"/>
                </a:lnTo>
                <a:lnTo>
                  <a:pt x="3938" y="5599"/>
                </a:lnTo>
                <a:lnTo>
                  <a:pt x="4259" y="5599"/>
                </a:lnTo>
                <a:lnTo>
                  <a:pt x="3645" y="6415"/>
                </a:lnTo>
                <a:close/>
                <a:moveTo>
                  <a:pt x="3645" y="3994"/>
                </a:moveTo>
                <a:lnTo>
                  <a:pt x="3850" y="3383"/>
                </a:lnTo>
                <a:lnTo>
                  <a:pt x="3500" y="3383"/>
                </a:lnTo>
                <a:lnTo>
                  <a:pt x="4142" y="2509"/>
                </a:lnTo>
                <a:lnTo>
                  <a:pt x="3938" y="3179"/>
                </a:lnTo>
                <a:lnTo>
                  <a:pt x="4259" y="3179"/>
                </a:lnTo>
                <a:lnTo>
                  <a:pt x="3645" y="3994"/>
                </a:lnTo>
                <a:close/>
                <a:moveTo>
                  <a:pt x="3645" y="1604"/>
                </a:moveTo>
                <a:lnTo>
                  <a:pt x="3850" y="962"/>
                </a:lnTo>
                <a:lnTo>
                  <a:pt x="3500" y="962"/>
                </a:lnTo>
                <a:lnTo>
                  <a:pt x="4142" y="88"/>
                </a:lnTo>
                <a:lnTo>
                  <a:pt x="3938" y="788"/>
                </a:lnTo>
                <a:lnTo>
                  <a:pt x="4259" y="788"/>
                </a:lnTo>
                <a:lnTo>
                  <a:pt x="3645" y="1604"/>
                </a:lnTo>
                <a:close/>
                <a:moveTo>
                  <a:pt x="4433" y="7727"/>
                </a:moveTo>
                <a:lnTo>
                  <a:pt x="4609" y="7086"/>
                </a:lnTo>
                <a:lnTo>
                  <a:pt x="4259" y="7086"/>
                </a:lnTo>
                <a:lnTo>
                  <a:pt x="4929" y="6211"/>
                </a:lnTo>
                <a:lnTo>
                  <a:pt x="4695" y="6911"/>
                </a:lnTo>
                <a:lnTo>
                  <a:pt x="5045" y="6911"/>
                </a:lnTo>
                <a:lnTo>
                  <a:pt x="4433" y="7727"/>
                </a:lnTo>
                <a:close/>
                <a:moveTo>
                  <a:pt x="5104" y="6415"/>
                </a:moveTo>
                <a:lnTo>
                  <a:pt x="5279" y="5774"/>
                </a:lnTo>
                <a:lnTo>
                  <a:pt x="4929" y="5774"/>
                </a:lnTo>
                <a:lnTo>
                  <a:pt x="5600" y="4899"/>
                </a:lnTo>
                <a:lnTo>
                  <a:pt x="5366" y="5599"/>
                </a:lnTo>
                <a:lnTo>
                  <a:pt x="5716" y="5599"/>
                </a:lnTo>
                <a:lnTo>
                  <a:pt x="5104" y="6415"/>
                </a:lnTo>
                <a:close/>
                <a:moveTo>
                  <a:pt x="5104" y="3994"/>
                </a:moveTo>
                <a:lnTo>
                  <a:pt x="5279" y="3383"/>
                </a:lnTo>
                <a:lnTo>
                  <a:pt x="4929" y="3383"/>
                </a:lnTo>
                <a:lnTo>
                  <a:pt x="5600" y="2509"/>
                </a:lnTo>
                <a:lnTo>
                  <a:pt x="5366" y="3179"/>
                </a:lnTo>
                <a:lnTo>
                  <a:pt x="5716" y="3179"/>
                </a:lnTo>
                <a:lnTo>
                  <a:pt x="5104" y="3994"/>
                </a:lnTo>
                <a:close/>
                <a:moveTo>
                  <a:pt x="5104" y="1604"/>
                </a:moveTo>
                <a:lnTo>
                  <a:pt x="5279" y="962"/>
                </a:lnTo>
                <a:lnTo>
                  <a:pt x="4929" y="962"/>
                </a:lnTo>
                <a:lnTo>
                  <a:pt x="5600" y="88"/>
                </a:lnTo>
                <a:lnTo>
                  <a:pt x="5366" y="788"/>
                </a:lnTo>
                <a:lnTo>
                  <a:pt x="5716" y="788"/>
                </a:lnTo>
                <a:lnTo>
                  <a:pt x="5104" y="1604"/>
                </a:lnTo>
                <a:close/>
                <a:moveTo>
                  <a:pt x="5862" y="7727"/>
                </a:moveTo>
                <a:lnTo>
                  <a:pt x="6038" y="7086"/>
                </a:lnTo>
                <a:lnTo>
                  <a:pt x="5716" y="7086"/>
                </a:lnTo>
                <a:lnTo>
                  <a:pt x="6359" y="6211"/>
                </a:lnTo>
                <a:lnTo>
                  <a:pt x="6125" y="6911"/>
                </a:lnTo>
                <a:lnTo>
                  <a:pt x="6475" y="6911"/>
                </a:lnTo>
                <a:lnTo>
                  <a:pt x="5862" y="7727"/>
                </a:lnTo>
                <a:close/>
                <a:moveTo>
                  <a:pt x="6533" y="6415"/>
                </a:moveTo>
                <a:lnTo>
                  <a:pt x="6709" y="5774"/>
                </a:lnTo>
                <a:lnTo>
                  <a:pt x="6388" y="5774"/>
                </a:lnTo>
                <a:lnTo>
                  <a:pt x="7029" y="4899"/>
                </a:lnTo>
                <a:lnTo>
                  <a:pt x="6795" y="5599"/>
                </a:lnTo>
                <a:lnTo>
                  <a:pt x="7145" y="5599"/>
                </a:lnTo>
                <a:lnTo>
                  <a:pt x="6533" y="6415"/>
                </a:lnTo>
                <a:close/>
                <a:moveTo>
                  <a:pt x="6533" y="3994"/>
                </a:moveTo>
                <a:lnTo>
                  <a:pt x="6709" y="3383"/>
                </a:lnTo>
                <a:lnTo>
                  <a:pt x="6388" y="3383"/>
                </a:lnTo>
                <a:lnTo>
                  <a:pt x="7029" y="2509"/>
                </a:lnTo>
                <a:lnTo>
                  <a:pt x="6795" y="3179"/>
                </a:lnTo>
                <a:lnTo>
                  <a:pt x="7145" y="3179"/>
                </a:lnTo>
                <a:lnTo>
                  <a:pt x="6533" y="3994"/>
                </a:lnTo>
                <a:close/>
                <a:moveTo>
                  <a:pt x="6533" y="1604"/>
                </a:moveTo>
                <a:lnTo>
                  <a:pt x="6709" y="962"/>
                </a:lnTo>
                <a:lnTo>
                  <a:pt x="6388" y="962"/>
                </a:lnTo>
                <a:lnTo>
                  <a:pt x="7029" y="88"/>
                </a:lnTo>
                <a:lnTo>
                  <a:pt x="6795" y="788"/>
                </a:lnTo>
                <a:lnTo>
                  <a:pt x="7145" y="788"/>
                </a:lnTo>
                <a:lnTo>
                  <a:pt x="6533" y="1604"/>
                </a:lnTo>
                <a:close/>
                <a:moveTo>
                  <a:pt x="7292" y="7727"/>
                </a:moveTo>
                <a:lnTo>
                  <a:pt x="7495" y="7086"/>
                </a:lnTo>
                <a:lnTo>
                  <a:pt x="7145" y="7086"/>
                </a:lnTo>
                <a:lnTo>
                  <a:pt x="7816" y="6211"/>
                </a:lnTo>
                <a:lnTo>
                  <a:pt x="7583" y="6911"/>
                </a:lnTo>
                <a:lnTo>
                  <a:pt x="7904" y="6911"/>
                </a:lnTo>
                <a:lnTo>
                  <a:pt x="7292" y="7727"/>
                </a:lnTo>
                <a:close/>
                <a:moveTo>
                  <a:pt x="7962" y="6415"/>
                </a:moveTo>
                <a:lnTo>
                  <a:pt x="8166" y="5774"/>
                </a:lnTo>
                <a:lnTo>
                  <a:pt x="7816" y="5774"/>
                </a:lnTo>
                <a:lnTo>
                  <a:pt x="8459" y="4899"/>
                </a:lnTo>
                <a:lnTo>
                  <a:pt x="8225" y="5599"/>
                </a:lnTo>
                <a:lnTo>
                  <a:pt x="8575" y="5599"/>
                </a:lnTo>
                <a:lnTo>
                  <a:pt x="7962" y="6415"/>
                </a:lnTo>
                <a:close/>
                <a:moveTo>
                  <a:pt x="7962" y="3994"/>
                </a:moveTo>
                <a:lnTo>
                  <a:pt x="8166" y="3383"/>
                </a:lnTo>
                <a:lnTo>
                  <a:pt x="7816" y="3383"/>
                </a:lnTo>
                <a:lnTo>
                  <a:pt x="8459" y="2509"/>
                </a:lnTo>
                <a:lnTo>
                  <a:pt x="8225" y="3179"/>
                </a:lnTo>
                <a:lnTo>
                  <a:pt x="8575" y="3179"/>
                </a:lnTo>
                <a:lnTo>
                  <a:pt x="7962" y="3994"/>
                </a:lnTo>
                <a:close/>
                <a:moveTo>
                  <a:pt x="7962" y="1604"/>
                </a:moveTo>
                <a:lnTo>
                  <a:pt x="8166" y="962"/>
                </a:lnTo>
                <a:lnTo>
                  <a:pt x="7816" y="962"/>
                </a:lnTo>
                <a:lnTo>
                  <a:pt x="8459" y="88"/>
                </a:lnTo>
                <a:lnTo>
                  <a:pt x="8225" y="788"/>
                </a:lnTo>
                <a:lnTo>
                  <a:pt x="8575" y="788"/>
                </a:lnTo>
                <a:lnTo>
                  <a:pt x="7962" y="1604"/>
                </a:lnTo>
                <a:close/>
                <a:moveTo>
                  <a:pt x="8750" y="7727"/>
                </a:moveTo>
                <a:lnTo>
                  <a:pt x="8925" y="7086"/>
                </a:lnTo>
                <a:lnTo>
                  <a:pt x="8575" y="7086"/>
                </a:lnTo>
                <a:lnTo>
                  <a:pt x="9245" y="6211"/>
                </a:lnTo>
                <a:lnTo>
                  <a:pt x="9012" y="6911"/>
                </a:lnTo>
                <a:lnTo>
                  <a:pt x="9362" y="6911"/>
                </a:lnTo>
                <a:lnTo>
                  <a:pt x="8750" y="7727"/>
                </a:lnTo>
                <a:close/>
                <a:moveTo>
                  <a:pt x="9421" y="6415"/>
                </a:moveTo>
                <a:lnTo>
                  <a:pt x="9595" y="5774"/>
                </a:lnTo>
                <a:lnTo>
                  <a:pt x="9245" y="5774"/>
                </a:lnTo>
                <a:lnTo>
                  <a:pt x="9916" y="4899"/>
                </a:lnTo>
                <a:lnTo>
                  <a:pt x="9683" y="5599"/>
                </a:lnTo>
                <a:lnTo>
                  <a:pt x="10004" y="5599"/>
                </a:lnTo>
                <a:lnTo>
                  <a:pt x="9421" y="6415"/>
                </a:lnTo>
                <a:close/>
                <a:moveTo>
                  <a:pt x="9421" y="3994"/>
                </a:moveTo>
                <a:lnTo>
                  <a:pt x="9595" y="3383"/>
                </a:lnTo>
                <a:lnTo>
                  <a:pt x="9245" y="3383"/>
                </a:lnTo>
                <a:lnTo>
                  <a:pt x="9916" y="2509"/>
                </a:lnTo>
                <a:lnTo>
                  <a:pt x="9683" y="3179"/>
                </a:lnTo>
                <a:lnTo>
                  <a:pt x="10004" y="3179"/>
                </a:lnTo>
                <a:lnTo>
                  <a:pt x="9421" y="3994"/>
                </a:lnTo>
                <a:close/>
                <a:moveTo>
                  <a:pt x="9421" y="1604"/>
                </a:moveTo>
                <a:lnTo>
                  <a:pt x="9595" y="962"/>
                </a:lnTo>
                <a:lnTo>
                  <a:pt x="9245" y="962"/>
                </a:lnTo>
                <a:lnTo>
                  <a:pt x="9916" y="88"/>
                </a:lnTo>
                <a:lnTo>
                  <a:pt x="9683" y="788"/>
                </a:lnTo>
                <a:lnTo>
                  <a:pt x="10004" y="788"/>
                </a:lnTo>
                <a:lnTo>
                  <a:pt x="9421" y="1604"/>
                </a:lnTo>
                <a:close/>
                <a:moveTo>
                  <a:pt x="10179" y="7727"/>
                </a:moveTo>
                <a:lnTo>
                  <a:pt x="10354" y="7086"/>
                </a:lnTo>
                <a:lnTo>
                  <a:pt x="10033" y="7086"/>
                </a:lnTo>
                <a:lnTo>
                  <a:pt x="10675" y="6211"/>
                </a:lnTo>
                <a:lnTo>
                  <a:pt x="10442" y="6911"/>
                </a:lnTo>
                <a:lnTo>
                  <a:pt x="10792" y="6911"/>
                </a:lnTo>
                <a:lnTo>
                  <a:pt x="10179" y="7727"/>
                </a:lnTo>
                <a:close/>
                <a:moveTo>
                  <a:pt x="10850" y="6415"/>
                </a:moveTo>
                <a:lnTo>
                  <a:pt x="11025" y="5774"/>
                </a:lnTo>
                <a:lnTo>
                  <a:pt x="10675" y="5774"/>
                </a:lnTo>
                <a:lnTo>
                  <a:pt x="11345" y="4899"/>
                </a:lnTo>
                <a:lnTo>
                  <a:pt x="11112" y="5599"/>
                </a:lnTo>
                <a:lnTo>
                  <a:pt x="11462" y="5599"/>
                </a:lnTo>
                <a:lnTo>
                  <a:pt x="10850" y="6415"/>
                </a:lnTo>
                <a:close/>
                <a:moveTo>
                  <a:pt x="10850" y="3994"/>
                </a:moveTo>
                <a:lnTo>
                  <a:pt x="11025" y="3383"/>
                </a:lnTo>
                <a:lnTo>
                  <a:pt x="10675" y="3383"/>
                </a:lnTo>
                <a:lnTo>
                  <a:pt x="11345" y="2509"/>
                </a:lnTo>
                <a:lnTo>
                  <a:pt x="11112" y="3179"/>
                </a:lnTo>
                <a:lnTo>
                  <a:pt x="11462" y="3179"/>
                </a:lnTo>
                <a:lnTo>
                  <a:pt x="10850" y="3994"/>
                </a:lnTo>
                <a:close/>
                <a:moveTo>
                  <a:pt x="10850" y="1604"/>
                </a:moveTo>
                <a:lnTo>
                  <a:pt x="11025" y="962"/>
                </a:lnTo>
                <a:lnTo>
                  <a:pt x="10675" y="962"/>
                </a:lnTo>
                <a:lnTo>
                  <a:pt x="11345" y="88"/>
                </a:lnTo>
                <a:lnTo>
                  <a:pt x="11112" y="788"/>
                </a:lnTo>
                <a:lnTo>
                  <a:pt x="11462" y="788"/>
                </a:lnTo>
                <a:lnTo>
                  <a:pt x="10850" y="1604"/>
                </a:lnTo>
                <a:close/>
                <a:moveTo>
                  <a:pt x="11608" y="7727"/>
                </a:moveTo>
                <a:lnTo>
                  <a:pt x="11812" y="7086"/>
                </a:lnTo>
                <a:lnTo>
                  <a:pt x="11462" y="7086"/>
                </a:lnTo>
                <a:lnTo>
                  <a:pt x="12104" y="6211"/>
                </a:lnTo>
                <a:lnTo>
                  <a:pt x="11900" y="6911"/>
                </a:lnTo>
                <a:lnTo>
                  <a:pt x="12221" y="6911"/>
                </a:lnTo>
                <a:lnTo>
                  <a:pt x="11608" y="7727"/>
                </a:lnTo>
                <a:close/>
                <a:moveTo>
                  <a:pt x="12279" y="6415"/>
                </a:moveTo>
                <a:lnTo>
                  <a:pt x="12454" y="5774"/>
                </a:lnTo>
                <a:lnTo>
                  <a:pt x="12133" y="5774"/>
                </a:lnTo>
                <a:lnTo>
                  <a:pt x="12775" y="4899"/>
                </a:lnTo>
                <a:lnTo>
                  <a:pt x="12542" y="5599"/>
                </a:lnTo>
                <a:lnTo>
                  <a:pt x="12892" y="5599"/>
                </a:lnTo>
                <a:lnTo>
                  <a:pt x="12279" y="6415"/>
                </a:lnTo>
                <a:close/>
                <a:moveTo>
                  <a:pt x="12279" y="3994"/>
                </a:moveTo>
                <a:lnTo>
                  <a:pt x="12454" y="3383"/>
                </a:lnTo>
                <a:lnTo>
                  <a:pt x="12133" y="3383"/>
                </a:lnTo>
                <a:lnTo>
                  <a:pt x="12775" y="2509"/>
                </a:lnTo>
                <a:lnTo>
                  <a:pt x="12542" y="3179"/>
                </a:lnTo>
                <a:lnTo>
                  <a:pt x="12892" y="3179"/>
                </a:lnTo>
                <a:lnTo>
                  <a:pt x="12279" y="3994"/>
                </a:lnTo>
                <a:close/>
                <a:moveTo>
                  <a:pt x="12279" y="1604"/>
                </a:moveTo>
                <a:lnTo>
                  <a:pt x="12454" y="962"/>
                </a:lnTo>
                <a:lnTo>
                  <a:pt x="12133" y="962"/>
                </a:lnTo>
                <a:lnTo>
                  <a:pt x="12775" y="88"/>
                </a:lnTo>
                <a:lnTo>
                  <a:pt x="12542" y="788"/>
                </a:lnTo>
                <a:lnTo>
                  <a:pt x="12892" y="788"/>
                </a:lnTo>
                <a:lnTo>
                  <a:pt x="12279" y="1604"/>
                </a:lnTo>
                <a:close/>
                <a:moveTo>
                  <a:pt x="13066" y="7727"/>
                </a:moveTo>
                <a:lnTo>
                  <a:pt x="13242" y="7086"/>
                </a:lnTo>
                <a:lnTo>
                  <a:pt x="12892" y="7086"/>
                </a:lnTo>
                <a:lnTo>
                  <a:pt x="13562" y="6211"/>
                </a:lnTo>
                <a:lnTo>
                  <a:pt x="13328" y="6911"/>
                </a:lnTo>
                <a:lnTo>
                  <a:pt x="13678" y="6911"/>
                </a:lnTo>
                <a:lnTo>
                  <a:pt x="13066" y="7727"/>
                </a:lnTo>
                <a:close/>
                <a:moveTo>
                  <a:pt x="13737" y="6415"/>
                </a:moveTo>
                <a:lnTo>
                  <a:pt x="13912" y="5774"/>
                </a:lnTo>
                <a:lnTo>
                  <a:pt x="13562" y="5774"/>
                </a:lnTo>
                <a:lnTo>
                  <a:pt x="14232" y="4899"/>
                </a:lnTo>
                <a:lnTo>
                  <a:pt x="14000" y="5599"/>
                </a:lnTo>
                <a:lnTo>
                  <a:pt x="14320" y="5599"/>
                </a:lnTo>
                <a:lnTo>
                  <a:pt x="13737" y="6415"/>
                </a:lnTo>
                <a:close/>
                <a:moveTo>
                  <a:pt x="13737" y="3994"/>
                </a:moveTo>
                <a:lnTo>
                  <a:pt x="13912" y="3383"/>
                </a:lnTo>
                <a:lnTo>
                  <a:pt x="13562" y="3383"/>
                </a:lnTo>
                <a:lnTo>
                  <a:pt x="14232" y="2509"/>
                </a:lnTo>
                <a:lnTo>
                  <a:pt x="14000" y="3179"/>
                </a:lnTo>
                <a:lnTo>
                  <a:pt x="14320" y="3179"/>
                </a:lnTo>
                <a:lnTo>
                  <a:pt x="13737" y="3994"/>
                </a:lnTo>
                <a:close/>
                <a:moveTo>
                  <a:pt x="13737" y="1604"/>
                </a:moveTo>
                <a:lnTo>
                  <a:pt x="13912" y="962"/>
                </a:lnTo>
                <a:lnTo>
                  <a:pt x="13562" y="962"/>
                </a:lnTo>
                <a:lnTo>
                  <a:pt x="14232" y="88"/>
                </a:lnTo>
                <a:lnTo>
                  <a:pt x="14000" y="788"/>
                </a:lnTo>
                <a:lnTo>
                  <a:pt x="14320" y="788"/>
                </a:lnTo>
                <a:lnTo>
                  <a:pt x="13737" y="1604"/>
                </a:lnTo>
                <a:close/>
                <a:moveTo>
                  <a:pt x="14494" y="7727"/>
                </a:moveTo>
                <a:lnTo>
                  <a:pt x="14670" y="7086"/>
                </a:lnTo>
                <a:lnTo>
                  <a:pt x="14320" y="7086"/>
                </a:lnTo>
                <a:lnTo>
                  <a:pt x="14991" y="6211"/>
                </a:lnTo>
                <a:lnTo>
                  <a:pt x="14757" y="6911"/>
                </a:lnTo>
                <a:lnTo>
                  <a:pt x="15107" y="6911"/>
                </a:lnTo>
                <a:lnTo>
                  <a:pt x="14494" y="7727"/>
                </a:lnTo>
                <a:close/>
                <a:moveTo>
                  <a:pt x="15165" y="6415"/>
                </a:moveTo>
                <a:lnTo>
                  <a:pt x="15341" y="5774"/>
                </a:lnTo>
                <a:lnTo>
                  <a:pt x="14991" y="5774"/>
                </a:lnTo>
                <a:lnTo>
                  <a:pt x="15661" y="4899"/>
                </a:lnTo>
                <a:lnTo>
                  <a:pt x="15427" y="5599"/>
                </a:lnTo>
                <a:lnTo>
                  <a:pt x="15777" y="5599"/>
                </a:lnTo>
                <a:lnTo>
                  <a:pt x="15165" y="6415"/>
                </a:lnTo>
                <a:close/>
                <a:moveTo>
                  <a:pt x="15165" y="3994"/>
                </a:moveTo>
                <a:lnTo>
                  <a:pt x="15341" y="3383"/>
                </a:lnTo>
                <a:lnTo>
                  <a:pt x="14991" y="3383"/>
                </a:lnTo>
                <a:lnTo>
                  <a:pt x="15661" y="2509"/>
                </a:lnTo>
                <a:lnTo>
                  <a:pt x="15427" y="3179"/>
                </a:lnTo>
                <a:lnTo>
                  <a:pt x="15777" y="3179"/>
                </a:lnTo>
                <a:lnTo>
                  <a:pt x="15165" y="3994"/>
                </a:lnTo>
                <a:close/>
                <a:moveTo>
                  <a:pt x="15165" y="1604"/>
                </a:moveTo>
                <a:lnTo>
                  <a:pt x="15341" y="962"/>
                </a:lnTo>
                <a:lnTo>
                  <a:pt x="14991" y="962"/>
                </a:lnTo>
                <a:lnTo>
                  <a:pt x="15661" y="88"/>
                </a:lnTo>
                <a:lnTo>
                  <a:pt x="15427" y="788"/>
                </a:lnTo>
                <a:lnTo>
                  <a:pt x="15777" y="788"/>
                </a:lnTo>
                <a:lnTo>
                  <a:pt x="15165" y="1604"/>
                </a:lnTo>
                <a:close/>
                <a:moveTo>
                  <a:pt x="15924" y="7727"/>
                </a:moveTo>
                <a:lnTo>
                  <a:pt x="16098" y="7086"/>
                </a:lnTo>
                <a:lnTo>
                  <a:pt x="15777" y="7086"/>
                </a:lnTo>
                <a:lnTo>
                  <a:pt x="16420" y="6211"/>
                </a:lnTo>
                <a:lnTo>
                  <a:pt x="16186" y="6911"/>
                </a:lnTo>
                <a:lnTo>
                  <a:pt x="16536" y="6911"/>
                </a:lnTo>
                <a:lnTo>
                  <a:pt x="15924" y="7727"/>
                </a:lnTo>
                <a:close/>
                <a:moveTo>
                  <a:pt x="16594" y="6415"/>
                </a:moveTo>
                <a:lnTo>
                  <a:pt x="16770" y="5774"/>
                </a:lnTo>
                <a:lnTo>
                  <a:pt x="16448" y="5774"/>
                </a:lnTo>
                <a:lnTo>
                  <a:pt x="17091" y="4899"/>
                </a:lnTo>
                <a:lnTo>
                  <a:pt x="16857" y="5599"/>
                </a:lnTo>
                <a:lnTo>
                  <a:pt x="17207" y="5599"/>
                </a:lnTo>
                <a:lnTo>
                  <a:pt x="16594" y="6415"/>
                </a:lnTo>
                <a:close/>
                <a:moveTo>
                  <a:pt x="16594" y="3994"/>
                </a:moveTo>
                <a:lnTo>
                  <a:pt x="16770" y="3383"/>
                </a:lnTo>
                <a:lnTo>
                  <a:pt x="16448" y="3383"/>
                </a:lnTo>
                <a:lnTo>
                  <a:pt x="17091" y="2509"/>
                </a:lnTo>
                <a:lnTo>
                  <a:pt x="16857" y="3179"/>
                </a:lnTo>
                <a:lnTo>
                  <a:pt x="17207" y="3179"/>
                </a:lnTo>
                <a:lnTo>
                  <a:pt x="16594" y="3994"/>
                </a:lnTo>
                <a:close/>
                <a:moveTo>
                  <a:pt x="16594" y="1604"/>
                </a:moveTo>
                <a:lnTo>
                  <a:pt x="16770" y="962"/>
                </a:lnTo>
                <a:lnTo>
                  <a:pt x="16448" y="962"/>
                </a:lnTo>
                <a:lnTo>
                  <a:pt x="17091" y="88"/>
                </a:lnTo>
                <a:lnTo>
                  <a:pt x="16857" y="788"/>
                </a:lnTo>
                <a:lnTo>
                  <a:pt x="17207" y="788"/>
                </a:lnTo>
                <a:lnTo>
                  <a:pt x="16594" y="1604"/>
                </a:lnTo>
                <a:close/>
                <a:moveTo>
                  <a:pt x="17382" y="7727"/>
                </a:moveTo>
                <a:lnTo>
                  <a:pt x="17557" y="7086"/>
                </a:lnTo>
                <a:lnTo>
                  <a:pt x="17207" y="7086"/>
                </a:lnTo>
                <a:lnTo>
                  <a:pt x="17877" y="6211"/>
                </a:lnTo>
                <a:lnTo>
                  <a:pt x="17644" y="6911"/>
                </a:lnTo>
                <a:lnTo>
                  <a:pt x="17965" y="6911"/>
                </a:lnTo>
                <a:lnTo>
                  <a:pt x="17382" y="7727"/>
                </a:lnTo>
                <a:close/>
                <a:moveTo>
                  <a:pt x="18024" y="6415"/>
                </a:moveTo>
                <a:lnTo>
                  <a:pt x="18227" y="5774"/>
                </a:lnTo>
                <a:lnTo>
                  <a:pt x="17877" y="5774"/>
                </a:lnTo>
                <a:lnTo>
                  <a:pt x="18548" y="4899"/>
                </a:lnTo>
                <a:lnTo>
                  <a:pt x="18315" y="5599"/>
                </a:lnTo>
                <a:lnTo>
                  <a:pt x="18636" y="5599"/>
                </a:lnTo>
                <a:lnTo>
                  <a:pt x="18024" y="6415"/>
                </a:lnTo>
                <a:close/>
                <a:moveTo>
                  <a:pt x="18024" y="3994"/>
                </a:moveTo>
                <a:lnTo>
                  <a:pt x="18227" y="3383"/>
                </a:lnTo>
                <a:lnTo>
                  <a:pt x="17877" y="3383"/>
                </a:lnTo>
                <a:lnTo>
                  <a:pt x="18548" y="2509"/>
                </a:lnTo>
                <a:lnTo>
                  <a:pt x="18315" y="3179"/>
                </a:lnTo>
                <a:lnTo>
                  <a:pt x="18636" y="3179"/>
                </a:lnTo>
                <a:lnTo>
                  <a:pt x="18024" y="3994"/>
                </a:lnTo>
                <a:close/>
                <a:moveTo>
                  <a:pt x="18024" y="1604"/>
                </a:moveTo>
                <a:lnTo>
                  <a:pt x="18227" y="962"/>
                </a:lnTo>
                <a:lnTo>
                  <a:pt x="17877" y="962"/>
                </a:lnTo>
                <a:lnTo>
                  <a:pt x="18548" y="88"/>
                </a:lnTo>
                <a:lnTo>
                  <a:pt x="18315" y="788"/>
                </a:lnTo>
                <a:lnTo>
                  <a:pt x="18636" y="788"/>
                </a:lnTo>
                <a:lnTo>
                  <a:pt x="18024" y="1604"/>
                </a:lnTo>
                <a:close/>
                <a:moveTo>
                  <a:pt x="18811" y="7727"/>
                </a:moveTo>
                <a:lnTo>
                  <a:pt x="18986" y="7086"/>
                </a:lnTo>
                <a:lnTo>
                  <a:pt x="18636" y="7086"/>
                </a:lnTo>
                <a:lnTo>
                  <a:pt x="19307" y="6211"/>
                </a:lnTo>
                <a:lnTo>
                  <a:pt x="19074" y="6911"/>
                </a:lnTo>
                <a:lnTo>
                  <a:pt x="19424" y="6911"/>
                </a:lnTo>
                <a:lnTo>
                  <a:pt x="18811" y="7727"/>
                </a:lnTo>
                <a:close/>
                <a:moveTo>
                  <a:pt x="19482" y="6415"/>
                </a:moveTo>
                <a:lnTo>
                  <a:pt x="19657" y="5774"/>
                </a:lnTo>
                <a:lnTo>
                  <a:pt x="19307" y="5774"/>
                </a:lnTo>
                <a:lnTo>
                  <a:pt x="19977" y="4899"/>
                </a:lnTo>
                <a:lnTo>
                  <a:pt x="19744" y="5599"/>
                </a:lnTo>
                <a:lnTo>
                  <a:pt x="20094" y="5599"/>
                </a:lnTo>
                <a:lnTo>
                  <a:pt x="19482" y="6415"/>
                </a:lnTo>
                <a:close/>
                <a:moveTo>
                  <a:pt x="19482" y="3994"/>
                </a:moveTo>
                <a:lnTo>
                  <a:pt x="19657" y="3383"/>
                </a:lnTo>
                <a:lnTo>
                  <a:pt x="19307" y="3383"/>
                </a:lnTo>
                <a:lnTo>
                  <a:pt x="19977" y="2509"/>
                </a:lnTo>
                <a:lnTo>
                  <a:pt x="19744" y="3179"/>
                </a:lnTo>
                <a:lnTo>
                  <a:pt x="20094" y="3179"/>
                </a:lnTo>
                <a:lnTo>
                  <a:pt x="19482" y="3994"/>
                </a:lnTo>
                <a:close/>
                <a:moveTo>
                  <a:pt x="19482" y="1604"/>
                </a:moveTo>
                <a:lnTo>
                  <a:pt x="19657" y="962"/>
                </a:lnTo>
                <a:lnTo>
                  <a:pt x="19307" y="962"/>
                </a:lnTo>
                <a:lnTo>
                  <a:pt x="19977" y="88"/>
                </a:lnTo>
                <a:lnTo>
                  <a:pt x="19744" y="788"/>
                </a:lnTo>
                <a:lnTo>
                  <a:pt x="20094" y="788"/>
                </a:lnTo>
                <a:lnTo>
                  <a:pt x="19482" y="1604"/>
                </a:lnTo>
                <a:close/>
                <a:moveTo>
                  <a:pt x="20240" y="7727"/>
                </a:moveTo>
                <a:lnTo>
                  <a:pt x="20415" y="7086"/>
                </a:lnTo>
                <a:lnTo>
                  <a:pt x="20094" y="7086"/>
                </a:lnTo>
                <a:lnTo>
                  <a:pt x="20736" y="6211"/>
                </a:lnTo>
                <a:lnTo>
                  <a:pt x="20503" y="6911"/>
                </a:lnTo>
                <a:lnTo>
                  <a:pt x="20853" y="6911"/>
                </a:lnTo>
                <a:lnTo>
                  <a:pt x="20240" y="7727"/>
                </a:lnTo>
                <a:close/>
                <a:moveTo>
                  <a:pt x="20911" y="6415"/>
                </a:moveTo>
                <a:lnTo>
                  <a:pt x="21086" y="5774"/>
                </a:lnTo>
                <a:lnTo>
                  <a:pt x="20765" y="5774"/>
                </a:lnTo>
                <a:lnTo>
                  <a:pt x="21407" y="4899"/>
                </a:lnTo>
                <a:lnTo>
                  <a:pt x="21174" y="5599"/>
                </a:lnTo>
                <a:lnTo>
                  <a:pt x="21524" y="5599"/>
                </a:lnTo>
                <a:lnTo>
                  <a:pt x="20911" y="6415"/>
                </a:lnTo>
                <a:close/>
                <a:moveTo>
                  <a:pt x="20911" y="3994"/>
                </a:moveTo>
                <a:lnTo>
                  <a:pt x="21086" y="3383"/>
                </a:lnTo>
                <a:lnTo>
                  <a:pt x="20765" y="3383"/>
                </a:lnTo>
                <a:lnTo>
                  <a:pt x="21407" y="2509"/>
                </a:lnTo>
                <a:lnTo>
                  <a:pt x="21174" y="3179"/>
                </a:lnTo>
                <a:lnTo>
                  <a:pt x="21524" y="3179"/>
                </a:lnTo>
                <a:lnTo>
                  <a:pt x="20911" y="3994"/>
                </a:lnTo>
                <a:close/>
                <a:moveTo>
                  <a:pt x="20911" y="1604"/>
                </a:moveTo>
                <a:lnTo>
                  <a:pt x="21086" y="962"/>
                </a:lnTo>
                <a:lnTo>
                  <a:pt x="20765" y="962"/>
                </a:lnTo>
                <a:lnTo>
                  <a:pt x="21407" y="88"/>
                </a:lnTo>
                <a:lnTo>
                  <a:pt x="21174" y="788"/>
                </a:lnTo>
                <a:lnTo>
                  <a:pt x="21524" y="788"/>
                </a:lnTo>
                <a:lnTo>
                  <a:pt x="20911" y="1604"/>
                </a:lnTo>
                <a:close/>
                <a:moveTo>
                  <a:pt x="21669" y="7727"/>
                </a:moveTo>
                <a:lnTo>
                  <a:pt x="21874" y="7086"/>
                </a:lnTo>
                <a:lnTo>
                  <a:pt x="21524" y="7086"/>
                </a:lnTo>
                <a:lnTo>
                  <a:pt x="22194" y="6211"/>
                </a:lnTo>
                <a:lnTo>
                  <a:pt x="21961" y="6911"/>
                </a:lnTo>
                <a:lnTo>
                  <a:pt x="22282" y="6911"/>
                </a:lnTo>
                <a:lnTo>
                  <a:pt x="21669" y="7727"/>
                </a:lnTo>
                <a:close/>
                <a:moveTo>
                  <a:pt x="22340" y="6415"/>
                </a:moveTo>
                <a:lnTo>
                  <a:pt x="22544" y="5774"/>
                </a:lnTo>
                <a:lnTo>
                  <a:pt x="22194" y="5774"/>
                </a:lnTo>
                <a:lnTo>
                  <a:pt x="22836" y="4899"/>
                </a:lnTo>
                <a:lnTo>
                  <a:pt x="22632" y="5599"/>
                </a:lnTo>
                <a:lnTo>
                  <a:pt x="22953" y="5599"/>
                </a:lnTo>
                <a:lnTo>
                  <a:pt x="22340" y="6415"/>
                </a:lnTo>
                <a:close/>
                <a:moveTo>
                  <a:pt x="22340" y="3994"/>
                </a:moveTo>
                <a:lnTo>
                  <a:pt x="22544" y="3383"/>
                </a:lnTo>
                <a:lnTo>
                  <a:pt x="22194" y="3383"/>
                </a:lnTo>
                <a:lnTo>
                  <a:pt x="22836" y="2509"/>
                </a:lnTo>
                <a:lnTo>
                  <a:pt x="22632" y="3179"/>
                </a:lnTo>
                <a:lnTo>
                  <a:pt x="22953" y="3179"/>
                </a:lnTo>
                <a:lnTo>
                  <a:pt x="22340" y="3994"/>
                </a:lnTo>
                <a:close/>
                <a:moveTo>
                  <a:pt x="22340" y="1604"/>
                </a:moveTo>
                <a:lnTo>
                  <a:pt x="22544" y="962"/>
                </a:lnTo>
                <a:lnTo>
                  <a:pt x="22194" y="962"/>
                </a:lnTo>
                <a:lnTo>
                  <a:pt x="22836" y="88"/>
                </a:lnTo>
                <a:lnTo>
                  <a:pt x="22632" y="788"/>
                </a:lnTo>
                <a:lnTo>
                  <a:pt x="22953" y="788"/>
                </a:lnTo>
                <a:lnTo>
                  <a:pt x="22340" y="1604"/>
                </a:lnTo>
                <a:close/>
                <a:moveTo>
                  <a:pt x="23127" y="7727"/>
                </a:moveTo>
                <a:lnTo>
                  <a:pt x="23303" y="7086"/>
                </a:lnTo>
                <a:lnTo>
                  <a:pt x="22953" y="7086"/>
                </a:lnTo>
                <a:lnTo>
                  <a:pt x="23624" y="6211"/>
                </a:lnTo>
                <a:lnTo>
                  <a:pt x="23390" y="6911"/>
                </a:lnTo>
                <a:lnTo>
                  <a:pt x="23740" y="6911"/>
                </a:lnTo>
                <a:lnTo>
                  <a:pt x="23127" y="7727"/>
                </a:lnTo>
                <a:close/>
                <a:moveTo>
                  <a:pt x="23798" y="6415"/>
                </a:moveTo>
                <a:lnTo>
                  <a:pt x="23974" y="5774"/>
                </a:lnTo>
                <a:lnTo>
                  <a:pt x="23624" y="5774"/>
                </a:lnTo>
                <a:lnTo>
                  <a:pt x="24294" y="4899"/>
                </a:lnTo>
                <a:lnTo>
                  <a:pt x="24060" y="5599"/>
                </a:lnTo>
                <a:lnTo>
                  <a:pt x="24410" y="5599"/>
                </a:lnTo>
                <a:lnTo>
                  <a:pt x="23798" y="6415"/>
                </a:lnTo>
                <a:close/>
                <a:moveTo>
                  <a:pt x="23798" y="3994"/>
                </a:moveTo>
                <a:lnTo>
                  <a:pt x="23974" y="3383"/>
                </a:lnTo>
                <a:lnTo>
                  <a:pt x="23624" y="3383"/>
                </a:lnTo>
                <a:lnTo>
                  <a:pt x="24294" y="2509"/>
                </a:lnTo>
                <a:lnTo>
                  <a:pt x="24060" y="3179"/>
                </a:lnTo>
                <a:lnTo>
                  <a:pt x="24410" y="3179"/>
                </a:lnTo>
                <a:lnTo>
                  <a:pt x="23798" y="3994"/>
                </a:lnTo>
                <a:close/>
                <a:moveTo>
                  <a:pt x="23798" y="1604"/>
                </a:moveTo>
                <a:lnTo>
                  <a:pt x="23974" y="962"/>
                </a:lnTo>
                <a:lnTo>
                  <a:pt x="23624" y="962"/>
                </a:lnTo>
                <a:lnTo>
                  <a:pt x="24294" y="88"/>
                </a:lnTo>
                <a:lnTo>
                  <a:pt x="24060" y="788"/>
                </a:lnTo>
                <a:lnTo>
                  <a:pt x="24410" y="788"/>
                </a:lnTo>
                <a:lnTo>
                  <a:pt x="23798" y="1604"/>
                </a:lnTo>
                <a:close/>
                <a:moveTo>
                  <a:pt x="24557" y="7727"/>
                </a:moveTo>
                <a:lnTo>
                  <a:pt x="24732" y="7086"/>
                </a:lnTo>
                <a:lnTo>
                  <a:pt x="24410" y="7086"/>
                </a:lnTo>
                <a:lnTo>
                  <a:pt x="25053" y="6211"/>
                </a:lnTo>
                <a:lnTo>
                  <a:pt x="24819" y="6911"/>
                </a:lnTo>
                <a:lnTo>
                  <a:pt x="25169" y="6911"/>
                </a:lnTo>
                <a:lnTo>
                  <a:pt x="24557" y="7727"/>
                </a:lnTo>
                <a:close/>
                <a:moveTo>
                  <a:pt x="25227" y="6415"/>
                </a:moveTo>
                <a:lnTo>
                  <a:pt x="25403" y="5774"/>
                </a:lnTo>
                <a:lnTo>
                  <a:pt x="25053" y="5774"/>
                </a:lnTo>
                <a:lnTo>
                  <a:pt x="25724" y="4899"/>
                </a:lnTo>
                <a:lnTo>
                  <a:pt x="25490" y="5599"/>
                </a:lnTo>
                <a:lnTo>
                  <a:pt x="25840" y="5599"/>
                </a:lnTo>
                <a:lnTo>
                  <a:pt x="25227" y="6415"/>
                </a:lnTo>
                <a:close/>
                <a:moveTo>
                  <a:pt x="25227" y="3994"/>
                </a:moveTo>
                <a:lnTo>
                  <a:pt x="25403" y="3383"/>
                </a:lnTo>
                <a:lnTo>
                  <a:pt x="25053" y="3383"/>
                </a:lnTo>
                <a:lnTo>
                  <a:pt x="25724" y="2509"/>
                </a:lnTo>
                <a:lnTo>
                  <a:pt x="25490" y="3179"/>
                </a:lnTo>
                <a:lnTo>
                  <a:pt x="25840" y="3179"/>
                </a:lnTo>
                <a:lnTo>
                  <a:pt x="25227" y="3994"/>
                </a:lnTo>
                <a:close/>
                <a:moveTo>
                  <a:pt x="25227" y="1604"/>
                </a:moveTo>
                <a:lnTo>
                  <a:pt x="25403" y="962"/>
                </a:lnTo>
                <a:lnTo>
                  <a:pt x="25053" y="962"/>
                </a:lnTo>
                <a:lnTo>
                  <a:pt x="25724" y="88"/>
                </a:lnTo>
                <a:lnTo>
                  <a:pt x="25490" y="788"/>
                </a:lnTo>
                <a:lnTo>
                  <a:pt x="25840" y="788"/>
                </a:lnTo>
                <a:lnTo>
                  <a:pt x="25227" y="1604"/>
                </a:lnTo>
                <a:close/>
                <a:moveTo>
                  <a:pt x="25986" y="7727"/>
                </a:moveTo>
                <a:lnTo>
                  <a:pt x="26190" y="7086"/>
                </a:lnTo>
                <a:lnTo>
                  <a:pt x="25840" y="7086"/>
                </a:lnTo>
                <a:lnTo>
                  <a:pt x="26481" y="6211"/>
                </a:lnTo>
                <a:lnTo>
                  <a:pt x="26277" y="6911"/>
                </a:lnTo>
                <a:lnTo>
                  <a:pt x="26598" y="6911"/>
                </a:lnTo>
                <a:lnTo>
                  <a:pt x="25986" y="7727"/>
                </a:lnTo>
                <a:close/>
                <a:moveTo>
                  <a:pt x="26657" y="6415"/>
                </a:moveTo>
                <a:lnTo>
                  <a:pt x="26831" y="5774"/>
                </a:lnTo>
                <a:lnTo>
                  <a:pt x="26510" y="5774"/>
                </a:lnTo>
                <a:lnTo>
                  <a:pt x="27152" y="4899"/>
                </a:lnTo>
                <a:lnTo>
                  <a:pt x="26919" y="5599"/>
                </a:lnTo>
                <a:lnTo>
                  <a:pt x="27269" y="5599"/>
                </a:lnTo>
                <a:lnTo>
                  <a:pt x="26657" y="6415"/>
                </a:lnTo>
                <a:close/>
                <a:moveTo>
                  <a:pt x="26657" y="3994"/>
                </a:moveTo>
                <a:lnTo>
                  <a:pt x="26831" y="3383"/>
                </a:lnTo>
                <a:lnTo>
                  <a:pt x="26510" y="3383"/>
                </a:lnTo>
                <a:lnTo>
                  <a:pt x="27152" y="2509"/>
                </a:lnTo>
                <a:lnTo>
                  <a:pt x="26919" y="3179"/>
                </a:lnTo>
                <a:lnTo>
                  <a:pt x="27269" y="3179"/>
                </a:lnTo>
                <a:lnTo>
                  <a:pt x="26657" y="3994"/>
                </a:lnTo>
                <a:close/>
                <a:moveTo>
                  <a:pt x="26657" y="1604"/>
                </a:moveTo>
                <a:lnTo>
                  <a:pt x="26831" y="962"/>
                </a:lnTo>
                <a:lnTo>
                  <a:pt x="26510" y="962"/>
                </a:lnTo>
                <a:lnTo>
                  <a:pt x="27152" y="88"/>
                </a:lnTo>
                <a:lnTo>
                  <a:pt x="26919" y="788"/>
                </a:lnTo>
                <a:lnTo>
                  <a:pt x="27269" y="788"/>
                </a:lnTo>
                <a:lnTo>
                  <a:pt x="26657" y="16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39" name="Freeform 1">
            <a:extLst>
              <a:ext uri="{FF2B5EF4-FFF2-40B4-BE49-F238E27FC236}">
                <a16:creationId xmlns:a16="http://schemas.microsoft.com/office/drawing/2014/main" id="{83A4367C-93D0-447F-A8AF-E6C02B648C55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54849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1B17C4-5237-4800-A374-9C16C4CBD8A3}"/>
              </a:ext>
            </a:extLst>
          </p:cNvPr>
          <p:cNvGrpSpPr/>
          <p:nvPr userDrawn="1"/>
        </p:nvGrpSpPr>
        <p:grpSpPr>
          <a:xfrm>
            <a:off x="0" y="3444240"/>
            <a:ext cx="12192000" cy="3413760"/>
            <a:chOff x="0" y="2583180"/>
            <a:chExt cx="9144000" cy="25603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104446-07F5-448F-B80C-0012E6CA6002}"/>
                </a:ext>
              </a:extLst>
            </p:cNvPr>
            <p:cNvSpPr/>
            <p:nvPr userDrawn="1"/>
          </p:nvSpPr>
          <p:spPr>
            <a:xfrm>
              <a:off x="0" y="2583180"/>
              <a:ext cx="9144000" cy="25603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D8A5D291-B253-4B80-99AA-90B4BD9FECE9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0" y="2583180"/>
              <a:ext cx="9144000" cy="2560320"/>
            </a:xfrm>
            <a:custGeom>
              <a:avLst/>
              <a:gdLst>
                <a:gd name="T0" fmla="*/ 5804 w 27999"/>
                <a:gd name="T1" fmla="*/ 1021 h 7816"/>
                <a:gd name="T2" fmla="*/ 7845 w 27999"/>
                <a:gd name="T3" fmla="*/ 2042 h 7816"/>
                <a:gd name="T4" fmla="*/ 16041 w 27999"/>
                <a:gd name="T5" fmla="*/ 2042 h 7816"/>
                <a:gd name="T6" fmla="*/ 3762 w 27999"/>
                <a:gd name="T7" fmla="*/ 0 h 7816"/>
                <a:gd name="T8" fmla="*/ 14000 w 27999"/>
                <a:gd name="T9" fmla="*/ 2042 h 7816"/>
                <a:gd name="T10" fmla="*/ 9916 w 27999"/>
                <a:gd name="T11" fmla="*/ 2042 h 7816"/>
                <a:gd name="T12" fmla="*/ 9916 w 27999"/>
                <a:gd name="T13" fmla="*/ 1021 h 7816"/>
                <a:gd name="T14" fmla="*/ 700 w 27999"/>
                <a:gd name="T15" fmla="*/ 5103 h 7816"/>
                <a:gd name="T16" fmla="*/ 4783 w 27999"/>
                <a:gd name="T17" fmla="*/ 3062 h 7816"/>
                <a:gd name="T18" fmla="*/ 5804 w 27999"/>
                <a:gd name="T19" fmla="*/ 4082 h 7816"/>
                <a:gd name="T20" fmla="*/ 5804 w 27999"/>
                <a:gd name="T21" fmla="*/ 6124 h 7816"/>
                <a:gd name="T22" fmla="*/ 1721 w 27999"/>
                <a:gd name="T23" fmla="*/ 2042 h 7816"/>
                <a:gd name="T24" fmla="*/ 1721 w 27999"/>
                <a:gd name="T25" fmla="*/ 3062 h 7816"/>
                <a:gd name="T26" fmla="*/ 20153 w 27999"/>
                <a:gd name="T27" fmla="*/ 1021 h 7816"/>
                <a:gd name="T28" fmla="*/ 18082 w 27999"/>
                <a:gd name="T29" fmla="*/ 2042 h 7816"/>
                <a:gd name="T30" fmla="*/ 26277 w 27999"/>
                <a:gd name="T31" fmla="*/ 2042 h 7816"/>
                <a:gd name="T32" fmla="*/ 24236 w 27999"/>
                <a:gd name="T33" fmla="*/ 2042 h 7816"/>
                <a:gd name="T34" fmla="*/ 9916 w 27999"/>
                <a:gd name="T35" fmla="*/ 2042 h 7816"/>
                <a:gd name="T36" fmla="*/ 9916 w 27999"/>
                <a:gd name="T37" fmla="*/ 4082 h 7816"/>
                <a:gd name="T38" fmla="*/ 27298 w 27999"/>
                <a:gd name="T39" fmla="*/ 1021 h 7816"/>
                <a:gd name="T40" fmla="*/ 20153 w 27999"/>
                <a:gd name="T41" fmla="*/ 2042 h 7816"/>
                <a:gd name="T42" fmla="*/ 17061 w 27999"/>
                <a:gd name="T43" fmla="*/ 3062 h 7816"/>
                <a:gd name="T44" fmla="*/ 18082 w 27999"/>
                <a:gd name="T45" fmla="*/ 3062 h 7816"/>
                <a:gd name="T46" fmla="*/ 22194 w 27999"/>
                <a:gd name="T47" fmla="*/ 3062 h 7816"/>
                <a:gd name="T48" fmla="*/ 14000 w 27999"/>
                <a:gd name="T49" fmla="*/ 4082 h 7816"/>
                <a:gd name="T50" fmla="*/ 11958 w 27999"/>
                <a:gd name="T51" fmla="*/ 4082 h 7816"/>
                <a:gd name="T52" fmla="*/ 21174 w 27999"/>
                <a:gd name="T53" fmla="*/ 1021 h 7816"/>
                <a:gd name="T54" fmla="*/ 20153 w 27999"/>
                <a:gd name="T55" fmla="*/ 7815 h 7816"/>
                <a:gd name="T56" fmla="*/ 21174 w 27999"/>
                <a:gd name="T57" fmla="*/ 7174 h 7816"/>
                <a:gd name="T58" fmla="*/ 18169 w 27999"/>
                <a:gd name="T59" fmla="*/ 6153 h 7816"/>
                <a:gd name="T60" fmla="*/ 18082 w 27999"/>
                <a:gd name="T61" fmla="*/ 6124 h 7816"/>
                <a:gd name="T62" fmla="*/ 16827 w 27999"/>
                <a:gd name="T63" fmla="*/ 7815 h 7816"/>
                <a:gd name="T64" fmla="*/ 24236 w 27999"/>
                <a:gd name="T65" fmla="*/ 6124 h 7816"/>
                <a:gd name="T66" fmla="*/ 27298 w 27999"/>
                <a:gd name="T67" fmla="*/ 5103 h 7816"/>
                <a:gd name="T68" fmla="*/ 14000 w 27999"/>
                <a:gd name="T69" fmla="*/ 6124 h 7816"/>
                <a:gd name="T70" fmla="*/ 27998 w 27999"/>
                <a:gd name="T71" fmla="*/ 6094 h 7816"/>
                <a:gd name="T72" fmla="*/ 25257 w 27999"/>
                <a:gd name="T73" fmla="*/ 7174 h 7816"/>
                <a:gd name="T74" fmla="*/ 25519 w 27999"/>
                <a:gd name="T75" fmla="*/ 7815 h 7816"/>
                <a:gd name="T76" fmla="*/ 27998 w 27999"/>
                <a:gd name="T77" fmla="*/ 1983 h 7816"/>
                <a:gd name="T78" fmla="*/ 27298 w 27999"/>
                <a:gd name="T79" fmla="*/ 3062 h 7816"/>
                <a:gd name="T80" fmla="*/ 11958 w 27999"/>
                <a:gd name="T81" fmla="*/ 6124 h 7816"/>
                <a:gd name="T82" fmla="*/ 7845 w 27999"/>
                <a:gd name="T83" fmla="*/ 4082 h 7816"/>
                <a:gd name="T84" fmla="*/ 5804 w 27999"/>
                <a:gd name="T85" fmla="*/ 6124 h 7816"/>
                <a:gd name="T86" fmla="*/ 5804 w 27999"/>
                <a:gd name="T87" fmla="*/ 6124 h 7816"/>
                <a:gd name="T88" fmla="*/ 3762 w 27999"/>
                <a:gd name="T89" fmla="*/ 6124 h 7816"/>
                <a:gd name="T90" fmla="*/ 9916 w 27999"/>
                <a:gd name="T91" fmla="*/ 6124 h 7816"/>
                <a:gd name="T92" fmla="*/ 6825 w 27999"/>
                <a:gd name="T93" fmla="*/ 7174 h 7816"/>
                <a:gd name="T94" fmla="*/ 10937 w 27999"/>
                <a:gd name="T95" fmla="*/ 7174 h 7816"/>
                <a:gd name="T96" fmla="*/ 4521 w 27999"/>
                <a:gd name="T97" fmla="*/ 7815 h 7816"/>
                <a:gd name="T98" fmla="*/ 22194 w 27999"/>
                <a:gd name="T99" fmla="*/ 4082 h 7816"/>
                <a:gd name="T100" fmla="*/ 1721 w 27999"/>
                <a:gd name="T101" fmla="*/ 4082 h 7816"/>
                <a:gd name="T102" fmla="*/ 700 w 27999"/>
                <a:gd name="T103" fmla="*/ 7174 h 7816"/>
                <a:gd name="T104" fmla="*/ 1721 w 27999"/>
                <a:gd name="T105" fmla="*/ 7174 h 7816"/>
                <a:gd name="T106" fmla="*/ 11958 w 27999"/>
                <a:gd name="T107" fmla="*/ 5103 h 7816"/>
                <a:gd name="T108" fmla="*/ 14000 w 27999"/>
                <a:gd name="T109" fmla="*/ 4082 h 7816"/>
                <a:gd name="T110" fmla="*/ 16041 w 27999"/>
                <a:gd name="T111" fmla="*/ 4082 h 7816"/>
                <a:gd name="T112" fmla="*/ 20153 w 27999"/>
                <a:gd name="T113" fmla="*/ 5103 h 7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99" h="7816">
                  <a:moveTo>
                    <a:pt x="5804" y="1021"/>
                  </a:moveTo>
                  <a:lnTo>
                    <a:pt x="5804" y="1021"/>
                  </a:lnTo>
                  <a:cubicBezTo>
                    <a:pt x="4783" y="1021"/>
                    <a:pt x="4783" y="1021"/>
                    <a:pt x="4783" y="1021"/>
                  </a:cubicBezTo>
                  <a:cubicBezTo>
                    <a:pt x="4783" y="467"/>
                    <a:pt x="5250" y="0"/>
                    <a:pt x="5804" y="0"/>
                  </a:cubicBezTo>
                  <a:cubicBezTo>
                    <a:pt x="6388" y="0"/>
                    <a:pt x="6825" y="467"/>
                    <a:pt x="6825" y="1021"/>
                  </a:cubicBezTo>
                  <a:cubicBezTo>
                    <a:pt x="6825" y="1575"/>
                    <a:pt x="6388" y="2042"/>
                    <a:pt x="5804" y="2042"/>
                  </a:cubicBezTo>
                  <a:lnTo>
                    <a:pt x="5804" y="1021"/>
                  </a:lnTo>
                  <a:close/>
                  <a:moveTo>
                    <a:pt x="7845" y="2042"/>
                  </a:moveTo>
                  <a:lnTo>
                    <a:pt x="7845" y="2042"/>
                  </a:lnTo>
                  <a:cubicBezTo>
                    <a:pt x="8429" y="2042"/>
                    <a:pt x="8866" y="1575"/>
                    <a:pt x="8866" y="1021"/>
                  </a:cubicBezTo>
                  <a:cubicBezTo>
                    <a:pt x="8866" y="467"/>
                    <a:pt x="8429" y="0"/>
                    <a:pt x="7845" y="0"/>
                  </a:cubicBezTo>
                  <a:cubicBezTo>
                    <a:pt x="7845" y="1021"/>
                    <a:pt x="7845" y="1021"/>
                    <a:pt x="7845" y="1021"/>
                  </a:cubicBezTo>
                  <a:cubicBezTo>
                    <a:pt x="6825" y="1021"/>
                    <a:pt x="6825" y="1021"/>
                    <a:pt x="6825" y="1021"/>
                  </a:cubicBezTo>
                  <a:cubicBezTo>
                    <a:pt x="6825" y="1575"/>
                    <a:pt x="7292" y="2042"/>
                    <a:pt x="7845" y="2042"/>
                  </a:cubicBezTo>
                  <a:close/>
                  <a:moveTo>
                    <a:pt x="16041" y="2042"/>
                  </a:moveTo>
                  <a:lnTo>
                    <a:pt x="16041" y="2042"/>
                  </a:lnTo>
                  <a:cubicBezTo>
                    <a:pt x="16624" y="2042"/>
                    <a:pt x="17061" y="1575"/>
                    <a:pt x="17061" y="1021"/>
                  </a:cubicBezTo>
                  <a:cubicBezTo>
                    <a:pt x="17061" y="467"/>
                    <a:pt x="16624" y="0"/>
                    <a:pt x="16041" y="0"/>
                  </a:cubicBezTo>
                  <a:cubicBezTo>
                    <a:pt x="16041" y="1021"/>
                    <a:pt x="16041" y="1021"/>
                    <a:pt x="16041" y="1021"/>
                  </a:cubicBezTo>
                  <a:cubicBezTo>
                    <a:pt x="15020" y="1021"/>
                    <a:pt x="15020" y="1021"/>
                    <a:pt x="15020" y="1021"/>
                  </a:cubicBezTo>
                  <a:cubicBezTo>
                    <a:pt x="15020" y="1575"/>
                    <a:pt x="15486" y="2042"/>
                    <a:pt x="16041" y="2042"/>
                  </a:cubicBezTo>
                  <a:close/>
                  <a:moveTo>
                    <a:pt x="1721" y="2042"/>
                  </a:moveTo>
                  <a:lnTo>
                    <a:pt x="1721" y="2042"/>
                  </a:lnTo>
                  <a:cubicBezTo>
                    <a:pt x="2275" y="2042"/>
                    <a:pt x="2742" y="1575"/>
                    <a:pt x="2742" y="1021"/>
                  </a:cubicBezTo>
                  <a:cubicBezTo>
                    <a:pt x="2742" y="1575"/>
                    <a:pt x="3209" y="2042"/>
                    <a:pt x="3762" y="2042"/>
                  </a:cubicBezTo>
                  <a:cubicBezTo>
                    <a:pt x="3762" y="1021"/>
                    <a:pt x="3762" y="1021"/>
                    <a:pt x="3762" y="1021"/>
                  </a:cubicBezTo>
                  <a:cubicBezTo>
                    <a:pt x="4783" y="1021"/>
                    <a:pt x="4783" y="1021"/>
                    <a:pt x="4783" y="1021"/>
                  </a:cubicBezTo>
                  <a:cubicBezTo>
                    <a:pt x="4783" y="467"/>
                    <a:pt x="4317" y="0"/>
                    <a:pt x="3762" y="0"/>
                  </a:cubicBezTo>
                  <a:cubicBezTo>
                    <a:pt x="3209" y="0"/>
                    <a:pt x="2742" y="467"/>
                    <a:pt x="2742" y="1021"/>
                  </a:cubicBezTo>
                  <a:cubicBezTo>
                    <a:pt x="1721" y="1021"/>
                    <a:pt x="1721" y="1021"/>
                    <a:pt x="1721" y="1021"/>
                  </a:cubicBezTo>
                  <a:cubicBezTo>
                    <a:pt x="1721" y="0"/>
                    <a:pt x="1721" y="0"/>
                    <a:pt x="1721" y="0"/>
                  </a:cubicBezTo>
                  <a:cubicBezTo>
                    <a:pt x="1138" y="0"/>
                    <a:pt x="700" y="467"/>
                    <a:pt x="700" y="1021"/>
                  </a:cubicBezTo>
                  <a:cubicBezTo>
                    <a:pt x="700" y="1575"/>
                    <a:pt x="1138" y="2042"/>
                    <a:pt x="1721" y="2042"/>
                  </a:cubicBezTo>
                  <a:close/>
                  <a:moveTo>
                    <a:pt x="14000" y="2042"/>
                  </a:moveTo>
                  <a:lnTo>
                    <a:pt x="14000" y="2042"/>
                  </a:lnTo>
                  <a:cubicBezTo>
                    <a:pt x="14553" y="2042"/>
                    <a:pt x="15020" y="1575"/>
                    <a:pt x="15020" y="1021"/>
                  </a:cubicBezTo>
                  <a:cubicBezTo>
                    <a:pt x="15020" y="467"/>
                    <a:pt x="14553" y="0"/>
                    <a:pt x="14000" y="0"/>
                  </a:cubicBezTo>
                  <a:cubicBezTo>
                    <a:pt x="13445" y="0"/>
                    <a:pt x="12979" y="467"/>
                    <a:pt x="12979" y="1021"/>
                  </a:cubicBezTo>
                  <a:cubicBezTo>
                    <a:pt x="14000" y="1021"/>
                    <a:pt x="14000" y="1021"/>
                    <a:pt x="14000" y="1021"/>
                  </a:cubicBezTo>
                  <a:lnTo>
                    <a:pt x="14000" y="2042"/>
                  </a:lnTo>
                  <a:close/>
                  <a:moveTo>
                    <a:pt x="9916" y="2042"/>
                  </a:moveTo>
                  <a:lnTo>
                    <a:pt x="9916" y="2042"/>
                  </a:lnTo>
                  <a:cubicBezTo>
                    <a:pt x="10471" y="2042"/>
                    <a:pt x="10937" y="1575"/>
                    <a:pt x="10937" y="1021"/>
                  </a:cubicBezTo>
                  <a:cubicBezTo>
                    <a:pt x="10937" y="1575"/>
                    <a:pt x="11375" y="2042"/>
                    <a:pt x="11958" y="2042"/>
                  </a:cubicBezTo>
                  <a:cubicBezTo>
                    <a:pt x="11958" y="1021"/>
                    <a:pt x="11958" y="1021"/>
                    <a:pt x="11958" y="1021"/>
                  </a:cubicBezTo>
                  <a:cubicBezTo>
                    <a:pt x="12979" y="1021"/>
                    <a:pt x="12979" y="1021"/>
                    <a:pt x="12979" y="1021"/>
                  </a:cubicBezTo>
                  <a:cubicBezTo>
                    <a:pt x="12979" y="467"/>
                    <a:pt x="12512" y="0"/>
                    <a:pt x="11958" y="0"/>
                  </a:cubicBezTo>
                  <a:cubicBezTo>
                    <a:pt x="11375" y="0"/>
                    <a:pt x="10937" y="467"/>
                    <a:pt x="10937" y="1021"/>
                  </a:cubicBezTo>
                  <a:cubicBezTo>
                    <a:pt x="9916" y="1021"/>
                    <a:pt x="9916" y="1021"/>
                    <a:pt x="9916" y="1021"/>
                  </a:cubicBezTo>
                  <a:cubicBezTo>
                    <a:pt x="9916" y="0"/>
                    <a:pt x="9916" y="0"/>
                    <a:pt x="9916" y="0"/>
                  </a:cubicBezTo>
                  <a:cubicBezTo>
                    <a:pt x="9333" y="0"/>
                    <a:pt x="8866" y="467"/>
                    <a:pt x="8866" y="1021"/>
                  </a:cubicBezTo>
                  <a:cubicBezTo>
                    <a:pt x="8866" y="1575"/>
                    <a:pt x="9333" y="2042"/>
                    <a:pt x="9916" y="2042"/>
                  </a:cubicBezTo>
                  <a:close/>
                  <a:moveTo>
                    <a:pt x="0" y="4141"/>
                  </a:moveTo>
                  <a:lnTo>
                    <a:pt x="0" y="4141"/>
                  </a:lnTo>
                  <a:cubicBezTo>
                    <a:pt x="0" y="5103"/>
                    <a:pt x="0" y="5103"/>
                    <a:pt x="0" y="5103"/>
                  </a:cubicBezTo>
                  <a:cubicBezTo>
                    <a:pt x="700" y="5103"/>
                    <a:pt x="700" y="5103"/>
                    <a:pt x="700" y="5103"/>
                  </a:cubicBezTo>
                  <a:cubicBezTo>
                    <a:pt x="700" y="4665"/>
                    <a:pt x="409" y="4286"/>
                    <a:pt x="0" y="4141"/>
                  </a:cubicBezTo>
                  <a:close/>
                  <a:moveTo>
                    <a:pt x="0" y="1983"/>
                  </a:moveTo>
                  <a:lnTo>
                    <a:pt x="0" y="1983"/>
                  </a:lnTo>
                  <a:cubicBezTo>
                    <a:pt x="409" y="1838"/>
                    <a:pt x="700" y="1459"/>
                    <a:pt x="700" y="1021"/>
                  </a:cubicBezTo>
                  <a:cubicBezTo>
                    <a:pt x="700" y="583"/>
                    <a:pt x="409" y="204"/>
                    <a:pt x="0" y="59"/>
                  </a:cubicBezTo>
                  <a:lnTo>
                    <a:pt x="0" y="1983"/>
                  </a:lnTo>
                  <a:close/>
                  <a:moveTo>
                    <a:pt x="4783" y="3062"/>
                  </a:moveTo>
                  <a:lnTo>
                    <a:pt x="4783" y="3062"/>
                  </a:lnTo>
                  <a:cubicBezTo>
                    <a:pt x="4783" y="2509"/>
                    <a:pt x="4317" y="2042"/>
                    <a:pt x="3762" y="2042"/>
                  </a:cubicBezTo>
                  <a:cubicBezTo>
                    <a:pt x="3209" y="2042"/>
                    <a:pt x="2742" y="2509"/>
                    <a:pt x="2742" y="3062"/>
                  </a:cubicBezTo>
                  <a:cubicBezTo>
                    <a:pt x="3762" y="3062"/>
                    <a:pt x="3762" y="3062"/>
                    <a:pt x="3762" y="3062"/>
                  </a:cubicBezTo>
                  <a:cubicBezTo>
                    <a:pt x="3762" y="4082"/>
                    <a:pt x="3762" y="4082"/>
                    <a:pt x="3762" y="4082"/>
                  </a:cubicBezTo>
                  <a:cubicBezTo>
                    <a:pt x="4317" y="4082"/>
                    <a:pt x="4783" y="3645"/>
                    <a:pt x="4783" y="3062"/>
                  </a:cubicBezTo>
                  <a:close/>
                  <a:moveTo>
                    <a:pt x="5804" y="4082"/>
                  </a:moveTo>
                  <a:lnTo>
                    <a:pt x="5804" y="4082"/>
                  </a:lnTo>
                  <a:cubicBezTo>
                    <a:pt x="6388" y="4082"/>
                    <a:pt x="6825" y="3645"/>
                    <a:pt x="6825" y="3062"/>
                  </a:cubicBezTo>
                  <a:cubicBezTo>
                    <a:pt x="6825" y="2509"/>
                    <a:pt x="6388" y="2042"/>
                    <a:pt x="5804" y="2042"/>
                  </a:cubicBezTo>
                  <a:cubicBezTo>
                    <a:pt x="5804" y="3062"/>
                    <a:pt x="5804" y="3062"/>
                    <a:pt x="5804" y="3062"/>
                  </a:cubicBezTo>
                  <a:cubicBezTo>
                    <a:pt x="4783" y="3062"/>
                    <a:pt x="4783" y="3062"/>
                    <a:pt x="4783" y="3062"/>
                  </a:cubicBezTo>
                  <a:cubicBezTo>
                    <a:pt x="4783" y="3645"/>
                    <a:pt x="5250" y="4082"/>
                    <a:pt x="5804" y="4082"/>
                  </a:cubicBezTo>
                  <a:close/>
                  <a:moveTo>
                    <a:pt x="5804" y="6124"/>
                  </a:moveTo>
                  <a:lnTo>
                    <a:pt x="5804" y="6124"/>
                  </a:lnTo>
                  <a:cubicBezTo>
                    <a:pt x="6388" y="6124"/>
                    <a:pt x="6825" y="5686"/>
                    <a:pt x="6825" y="5103"/>
                  </a:cubicBezTo>
                  <a:cubicBezTo>
                    <a:pt x="5804" y="5103"/>
                    <a:pt x="5804" y="5103"/>
                    <a:pt x="5804" y="5103"/>
                  </a:cubicBezTo>
                  <a:cubicBezTo>
                    <a:pt x="5804" y="4082"/>
                    <a:pt x="5804" y="4082"/>
                    <a:pt x="5804" y="4082"/>
                  </a:cubicBezTo>
                  <a:cubicBezTo>
                    <a:pt x="5250" y="4082"/>
                    <a:pt x="4783" y="4549"/>
                    <a:pt x="4783" y="5103"/>
                  </a:cubicBezTo>
                  <a:cubicBezTo>
                    <a:pt x="4783" y="5686"/>
                    <a:pt x="5250" y="6124"/>
                    <a:pt x="5804" y="6124"/>
                  </a:cubicBezTo>
                  <a:close/>
                  <a:moveTo>
                    <a:pt x="1721" y="2042"/>
                  </a:moveTo>
                  <a:lnTo>
                    <a:pt x="1721" y="2042"/>
                  </a:lnTo>
                  <a:cubicBezTo>
                    <a:pt x="1138" y="2042"/>
                    <a:pt x="700" y="2509"/>
                    <a:pt x="700" y="3062"/>
                  </a:cubicBezTo>
                  <a:cubicBezTo>
                    <a:pt x="0" y="3062"/>
                    <a:pt x="0" y="3062"/>
                    <a:pt x="0" y="3062"/>
                  </a:cubicBezTo>
                  <a:cubicBezTo>
                    <a:pt x="0" y="4024"/>
                    <a:pt x="0" y="4024"/>
                    <a:pt x="0" y="4024"/>
                  </a:cubicBezTo>
                  <a:cubicBezTo>
                    <a:pt x="409" y="3908"/>
                    <a:pt x="700" y="3500"/>
                    <a:pt x="700" y="3062"/>
                  </a:cubicBezTo>
                  <a:cubicBezTo>
                    <a:pt x="700" y="3645"/>
                    <a:pt x="1138" y="4082"/>
                    <a:pt x="1721" y="4082"/>
                  </a:cubicBezTo>
                  <a:cubicBezTo>
                    <a:pt x="1721" y="3062"/>
                    <a:pt x="1721" y="3062"/>
                    <a:pt x="1721" y="3062"/>
                  </a:cubicBezTo>
                  <a:cubicBezTo>
                    <a:pt x="2742" y="3062"/>
                    <a:pt x="2742" y="3062"/>
                    <a:pt x="2742" y="3062"/>
                  </a:cubicBezTo>
                  <a:cubicBezTo>
                    <a:pt x="2742" y="2509"/>
                    <a:pt x="2275" y="2042"/>
                    <a:pt x="1721" y="2042"/>
                  </a:cubicBezTo>
                  <a:close/>
                  <a:moveTo>
                    <a:pt x="18082" y="2042"/>
                  </a:moveTo>
                  <a:lnTo>
                    <a:pt x="18082" y="2042"/>
                  </a:lnTo>
                  <a:cubicBezTo>
                    <a:pt x="18665" y="2042"/>
                    <a:pt x="19132" y="1575"/>
                    <a:pt x="19132" y="1021"/>
                  </a:cubicBezTo>
                  <a:cubicBezTo>
                    <a:pt x="19132" y="1575"/>
                    <a:pt x="19569" y="2042"/>
                    <a:pt x="20153" y="2042"/>
                  </a:cubicBezTo>
                  <a:cubicBezTo>
                    <a:pt x="20153" y="1021"/>
                    <a:pt x="20153" y="1021"/>
                    <a:pt x="20153" y="1021"/>
                  </a:cubicBezTo>
                  <a:cubicBezTo>
                    <a:pt x="21174" y="1021"/>
                    <a:pt x="21174" y="1021"/>
                    <a:pt x="21174" y="1021"/>
                  </a:cubicBezTo>
                  <a:cubicBezTo>
                    <a:pt x="21174" y="467"/>
                    <a:pt x="20707" y="0"/>
                    <a:pt x="20153" y="0"/>
                  </a:cubicBezTo>
                  <a:cubicBezTo>
                    <a:pt x="19569" y="0"/>
                    <a:pt x="19132" y="467"/>
                    <a:pt x="19132" y="1021"/>
                  </a:cubicBezTo>
                  <a:cubicBezTo>
                    <a:pt x="18082" y="1021"/>
                    <a:pt x="18082" y="1021"/>
                    <a:pt x="18082" y="1021"/>
                  </a:cubicBezTo>
                  <a:cubicBezTo>
                    <a:pt x="18082" y="0"/>
                    <a:pt x="18082" y="0"/>
                    <a:pt x="18082" y="0"/>
                  </a:cubicBezTo>
                  <a:cubicBezTo>
                    <a:pt x="17527" y="0"/>
                    <a:pt x="17061" y="467"/>
                    <a:pt x="17061" y="1021"/>
                  </a:cubicBezTo>
                  <a:cubicBezTo>
                    <a:pt x="17061" y="1575"/>
                    <a:pt x="17527" y="2042"/>
                    <a:pt x="18082" y="2042"/>
                  </a:cubicBezTo>
                  <a:close/>
                  <a:moveTo>
                    <a:pt x="24236" y="4082"/>
                  </a:moveTo>
                  <a:lnTo>
                    <a:pt x="24236" y="4082"/>
                  </a:lnTo>
                  <a:cubicBezTo>
                    <a:pt x="24790" y="4082"/>
                    <a:pt x="25257" y="3645"/>
                    <a:pt x="25257" y="3062"/>
                  </a:cubicBezTo>
                  <a:cubicBezTo>
                    <a:pt x="25257" y="3645"/>
                    <a:pt x="25724" y="4082"/>
                    <a:pt x="26277" y="4082"/>
                  </a:cubicBezTo>
                  <a:cubicBezTo>
                    <a:pt x="26277" y="3062"/>
                    <a:pt x="26277" y="3062"/>
                    <a:pt x="26277" y="3062"/>
                  </a:cubicBezTo>
                  <a:cubicBezTo>
                    <a:pt x="27298" y="3062"/>
                    <a:pt x="27298" y="3062"/>
                    <a:pt x="27298" y="3062"/>
                  </a:cubicBezTo>
                  <a:cubicBezTo>
                    <a:pt x="27298" y="2509"/>
                    <a:pt x="26860" y="2042"/>
                    <a:pt x="26277" y="2042"/>
                  </a:cubicBezTo>
                  <a:cubicBezTo>
                    <a:pt x="25724" y="2042"/>
                    <a:pt x="25257" y="2509"/>
                    <a:pt x="25257" y="3062"/>
                  </a:cubicBezTo>
                  <a:cubicBezTo>
                    <a:pt x="24236" y="3062"/>
                    <a:pt x="24236" y="3062"/>
                    <a:pt x="24236" y="3062"/>
                  </a:cubicBezTo>
                  <a:cubicBezTo>
                    <a:pt x="24236" y="2042"/>
                    <a:pt x="24236" y="2042"/>
                    <a:pt x="24236" y="2042"/>
                  </a:cubicBezTo>
                  <a:cubicBezTo>
                    <a:pt x="23682" y="2042"/>
                    <a:pt x="23215" y="2509"/>
                    <a:pt x="23215" y="3062"/>
                  </a:cubicBezTo>
                  <a:cubicBezTo>
                    <a:pt x="23215" y="3645"/>
                    <a:pt x="23682" y="4082"/>
                    <a:pt x="24236" y="4082"/>
                  </a:cubicBezTo>
                  <a:close/>
                  <a:moveTo>
                    <a:pt x="24236" y="2042"/>
                  </a:moveTo>
                  <a:lnTo>
                    <a:pt x="24236" y="2042"/>
                  </a:lnTo>
                  <a:cubicBezTo>
                    <a:pt x="24790" y="2042"/>
                    <a:pt x="25257" y="1575"/>
                    <a:pt x="25257" y="1021"/>
                  </a:cubicBezTo>
                  <a:cubicBezTo>
                    <a:pt x="25257" y="467"/>
                    <a:pt x="24790" y="0"/>
                    <a:pt x="24236" y="0"/>
                  </a:cubicBezTo>
                  <a:cubicBezTo>
                    <a:pt x="24236" y="1021"/>
                    <a:pt x="24236" y="1021"/>
                    <a:pt x="24236" y="1021"/>
                  </a:cubicBezTo>
                  <a:cubicBezTo>
                    <a:pt x="23215" y="1021"/>
                    <a:pt x="23215" y="1021"/>
                    <a:pt x="23215" y="1021"/>
                  </a:cubicBezTo>
                  <a:cubicBezTo>
                    <a:pt x="23215" y="1575"/>
                    <a:pt x="23682" y="2042"/>
                    <a:pt x="24236" y="2042"/>
                  </a:cubicBezTo>
                  <a:close/>
                  <a:moveTo>
                    <a:pt x="9916" y="2042"/>
                  </a:moveTo>
                  <a:lnTo>
                    <a:pt x="9916" y="2042"/>
                  </a:lnTo>
                  <a:cubicBezTo>
                    <a:pt x="9333" y="2042"/>
                    <a:pt x="8866" y="2509"/>
                    <a:pt x="8866" y="3062"/>
                  </a:cubicBezTo>
                  <a:cubicBezTo>
                    <a:pt x="7845" y="3062"/>
                    <a:pt x="7845" y="3062"/>
                    <a:pt x="7845" y="3062"/>
                  </a:cubicBezTo>
                  <a:cubicBezTo>
                    <a:pt x="7845" y="2042"/>
                    <a:pt x="7845" y="2042"/>
                    <a:pt x="7845" y="2042"/>
                  </a:cubicBezTo>
                  <a:cubicBezTo>
                    <a:pt x="7292" y="2042"/>
                    <a:pt x="6825" y="2509"/>
                    <a:pt x="6825" y="3062"/>
                  </a:cubicBezTo>
                  <a:cubicBezTo>
                    <a:pt x="6825" y="3645"/>
                    <a:pt x="7292" y="4082"/>
                    <a:pt x="7845" y="4082"/>
                  </a:cubicBezTo>
                  <a:cubicBezTo>
                    <a:pt x="8429" y="4082"/>
                    <a:pt x="8866" y="3645"/>
                    <a:pt x="8866" y="3062"/>
                  </a:cubicBezTo>
                  <a:cubicBezTo>
                    <a:pt x="8866" y="3645"/>
                    <a:pt x="9333" y="4082"/>
                    <a:pt x="9916" y="4082"/>
                  </a:cubicBezTo>
                  <a:cubicBezTo>
                    <a:pt x="9916" y="3062"/>
                    <a:pt x="9916" y="3062"/>
                    <a:pt x="9916" y="3062"/>
                  </a:cubicBezTo>
                  <a:cubicBezTo>
                    <a:pt x="10937" y="3062"/>
                    <a:pt x="10937" y="3062"/>
                    <a:pt x="10937" y="3062"/>
                  </a:cubicBezTo>
                  <a:cubicBezTo>
                    <a:pt x="10937" y="2509"/>
                    <a:pt x="10471" y="2042"/>
                    <a:pt x="9916" y="2042"/>
                  </a:cubicBezTo>
                  <a:close/>
                  <a:moveTo>
                    <a:pt x="26277" y="2042"/>
                  </a:moveTo>
                  <a:lnTo>
                    <a:pt x="26277" y="2042"/>
                  </a:lnTo>
                  <a:cubicBezTo>
                    <a:pt x="26860" y="2042"/>
                    <a:pt x="27298" y="1575"/>
                    <a:pt x="27298" y="1021"/>
                  </a:cubicBezTo>
                  <a:lnTo>
                    <a:pt x="27298" y="1021"/>
                  </a:lnTo>
                  <a:cubicBezTo>
                    <a:pt x="26277" y="1021"/>
                    <a:pt x="26277" y="1021"/>
                    <a:pt x="26277" y="1021"/>
                  </a:cubicBezTo>
                  <a:cubicBezTo>
                    <a:pt x="26277" y="0"/>
                    <a:pt x="26277" y="0"/>
                    <a:pt x="26277" y="0"/>
                  </a:cubicBezTo>
                  <a:cubicBezTo>
                    <a:pt x="25724" y="0"/>
                    <a:pt x="25257" y="467"/>
                    <a:pt x="25257" y="1021"/>
                  </a:cubicBezTo>
                  <a:cubicBezTo>
                    <a:pt x="25257" y="1575"/>
                    <a:pt x="25724" y="2042"/>
                    <a:pt x="26277" y="2042"/>
                  </a:cubicBezTo>
                  <a:close/>
                  <a:moveTo>
                    <a:pt x="21174" y="3062"/>
                  </a:moveTo>
                  <a:lnTo>
                    <a:pt x="21174" y="3062"/>
                  </a:lnTo>
                  <a:cubicBezTo>
                    <a:pt x="21174" y="2509"/>
                    <a:pt x="20707" y="2042"/>
                    <a:pt x="20153" y="2042"/>
                  </a:cubicBezTo>
                  <a:cubicBezTo>
                    <a:pt x="19569" y="2042"/>
                    <a:pt x="19132" y="2509"/>
                    <a:pt x="19132" y="3062"/>
                  </a:cubicBezTo>
                  <a:cubicBezTo>
                    <a:pt x="20153" y="3062"/>
                    <a:pt x="20153" y="3062"/>
                    <a:pt x="20153" y="3062"/>
                  </a:cubicBezTo>
                  <a:cubicBezTo>
                    <a:pt x="20153" y="4082"/>
                    <a:pt x="20153" y="4082"/>
                    <a:pt x="20153" y="4082"/>
                  </a:cubicBezTo>
                  <a:cubicBezTo>
                    <a:pt x="20707" y="4082"/>
                    <a:pt x="21174" y="3645"/>
                    <a:pt x="21174" y="3062"/>
                  </a:cubicBezTo>
                  <a:close/>
                  <a:moveTo>
                    <a:pt x="18082" y="2042"/>
                  </a:moveTo>
                  <a:lnTo>
                    <a:pt x="18082" y="2042"/>
                  </a:lnTo>
                  <a:cubicBezTo>
                    <a:pt x="17527" y="2042"/>
                    <a:pt x="17061" y="2509"/>
                    <a:pt x="17061" y="3062"/>
                  </a:cubicBezTo>
                  <a:cubicBezTo>
                    <a:pt x="16041" y="3062"/>
                    <a:pt x="16041" y="3062"/>
                    <a:pt x="16041" y="3062"/>
                  </a:cubicBezTo>
                  <a:cubicBezTo>
                    <a:pt x="16041" y="2042"/>
                    <a:pt x="16041" y="2042"/>
                    <a:pt x="16041" y="2042"/>
                  </a:cubicBezTo>
                  <a:cubicBezTo>
                    <a:pt x="15486" y="2042"/>
                    <a:pt x="15020" y="2509"/>
                    <a:pt x="15020" y="3062"/>
                  </a:cubicBezTo>
                  <a:cubicBezTo>
                    <a:pt x="15020" y="3645"/>
                    <a:pt x="15486" y="4082"/>
                    <a:pt x="16041" y="4082"/>
                  </a:cubicBezTo>
                  <a:cubicBezTo>
                    <a:pt x="16624" y="4082"/>
                    <a:pt x="17061" y="3645"/>
                    <a:pt x="17061" y="3062"/>
                  </a:cubicBezTo>
                  <a:cubicBezTo>
                    <a:pt x="17061" y="3645"/>
                    <a:pt x="17527" y="4082"/>
                    <a:pt x="18082" y="4082"/>
                  </a:cubicBezTo>
                  <a:cubicBezTo>
                    <a:pt x="18082" y="3062"/>
                    <a:pt x="18082" y="3062"/>
                    <a:pt x="18082" y="3062"/>
                  </a:cubicBezTo>
                  <a:cubicBezTo>
                    <a:pt x="19132" y="3062"/>
                    <a:pt x="19132" y="3062"/>
                    <a:pt x="19132" y="3062"/>
                  </a:cubicBezTo>
                  <a:cubicBezTo>
                    <a:pt x="19132" y="2509"/>
                    <a:pt x="18665" y="2042"/>
                    <a:pt x="18082" y="2042"/>
                  </a:cubicBezTo>
                  <a:close/>
                  <a:moveTo>
                    <a:pt x="22194" y="4082"/>
                  </a:moveTo>
                  <a:lnTo>
                    <a:pt x="22194" y="4082"/>
                  </a:lnTo>
                  <a:cubicBezTo>
                    <a:pt x="22748" y="4082"/>
                    <a:pt x="23215" y="3645"/>
                    <a:pt x="23215" y="3062"/>
                  </a:cubicBezTo>
                  <a:cubicBezTo>
                    <a:pt x="23215" y="2509"/>
                    <a:pt x="22748" y="2042"/>
                    <a:pt x="22194" y="2042"/>
                  </a:cubicBezTo>
                  <a:cubicBezTo>
                    <a:pt x="22194" y="3062"/>
                    <a:pt x="22194" y="3062"/>
                    <a:pt x="22194" y="3062"/>
                  </a:cubicBezTo>
                  <a:cubicBezTo>
                    <a:pt x="21174" y="3062"/>
                    <a:pt x="21174" y="3062"/>
                    <a:pt x="21174" y="3062"/>
                  </a:cubicBezTo>
                  <a:cubicBezTo>
                    <a:pt x="21174" y="3645"/>
                    <a:pt x="21611" y="4082"/>
                    <a:pt x="22194" y="4082"/>
                  </a:cubicBezTo>
                  <a:close/>
                  <a:moveTo>
                    <a:pt x="14000" y="2042"/>
                  </a:moveTo>
                  <a:lnTo>
                    <a:pt x="14000" y="2042"/>
                  </a:lnTo>
                  <a:cubicBezTo>
                    <a:pt x="14000" y="3062"/>
                    <a:pt x="14000" y="3062"/>
                    <a:pt x="14000" y="3062"/>
                  </a:cubicBezTo>
                  <a:cubicBezTo>
                    <a:pt x="12979" y="3062"/>
                    <a:pt x="12979" y="3062"/>
                    <a:pt x="12979" y="3062"/>
                  </a:cubicBezTo>
                  <a:cubicBezTo>
                    <a:pt x="12979" y="3645"/>
                    <a:pt x="13445" y="4082"/>
                    <a:pt x="14000" y="4082"/>
                  </a:cubicBezTo>
                  <a:cubicBezTo>
                    <a:pt x="14553" y="4082"/>
                    <a:pt x="15020" y="3645"/>
                    <a:pt x="15020" y="3062"/>
                  </a:cubicBezTo>
                  <a:cubicBezTo>
                    <a:pt x="15020" y="2509"/>
                    <a:pt x="14553" y="2042"/>
                    <a:pt x="14000" y="2042"/>
                  </a:cubicBezTo>
                  <a:close/>
                  <a:moveTo>
                    <a:pt x="11958" y="2042"/>
                  </a:moveTo>
                  <a:lnTo>
                    <a:pt x="11958" y="2042"/>
                  </a:lnTo>
                  <a:cubicBezTo>
                    <a:pt x="11375" y="2042"/>
                    <a:pt x="10937" y="2509"/>
                    <a:pt x="10937" y="3062"/>
                  </a:cubicBezTo>
                  <a:cubicBezTo>
                    <a:pt x="11958" y="3062"/>
                    <a:pt x="11958" y="3062"/>
                    <a:pt x="11958" y="3062"/>
                  </a:cubicBezTo>
                  <a:cubicBezTo>
                    <a:pt x="11958" y="4082"/>
                    <a:pt x="11958" y="4082"/>
                    <a:pt x="11958" y="4082"/>
                  </a:cubicBezTo>
                  <a:cubicBezTo>
                    <a:pt x="12512" y="4082"/>
                    <a:pt x="12979" y="3645"/>
                    <a:pt x="12979" y="3062"/>
                  </a:cubicBezTo>
                  <a:cubicBezTo>
                    <a:pt x="12979" y="2509"/>
                    <a:pt x="12512" y="2042"/>
                    <a:pt x="11958" y="2042"/>
                  </a:cubicBezTo>
                  <a:close/>
                  <a:moveTo>
                    <a:pt x="22194" y="2042"/>
                  </a:moveTo>
                  <a:lnTo>
                    <a:pt x="22194" y="2042"/>
                  </a:lnTo>
                  <a:cubicBezTo>
                    <a:pt x="22748" y="2042"/>
                    <a:pt x="23215" y="1575"/>
                    <a:pt x="23215" y="1021"/>
                  </a:cubicBezTo>
                  <a:cubicBezTo>
                    <a:pt x="23215" y="467"/>
                    <a:pt x="22748" y="0"/>
                    <a:pt x="22194" y="0"/>
                  </a:cubicBezTo>
                  <a:cubicBezTo>
                    <a:pt x="21611" y="0"/>
                    <a:pt x="21174" y="467"/>
                    <a:pt x="21174" y="1021"/>
                  </a:cubicBezTo>
                  <a:cubicBezTo>
                    <a:pt x="22194" y="1021"/>
                    <a:pt x="22194" y="1021"/>
                    <a:pt x="22194" y="1021"/>
                  </a:cubicBezTo>
                  <a:lnTo>
                    <a:pt x="22194" y="2042"/>
                  </a:lnTo>
                  <a:close/>
                  <a:moveTo>
                    <a:pt x="20153" y="6124"/>
                  </a:moveTo>
                  <a:lnTo>
                    <a:pt x="20153" y="6124"/>
                  </a:lnTo>
                  <a:cubicBezTo>
                    <a:pt x="19569" y="6124"/>
                    <a:pt x="19132" y="6591"/>
                    <a:pt x="19132" y="7174"/>
                  </a:cubicBezTo>
                  <a:cubicBezTo>
                    <a:pt x="20153" y="7174"/>
                    <a:pt x="20153" y="7174"/>
                    <a:pt x="20153" y="7174"/>
                  </a:cubicBezTo>
                  <a:cubicBezTo>
                    <a:pt x="20153" y="7815"/>
                    <a:pt x="20153" y="7815"/>
                    <a:pt x="20153" y="7815"/>
                  </a:cubicBezTo>
                  <a:cubicBezTo>
                    <a:pt x="20911" y="7815"/>
                    <a:pt x="20911" y="7815"/>
                    <a:pt x="20911" y="7815"/>
                  </a:cubicBezTo>
                  <a:cubicBezTo>
                    <a:pt x="21086" y="7641"/>
                    <a:pt x="21174" y="7407"/>
                    <a:pt x="21174" y="7174"/>
                  </a:cubicBezTo>
                  <a:cubicBezTo>
                    <a:pt x="21174" y="6591"/>
                    <a:pt x="20707" y="6124"/>
                    <a:pt x="20153" y="6124"/>
                  </a:cubicBezTo>
                  <a:close/>
                  <a:moveTo>
                    <a:pt x="22194" y="6124"/>
                  </a:moveTo>
                  <a:lnTo>
                    <a:pt x="22194" y="6124"/>
                  </a:lnTo>
                  <a:cubicBezTo>
                    <a:pt x="22194" y="7174"/>
                    <a:pt x="22194" y="7174"/>
                    <a:pt x="22194" y="7174"/>
                  </a:cubicBezTo>
                  <a:cubicBezTo>
                    <a:pt x="21174" y="7174"/>
                    <a:pt x="21174" y="7174"/>
                    <a:pt x="21174" y="7174"/>
                  </a:cubicBezTo>
                  <a:cubicBezTo>
                    <a:pt x="21174" y="7407"/>
                    <a:pt x="21261" y="7641"/>
                    <a:pt x="21407" y="7815"/>
                  </a:cubicBezTo>
                  <a:cubicBezTo>
                    <a:pt x="22953" y="7815"/>
                    <a:pt x="22953" y="7815"/>
                    <a:pt x="22953" y="7815"/>
                  </a:cubicBezTo>
                  <a:cubicBezTo>
                    <a:pt x="23127" y="7641"/>
                    <a:pt x="23215" y="7407"/>
                    <a:pt x="23215" y="7174"/>
                  </a:cubicBezTo>
                  <a:cubicBezTo>
                    <a:pt x="23215" y="6591"/>
                    <a:pt x="22748" y="6124"/>
                    <a:pt x="22194" y="6124"/>
                  </a:cubicBezTo>
                  <a:close/>
                  <a:moveTo>
                    <a:pt x="18169" y="6153"/>
                  </a:moveTo>
                  <a:lnTo>
                    <a:pt x="18169" y="6153"/>
                  </a:lnTo>
                  <a:lnTo>
                    <a:pt x="18169" y="6153"/>
                  </a:lnTo>
                  <a:cubicBezTo>
                    <a:pt x="18665" y="6153"/>
                    <a:pt x="19074" y="5744"/>
                    <a:pt x="19132" y="5103"/>
                  </a:cubicBezTo>
                  <a:cubicBezTo>
                    <a:pt x="19161" y="4549"/>
                    <a:pt x="18665" y="4082"/>
                    <a:pt x="18082" y="4082"/>
                  </a:cubicBezTo>
                  <a:cubicBezTo>
                    <a:pt x="17527" y="4082"/>
                    <a:pt x="17061" y="4549"/>
                    <a:pt x="17061" y="5103"/>
                  </a:cubicBezTo>
                  <a:cubicBezTo>
                    <a:pt x="18082" y="5103"/>
                    <a:pt x="18082" y="5103"/>
                    <a:pt x="18082" y="5103"/>
                  </a:cubicBezTo>
                  <a:cubicBezTo>
                    <a:pt x="18082" y="6124"/>
                    <a:pt x="18082" y="6124"/>
                    <a:pt x="18082" y="6124"/>
                  </a:cubicBezTo>
                  <a:lnTo>
                    <a:pt x="18082" y="6124"/>
                  </a:lnTo>
                  <a:lnTo>
                    <a:pt x="18082" y="6124"/>
                  </a:lnTo>
                  <a:lnTo>
                    <a:pt x="18082" y="6124"/>
                  </a:lnTo>
                  <a:cubicBezTo>
                    <a:pt x="17527" y="6124"/>
                    <a:pt x="17061" y="6591"/>
                    <a:pt x="17061" y="7174"/>
                  </a:cubicBezTo>
                  <a:cubicBezTo>
                    <a:pt x="16041" y="7174"/>
                    <a:pt x="16041" y="7174"/>
                    <a:pt x="16041" y="7174"/>
                  </a:cubicBezTo>
                  <a:cubicBezTo>
                    <a:pt x="16041" y="6124"/>
                    <a:pt x="16041" y="6124"/>
                    <a:pt x="16041" y="6124"/>
                  </a:cubicBezTo>
                  <a:cubicBezTo>
                    <a:pt x="15486" y="6124"/>
                    <a:pt x="15020" y="6591"/>
                    <a:pt x="15020" y="7174"/>
                  </a:cubicBezTo>
                  <a:cubicBezTo>
                    <a:pt x="15020" y="7407"/>
                    <a:pt x="15107" y="7641"/>
                    <a:pt x="15282" y="7815"/>
                  </a:cubicBezTo>
                  <a:cubicBezTo>
                    <a:pt x="16827" y="7815"/>
                    <a:pt x="16827" y="7815"/>
                    <a:pt x="16827" y="7815"/>
                  </a:cubicBezTo>
                  <a:cubicBezTo>
                    <a:pt x="16974" y="7641"/>
                    <a:pt x="17061" y="7407"/>
                    <a:pt x="17061" y="7174"/>
                  </a:cubicBezTo>
                  <a:cubicBezTo>
                    <a:pt x="17061" y="7407"/>
                    <a:pt x="17177" y="7641"/>
                    <a:pt x="17324" y="7815"/>
                  </a:cubicBezTo>
                  <a:cubicBezTo>
                    <a:pt x="18082" y="7815"/>
                    <a:pt x="18082" y="7815"/>
                    <a:pt x="18082" y="7815"/>
                  </a:cubicBezTo>
                  <a:cubicBezTo>
                    <a:pt x="18082" y="7174"/>
                    <a:pt x="18082" y="7174"/>
                    <a:pt x="18082" y="7174"/>
                  </a:cubicBezTo>
                  <a:cubicBezTo>
                    <a:pt x="19132" y="7174"/>
                    <a:pt x="19132" y="7174"/>
                    <a:pt x="19132" y="7174"/>
                  </a:cubicBezTo>
                  <a:cubicBezTo>
                    <a:pt x="19132" y="6620"/>
                    <a:pt x="18694" y="6182"/>
                    <a:pt x="18169" y="6153"/>
                  </a:cubicBezTo>
                  <a:close/>
                  <a:moveTo>
                    <a:pt x="24236" y="6124"/>
                  </a:moveTo>
                  <a:lnTo>
                    <a:pt x="24236" y="6124"/>
                  </a:lnTo>
                  <a:cubicBezTo>
                    <a:pt x="24236" y="5103"/>
                    <a:pt x="24236" y="5103"/>
                    <a:pt x="24236" y="5103"/>
                  </a:cubicBezTo>
                  <a:cubicBezTo>
                    <a:pt x="25257" y="5103"/>
                    <a:pt x="25257" y="5103"/>
                    <a:pt x="25257" y="5103"/>
                  </a:cubicBezTo>
                  <a:lnTo>
                    <a:pt x="25257" y="5103"/>
                  </a:lnTo>
                  <a:cubicBezTo>
                    <a:pt x="26277" y="5103"/>
                    <a:pt x="26277" y="5103"/>
                    <a:pt x="26277" y="5103"/>
                  </a:cubicBezTo>
                  <a:cubicBezTo>
                    <a:pt x="26277" y="6124"/>
                    <a:pt x="26277" y="6124"/>
                    <a:pt x="26277" y="6124"/>
                  </a:cubicBezTo>
                  <a:cubicBezTo>
                    <a:pt x="26860" y="6124"/>
                    <a:pt x="27298" y="5686"/>
                    <a:pt x="27298" y="5103"/>
                  </a:cubicBezTo>
                  <a:cubicBezTo>
                    <a:pt x="27298" y="4549"/>
                    <a:pt x="26860" y="4082"/>
                    <a:pt x="26277" y="4082"/>
                  </a:cubicBezTo>
                  <a:cubicBezTo>
                    <a:pt x="25724" y="4082"/>
                    <a:pt x="25257" y="4549"/>
                    <a:pt x="25257" y="5103"/>
                  </a:cubicBezTo>
                  <a:cubicBezTo>
                    <a:pt x="25257" y="4549"/>
                    <a:pt x="24790" y="4082"/>
                    <a:pt x="24236" y="4082"/>
                  </a:cubicBezTo>
                  <a:cubicBezTo>
                    <a:pt x="23682" y="4082"/>
                    <a:pt x="23215" y="4549"/>
                    <a:pt x="23215" y="5103"/>
                  </a:cubicBezTo>
                  <a:cubicBezTo>
                    <a:pt x="23215" y="5686"/>
                    <a:pt x="23682" y="6124"/>
                    <a:pt x="24236" y="6124"/>
                  </a:cubicBezTo>
                  <a:close/>
                  <a:moveTo>
                    <a:pt x="14000" y="6124"/>
                  </a:moveTo>
                  <a:lnTo>
                    <a:pt x="14000" y="6124"/>
                  </a:lnTo>
                  <a:cubicBezTo>
                    <a:pt x="14000" y="7174"/>
                    <a:pt x="14000" y="7174"/>
                    <a:pt x="14000" y="7174"/>
                  </a:cubicBezTo>
                  <a:cubicBezTo>
                    <a:pt x="12979" y="7174"/>
                    <a:pt x="12979" y="7174"/>
                    <a:pt x="12979" y="7174"/>
                  </a:cubicBezTo>
                  <a:cubicBezTo>
                    <a:pt x="12979" y="7407"/>
                    <a:pt x="13066" y="7641"/>
                    <a:pt x="13212" y="7815"/>
                  </a:cubicBezTo>
                  <a:cubicBezTo>
                    <a:pt x="14786" y="7815"/>
                    <a:pt x="14786" y="7815"/>
                    <a:pt x="14786" y="7815"/>
                  </a:cubicBezTo>
                  <a:cubicBezTo>
                    <a:pt x="14932" y="7641"/>
                    <a:pt x="15020" y="7407"/>
                    <a:pt x="15020" y="7174"/>
                  </a:cubicBezTo>
                  <a:cubicBezTo>
                    <a:pt x="15020" y="6591"/>
                    <a:pt x="14553" y="6124"/>
                    <a:pt x="14000" y="6124"/>
                  </a:cubicBezTo>
                  <a:close/>
                  <a:moveTo>
                    <a:pt x="27998" y="6094"/>
                  </a:moveTo>
                  <a:lnTo>
                    <a:pt x="27998" y="6094"/>
                  </a:lnTo>
                  <a:cubicBezTo>
                    <a:pt x="27998" y="5103"/>
                    <a:pt x="27998" y="5103"/>
                    <a:pt x="27998" y="5103"/>
                  </a:cubicBezTo>
                  <a:cubicBezTo>
                    <a:pt x="27298" y="5103"/>
                    <a:pt x="27298" y="5103"/>
                    <a:pt x="27298" y="5103"/>
                  </a:cubicBezTo>
                  <a:cubicBezTo>
                    <a:pt x="27298" y="5570"/>
                    <a:pt x="27590" y="5949"/>
                    <a:pt x="27998" y="6094"/>
                  </a:cubicBezTo>
                  <a:close/>
                  <a:moveTo>
                    <a:pt x="26277" y="6124"/>
                  </a:moveTo>
                  <a:lnTo>
                    <a:pt x="26277" y="6124"/>
                  </a:lnTo>
                  <a:cubicBezTo>
                    <a:pt x="25724" y="6124"/>
                    <a:pt x="25257" y="6591"/>
                    <a:pt x="25257" y="7174"/>
                  </a:cubicBezTo>
                  <a:cubicBezTo>
                    <a:pt x="24236" y="7174"/>
                    <a:pt x="24236" y="7174"/>
                    <a:pt x="24236" y="7174"/>
                  </a:cubicBezTo>
                  <a:cubicBezTo>
                    <a:pt x="24236" y="6124"/>
                    <a:pt x="24236" y="6124"/>
                    <a:pt x="24236" y="6124"/>
                  </a:cubicBezTo>
                  <a:cubicBezTo>
                    <a:pt x="23682" y="6124"/>
                    <a:pt x="23215" y="6591"/>
                    <a:pt x="23215" y="7174"/>
                  </a:cubicBezTo>
                  <a:cubicBezTo>
                    <a:pt x="23215" y="7407"/>
                    <a:pt x="23303" y="7641"/>
                    <a:pt x="23477" y="7815"/>
                  </a:cubicBezTo>
                  <a:cubicBezTo>
                    <a:pt x="25024" y="7815"/>
                    <a:pt x="25024" y="7815"/>
                    <a:pt x="25024" y="7815"/>
                  </a:cubicBezTo>
                  <a:cubicBezTo>
                    <a:pt x="25169" y="7641"/>
                    <a:pt x="25257" y="7407"/>
                    <a:pt x="25257" y="7174"/>
                  </a:cubicBezTo>
                  <a:cubicBezTo>
                    <a:pt x="25257" y="7407"/>
                    <a:pt x="25344" y="7641"/>
                    <a:pt x="25519" y="7815"/>
                  </a:cubicBezTo>
                  <a:cubicBezTo>
                    <a:pt x="26277" y="7815"/>
                    <a:pt x="26277" y="7815"/>
                    <a:pt x="26277" y="7815"/>
                  </a:cubicBezTo>
                  <a:cubicBezTo>
                    <a:pt x="26277" y="7174"/>
                    <a:pt x="26277" y="7174"/>
                    <a:pt x="26277" y="7174"/>
                  </a:cubicBezTo>
                  <a:cubicBezTo>
                    <a:pt x="27298" y="7174"/>
                    <a:pt x="27298" y="7174"/>
                    <a:pt x="27298" y="7174"/>
                  </a:cubicBezTo>
                  <a:cubicBezTo>
                    <a:pt x="27298" y="6591"/>
                    <a:pt x="26860" y="6124"/>
                    <a:pt x="26277" y="6124"/>
                  </a:cubicBezTo>
                  <a:close/>
                  <a:moveTo>
                    <a:pt x="27298" y="1021"/>
                  </a:moveTo>
                  <a:lnTo>
                    <a:pt x="27298" y="1021"/>
                  </a:lnTo>
                  <a:cubicBezTo>
                    <a:pt x="27298" y="1459"/>
                    <a:pt x="27590" y="1838"/>
                    <a:pt x="27998" y="1983"/>
                  </a:cubicBezTo>
                  <a:cubicBezTo>
                    <a:pt x="27998" y="59"/>
                    <a:pt x="27998" y="59"/>
                    <a:pt x="27998" y="59"/>
                  </a:cubicBezTo>
                  <a:cubicBezTo>
                    <a:pt x="27590" y="204"/>
                    <a:pt x="27298" y="583"/>
                    <a:pt x="27298" y="1021"/>
                  </a:cubicBezTo>
                  <a:close/>
                  <a:moveTo>
                    <a:pt x="27298" y="3062"/>
                  </a:moveTo>
                  <a:lnTo>
                    <a:pt x="27298" y="3062"/>
                  </a:lnTo>
                  <a:cubicBezTo>
                    <a:pt x="27998" y="3062"/>
                    <a:pt x="27998" y="3062"/>
                    <a:pt x="27998" y="3062"/>
                  </a:cubicBezTo>
                  <a:cubicBezTo>
                    <a:pt x="27998" y="2100"/>
                    <a:pt x="27998" y="2100"/>
                    <a:pt x="27998" y="2100"/>
                  </a:cubicBezTo>
                  <a:cubicBezTo>
                    <a:pt x="27590" y="2245"/>
                    <a:pt x="27298" y="2625"/>
                    <a:pt x="27298" y="3062"/>
                  </a:cubicBezTo>
                  <a:close/>
                  <a:moveTo>
                    <a:pt x="27298" y="7174"/>
                  </a:moveTo>
                  <a:lnTo>
                    <a:pt x="27298" y="7174"/>
                  </a:lnTo>
                  <a:cubicBezTo>
                    <a:pt x="27998" y="7174"/>
                    <a:pt x="27998" y="7174"/>
                    <a:pt x="27998" y="7174"/>
                  </a:cubicBezTo>
                  <a:cubicBezTo>
                    <a:pt x="27998" y="6182"/>
                    <a:pt x="27998" y="6182"/>
                    <a:pt x="27998" y="6182"/>
                  </a:cubicBezTo>
                  <a:cubicBezTo>
                    <a:pt x="27590" y="6327"/>
                    <a:pt x="27298" y="6707"/>
                    <a:pt x="27298" y="7174"/>
                  </a:cubicBezTo>
                  <a:close/>
                  <a:moveTo>
                    <a:pt x="11958" y="6124"/>
                  </a:moveTo>
                  <a:lnTo>
                    <a:pt x="11958" y="6124"/>
                  </a:lnTo>
                  <a:cubicBezTo>
                    <a:pt x="11375" y="6124"/>
                    <a:pt x="10937" y="6591"/>
                    <a:pt x="10937" y="7174"/>
                  </a:cubicBezTo>
                  <a:cubicBezTo>
                    <a:pt x="11958" y="7174"/>
                    <a:pt x="11958" y="7174"/>
                    <a:pt x="11958" y="7174"/>
                  </a:cubicBezTo>
                  <a:cubicBezTo>
                    <a:pt x="11958" y="7815"/>
                    <a:pt x="11958" y="7815"/>
                    <a:pt x="11958" y="7815"/>
                  </a:cubicBezTo>
                  <a:cubicBezTo>
                    <a:pt x="12716" y="7815"/>
                    <a:pt x="12716" y="7815"/>
                    <a:pt x="12716" y="7815"/>
                  </a:cubicBezTo>
                  <a:cubicBezTo>
                    <a:pt x="12892" y="7641"/>
                    <a:pt x="12979" y="7407"/>
                    <a:pt x="12979" y="7174"/>
                  </a:cubicBezTo>
                  <a:cubicBezTo>
                    <a:pt x="12979" y="6591"/>
                    <a:pt x="12512" y="6124"/>
                    <a:pt x="11958" y="6124"/>
                  </a:cubicBezTo>
                  <a:close/>
                  <a:moveTo>
                    <a:pt x="7845" y="4082"/>
                  </a:moveTo>
                  <a:lnTo>
                    <a:pt x="7845" y="4082"/>
                  </a:lnTo>
                  <a:cubicBezTo>
                    <a:pt x="7292" y="4082"/>
                    <a:pt x="6825" y="4549"/>
                    <a:pt x="6825" y="5103"/>
                  </a:cubicBezTo>
                  <a:cubicBezTo>
                    <a:pt x="6825" y="5686"/>
                    <a:pt x="7292" y="6124"/>
                    <a:pt x="7845" y="6124"/>
                  </a:cubicBezTo>
                  <a:cubicBezTo>
                    <a:pt x="7845" y="5103"/>
                    <a:pt x="7845" y="5103"/>
                    <a:pt x="7845" y="5103"/>
                  </a:cubicBezTo>
                  <a:cubicBezTo>
                    <a:pt x="8866" y="5103"/>
                    <a:pt x="8866" y="5103"/>
                    <a:pt x="8866" y="5103"/>
                  </a:cubicBezTo>
                  <a:cubicBezTo>
                    <a:pt x="8866" y="4549"/>
                    <a:pt x="8429" y="4082"/>
                    <a:pt x="7845" y="4082"/>
                  </a:cubicBezTo>
                  <a:close/>
                  <a:moveTo>
                    <a:pt x="5804" y="6124"/>
                  </a:moveTo>
                  <a:lnTo>
                    <a:pt x="5804" y="6124"/>
                  </a:lnTo>
                  <a:cubicBezTo>
                    <a:pt x="5804" y="7174"/>
                    <a:pt x="5804" y="7174"/>
                    <a:pt x="5804" y="7174"/>
                  </a:cubicBezTo>
                  <a:cubicBezTo>
                    <a:pt x="4783" y="7174"/>
                    <a:pt x="4783" y="7174"/>
                    <a:pt x="4783" y="7174"/>
                  </a:cubicBezTo>
                  <a:cubicBezTo>
                    <a:pt x="4783" y="7407"/>
                    <a:pt x="4871" y="7641"/>
                    <a:pt x="5045" y="7815"/>
                  </a:cubicBezTo>
                  <a:cubicBezTo>
                    <a:pt x="6592" y="7815"/>
                    <a:pt x="6592" y="7815"/>
                    <a:pt x="6592" y="7815"/>
                  </a:cubicBezTo>
                  <a:cubicBezTo>
                    <a:pt x="6738" y="7641"/>
                    <a:pt x="6825" y="7407"/>
                    <a:pt x="6825" y="7174"/>
                  </a:cubicBezTo>
                  <a:cubicBezTo>
                    <a:pt x="6825" y="6591"/>
                    <a:pt x="6388" y="6124"/>
                    <a:pt x="5804" y="6124"/>
                  </a:cubicBezTo>
                  <a:close/>
                  <a:moveTo>
                    <a:pt x="3762" y="6124"/>
                  </a:moveTo>
                  <a:lnTo>
                    <a:pt x="3762" y="6124"/>
                  </a:lnTo>
                  <a:cubicBezTo>
                    <a:pt x="4317" y="6124"/>
                    <a:pt x="4783" y="5686"/>
                    <a:pt x="4783" y="5103"/>
                  </a:cubicBezTo>
                  <a:cubicBezTo>
                    <a:pt x="4783" y="4549"/>
                    <a:pt x="4317" y="4082"/>
                    <a:pt x="3762" y="4082"/>
                  </a:cubicBezTo>
                  <a:cubicBezTo>
                    <a:pt x="3762" y="5103"/>
                    <a:pt x="3762" y="5103"/>
                    <a:pt x="3762" y="5103"/>
                  </a:cubicBezTo>
                  <a:cubicBezTo>
                    <a:pt x="2742" y="5103"/>
                    <a:pt x="2742" y="5103"/>
                    <a:pt x="2742" y="5103"/>
                  </a:cubicBezTo>
                  <a:cubicBezTo>
                    <a:pt x="2742" y="5686"/>
                    <a:pt x="3209" y="6124"/>
                    <a:pt x="3762" y="6124"/>
                  </a:cubicBezTo>
                  <a:close/>
                  <a:moveTo>
                    <a:pt x="9975" y="6153"/>
                  </a:moveTo>
                  <a:lnTo>
                    <a:pt x="9975" y="6153"/>
                  </a:lnTo>
                  <a:cubicBezTo>
                    <a:pt x="10471" y="6153"/>
                    <a:pt x="10879" y="5744"/>
                    <a:pt x="10937" y="5103"/>
                  </a:cubicBezTo>
                  <a:cubicBezTo>
                    <a:pt x="10966" y="4549"/>
                    <a:pt x="10471" y="4082"/>
                    <a:pt x="9916" y="4082"/>
                  </a:cubicBezTo>
                  <a:cubicBezTo>
                    <a:pt x="9333" y="4082"/>
                    <a:pt x="8866" y="4549"/>
                    <a:pt x="8866" y="5103"/>
                  </a:cubicBezTo>
                  <a:cubicBezTo>
                    <a:pt x="9916" y="5103"/>
                    <a:pt x="9916" y="5103"/>
                    <a:pt x="9916" y="5103"/>
                  </a:cubicBezTo>
                  <a:cubicBezTo>
                    <a:pt x="9916" y="6124"/>
                    <a:pt x="9916" y="6124"/>
                    <a:pt x="9916" y="6124"/>
                  </a:cubicBezTo>
                  <a:lnTo>
                    <a:pt x="9916" y="6124"/>
                  </a:lnTo>
                  <a:lnTo>
                    <a:pt x="9916" y="6124"/>
                  </a:lnTo>
                  <a:lnTo>
                    <a:pt x="9916" y="6124"/>
                  </a:lnTo>
                  <a:cubicBezTo>
                    <a:pt x="9333" y="6124"/>
                    <a:pt x="8866" y="6591"/>
                    <a:pt x="8866" y="7174"/>
                  </a:cubicBezTo>
                  <a:cubicBezTo>
                    <a:pt x="7845" y="7174"/>
                    <a:pt x="7845" y="7174"/>
                    <a:pt x="7845" y="7174"/>
                  </a:cubicBezTo>
                  <a:cubicBezTo>
                    <a:pt x="7845" y="6124"/>
                    <a:pt x="7845" y="6124"/>
                    <a:pt x="7845" y="6124"/>
                  </a:cubicBezTo>
                  <a:cubicBezTo>
                    <a:pt x="7292" y="6124"/>
                    <a:pt x="6825" y="6591"/>
                    <a:pt x="6825" y="7174"/>
                  </a:cubicBezTo>
                  <a:cubicBezTo>
                    <a:pt x="6825" y="7407"/>
                    <a:pt x="6912" y="7641"/>
                    <a:pt x="7087" y="7815"/>
                  </a:cubicBezTo>
                  <a:cubicBezTo>
                    <a:pt x="8633" y="7815"/>
                    <a:pt x="8633" y="7815"/>
                    <a:pt x="8633" y="7815"/>
                  </a:cubicBezTo>
                  <a:cubicBezTo>
                    <a:pt x="8779" y="7641"/>
                    <a:pt x="8866" y="7407"/>
                    <a:pt x="8866" y="7174"/>
                  </a:cubicBezTo>
                  <a:cubicBezTo>
                    <a:pt x="8866" y="7407"/>
                    <a:pt x="8983" y="7641"/>
                    <a:pt x="9129" y="7815"/>
                  </a:cubicBezTo>
                  <a:cubicBezTo>
                    <a:pt x="9916" y="7815"/>
                    <a:pt x="9916" y="7815"/>
                    <a:pt x="9916" y="7815"/>
                  </a:cubicBezTo>
                  <a:cubicBezTo>
                    <a:pt x="9916" y="7174"/>
                    <a:pt x="9916" y="7174"/>
                    <a:pt x="9916" y="7174"/>
                  </a:cubicBezTo>
                  <a:cubicBezTo>
                    <a:pt x="10937" y="7174"/>
                    <a:pt x="10937" y="7174"/>
                    <a:pt x="10937" y="7174"/>
                  </a:cubicBezTo>
                  <a:cubicBezTo>
                    <a:pt x="10937" y="6620"/>
                    <a:pt x="10500" y="6182"/>
                    <a:pt x="9975" y="6153"/>
                  </a:cubicBezTo>
                  <a:close/>
                  <a:moveTo>
                    <a:pt x="3762" y="6124"/>
                  </a:moveTo>
                  <a:lnTo>
                    <a:pt x="3762" y="6124"/>
                  </a:lnTo>
                  <a:cubicBezTo>
                    <a:pt x="3209" y="6124"/>
                    <a:pt x="2742" y="6591"/>
                    <a:pt x="2742" y="7174"/>
                  </a:cubicBezTo>
                  <a:cubicBezTo>
                    <a:pt x="3762" y="7174"/>
                    <a:pt x="3762" y="7174"/>
                    <a:pt x="3762" y="7174"/>
                  </a:cubicBezTo>
                  <a:cubicBezTo>
                    <a:pt x="3762" y="7815"/>
                    <a:pt x="3762" y="7815"/>
                    <a:pt x="3762" y="7815"/>
                  </a:cubicBezTo>
                  <a:cubicBezTo>
                    <a:pt x="4521" y="7815"/>
                    <a:pt x="4521" y="7815"/>
                    <a:pt x="4521" y="7815"/>
                  </a:cubicBezTo>
                  <a:cubicBezTo>
                    <a:pt x="4695" y="7641"/>
                    <a:pt x="4783" y="7407"/>
                    <a:pt x="4783" y="7174"/>
                  </a:cubicBezTo>
                  <a:cubicBezTo>
                    <a:pt x="4783" y="6591"/>
                    <a:pt x="4317" y="6124"/>
                    <a:pt x="3762" y="6124"/>
                  </a:cubicBezTo>
                  <a:close/>
                  <a:moveTo>
                    <a:pt x="22194" y="6124"/>
                  </a:moveTo>
                  <a:lnTo>
                    <a:pt x="22194" y="6124"/>
                  </a:lnTo>
                  <a:cubicBezTo>
                    <a:pt x="22748" y="6124"/>
                    <a:pt x="23215" y="5686"/>
                    <a:pt x="23215" y="5103"/>
                  </a:cubicBezTo>
                  <a:cubicBezTo>
                    <a:pt x="22194" y="5103"/>
                    <a:pt x="22194" y="5103"/>
                    <a:pt x="22194" y="5103"/>
                  </a:cubicBezTo>
                  <a:cubicBezTo>
                    <a:pt x="22194" y="4082"/>
                    <a:pt x="22194" y="4082"/>
                    <a:pt x="22194" y="4082"/>
                  </a:cubicBezTo>
                  <a:cubicBezTo>
                    <a:pt x="21611" y="4082"/>
                    <a:pt x="21174" y="4549"/>
                    <a:pt x="21174" y="5103"/>
                  </a:cubicBezTo>
                  <a:cubicBezTo>
                    <a:pt x="21174" y="5686"/>
                    <a:pt x="21611" y="6124"/>
                    <a:pt x="22194" y="6124"/>
                  </a:cubicBezTo>
                  <a:close/>
                  <a:moveTo>
                    <a:pt x="1779" y="6153"/>
                  </a:moveTo>
                  <a:lnTo>
                    <a:pt x="1779" y="6153"/>
                  </a:lnTo>
                  <a:lnTo>
                    <a:pt x="1779" y="6153"/>
                  </a:lnTo>
                  <a:cubicBezTo>
                    <a:pt x="2275" y="6153"/>
                    <a:pt x="2683" y="5744"/>
                    <a:pt x="2742" y="5103"/>
                  </a:cubicBezTo>
                  <a:cubicBezTo>
                    <a:pt x="2771" y="4549"/>
                    <a:pt x="2275" y="4082"/>
                    <a:pt x="1721" y="4082"/>
                  </a:cubicBezTo>
                  <a:cubicBezTo>
                    <a:pt x="1138" y="4082"/>
                    <a:pt x="700" y="4549"/>
                    <a:pt x="700" y="5103"/>
                  </a:cubicBezTo>
                  <a:cubicBezTo>
                    <a:pt x="1721" y="5103"/>
                    <a:pt x="1721" y="5103"/>
                    <a:pt x="1721" y="5103"/>
                  </a:cubicBezTo>
                  <a:cubicBezTo>
                    <a:pt x="1721" y="6124"/>
                    <a:pt x="1721" y="6124"/>
                    <a:pt x="1721" y="6124"/>
                  </a:cubicBezTo>
                  <a:lnTo>
                    <a:pt x="1721" y="6124"/>
                  </a:lnTo>
                  <a:lnTo>
                    <a:pt x="1721" y="6124"/>
                  </a:lnTo>
                  <a:cubicBezTo>
                    <a:pt x="1138" y="6124"/>
                    <a:pt x="700" y="6591"/>
                    <a:pt x="700" y="7174"/>
                  </a:cubicBezTo>
                  <a:lnTo>
                    <a:pt x="700" y="7174"/>
                  </a:lnTo>
                  <a:cubicBezTo>
                    <a:pt x="0" y="7174"/>
                    <a:pt x="0" y="7174"/>
                    <a:pt x="0" y="7174"/>
                  </a:cubicBezTo>
                  <a:cubicBezTo>
                    <a:pt x="0" y="7815"/>
                    <a:pt x="0" y="7815"/>
                    <a:pt x="0" y="7815"/>
                  </a:cubicBezTo>
                  <a:cubicBezTo>
                    <a:pt x="438" y="7815"/>
                    <a:pt x="438" y="7815"/>
                    <a:pt x="438" y="7815"/>
                  </a:cubicBezTo>
                  <a:cubicBezTo>
                    <a:pt x="583" y="7641"/>
                    <a:pt x="700" y="7407"/>
                    <a:pt x="700" y="7174"/>
                  </a:cubicBezTo>
                  <a:cubicBezTo>
                    <a:pt x="700" y="7407"/>
                    <a:pt x="788" y="7641"/>
                    <a:pt x="933" y="7815"/>
                  </a:cubicBezTo>
                  <a:cubicBezTo>
                    <a:pt x="1721" y="7815"/>
                    <a:pt x="1721" y="7815"/>
                    <a:pt x="1721" y="7815"/>
                  </a:cubicBezTo>
                  <a:cubicBezTo>
                    <a:pt x="1721" y="7174"/>
                    <a:pt x="1721" y="7174"/>
                    <a:pt x="1721" y="7174"/>
                  </a:cubicBezTo>
                  <a:cubicBezTo>
                    <a:pt x="2742" y="7174"/>
                    <a:pt x="2742" y="7174"/>
                    <a:pt x="2742" y="7174"/>
                  </a:cubicBezTo>
                  <a:cubicBezTo>
                    <a:pt x="2742" y="6620"/>
                    <a:pt x="2304" y="6182"/>
                    <a:pt x="1779" y="6153"/>
                  </a:cubicBezTo>
                  <a:close/>
                  <a:moveTo>
                    <a:pt x="11958" y="6124"/>
                  </a:moveTo>
                  <a:lnTo>
                    <a:pt x="11958" y="6124"/>
                  </a:lnTo>
                  <a:cubicBezTo>
                    <a:pt x="12512" y="6124"/>
                    <a:pt x="12979" y="5686"/>
                    <a:pt x="12979" y="5103"/>
                  </a:cubicBezTo>
                  <a:cubicBezTo>
                    <a:pt x="12979" y="4549"/>
                    <a:pt x="12512" y="4082"/>
                    <a:pt x="11958" y="4082"/>
                  </a:cubicBezTo>
                  <a:cubicBezTo>
                    <a:pt x="11958" y="5103"/>
                    <a:pt x="11958" y="5103"/>
                    <a:pt x="11958" y="5103"/>
                  </a:cubicBezTo>
                  <a:cubicBezTo>
                    <a:pt x="10937" y="5103"/>
                    <a:pt x="10937" y="5103"/>
                    <a:pt x="10937" y="5103"/>
                  </a:cubicBezTo>
                  <a:cubicBezTo>
                    <a:pt x="10937" y="5686"/>
                    <a:pt x="11375" y="6124"/>
                    <a:pt x="11958" y="6124"/>
                  </a:cubicBezTo>
                  <a:close/>
                  <a:moveTo>
                    <a:pt x="14000" y="6124"/>
                  </a:moveTo>
                  <a:lnTo>
                    <a:pt x="14000" y="6124"/>
                  </a:lnTo>
                  <a:cubicBezTo>
                    <a:pt x="14553" y="6124"/>
                    <a:pt x="15020" y="5686"/>
                    <a:pt x="15020" y="5103"/>
                  </a:cubicBezTo>
                  <a:cubicBezTo>
                    <a:pt x="14000" y="5103"/>
                    <a:pt x="14000" y="5103"/>
                    <a:pt x="14000" y="5103"/>
                  </a:cubicBezTo>
                  <a:cubicBezTo>
                    <a:pt x="14000" y="4082"/>
                    <a:pt x="14000" y="4082"/>
                    <a:pt x="14000" y="4082"/>
                  </a:cubicBezTo>
                  <a:cubicBezTo>
                    <a:pt x="13445" y="4082"/>
                    <a:pt x="12979" y="4549"/>
                    <a:pt x="12979" y="5103"/>
                  </a:cubicBezTo>
                  <a:cubicBezTo>
                    <a:pt x="12979" y="5686"/>
                    <a:pt x="13445" y="6124"/>
                    <a:pt x="14000" y="6124"/>
                  </a:cubicBezTo>
                  <a:close/>
                  <a:moveTo>
                    <a:pt x="16041" y="6124"/>
                  </a:moveTo>
                  <a:lnTo>
                    <a:pt x="16041" y="6124"/>
                  </a:lnTo>
                  <a:cubicBezTo>
                    <a:pt x="16041" y="5103"/>
                    <a:pt x="16041" y="5103"/>
                    <a:pt x="16041" y="5103"/>
                  </a:cubicBezTo>
                  <a:cubicBezTo>
                    <a:pt x="17061" y="5103"/>
                    <a:pt x="17061" y="5103"/>
                    <a:pt x="17061" y="5103"/>
                  </a:cubicBezTo>
                  <a:cubicBezTo>
                    <a:pt x="17061" y="4549"/>
                    <a:pt x="16624" y="4082"/>
                    <a:pt x="16041" y="4082"/>
                  </a:cubicBezTo>
                  <a:cubicBezTo>
                    <a:pt x="15486" y="4082"/>
                    <a:pt x="15020" y="4549"/>
                    <a:pt x="15020" y="5103"/>
                  </a:cubicBezTo>
                  <a:cubicBezTo>
                    <a:pt x="15020" y="5686"/>
                    <a:pt x="15486" y="6124"/>
                    <a:pt x="16041" y="6124"/>
                  </a:cubicBezTo>
                  <a:close/>
                  <a:moveTo>
                    <a:pt x="20153" y="6124"/>
                  </a:moveTo>
                  <a:lnTo>
                    <a:pt x="20153" y="6124"/>
                  </a:lnTo>
                  <a:cubicBezTo>
                    <a:pt x="20707" y="6124"/>
                    <a:pt x="21174" y="5686"/>
                    <a:pt x="21174" y="5103"/>
                  </a:cubicBezTo>
                  <a:cubicBezTo>
                    <a:pt x="21174" y="4549"/>
                    <a:pt x="20707" y="4082"/>
                    <a:pt x="20153" y="4082"/>
                  </a:cubicBezTo>
                  <a:cubicBezTo>
                    <a:pt x="20153" y="5103"/>
                    <a:pt x="20153" y="5103"/>
                    <a:pt x="20153" y="5103"/>
                  </a:cubicBezTo>
                  <a:cubicBezTo>
                    <a:pt x="19132" y="5103"/>
                    <a:pt x="19132" y="5103"/>
                    <a:pt x="19132" y="5103"/>
                  </a:cubicBezTo>
                  <a:cubicBezTo>
                    <a:pt x="19132" y="5686"/>
                    <a:pt x="19569" y="6124"/>
                    <a:pt x="20153" y="6124"/>
                  </a:cubicBezTo>
                  <a:close/>
                </a:path>
              </a:pathLst>
            </a:custGeom>
            <a:solidFill>
              <a:srgbClr val="96182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</p:grpSp>
      <p:sp>
        <p:nvSpPr>
          <p:cNvPr id="45" name="Title 7"/>
          <p:cNvSpPr>
            <a:spLocks noGrp="1"/>
          </p:cNvSpPr>
          <p:nvPr>
            <p:ph type="title" hasCustomPrompt="1"/>
          </p:nvPr>
        </p:nvSpPr>
        <p:spPr bwMode="black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0FE57CC4-F070-4281-B24B-61274A10490F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62291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97125D-A632-40E0-B256-3A3AFEB1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9084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1995" y="256032"/>
            <a:ext cx="11009376" cy="9753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1995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CiscoLiveLA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Freeform 1">
            <a:extLst>
              <a:ext uri="{FF2B5EF4-FFF2-40B4-BE49-F238E27FC236}">
                <a16:creationId xmlns:a16="http://schemas.microsoft.com/office/drawing/2014/main" id="{ED6B7EE5-613E-4CDA-B43E-CD8195D6F0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317547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056821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339570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 2">
    <p:bg>
      <p:bgPr>
        <a:solidFill>
          <a:srgbClr val="275D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F1D7314-F89D-4B86-9166-E30C9D5987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391776-6D77-4220-8274-28AC10D4C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3444240"/>
            <a:ext cx="12192000" cy="3413760"/>
            <a:chOff x="0" y="2583180"/>
            <a:chExt cx="9144000" cy="2560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0503FB-A0E8-413A-979C-4A18C0817F2C}"/>
                </a:ext>
              </a:extLst>
            </p:cNvPr>
            <p:cNvSpPr/>
            <p:nvPr userDrawn="1"/>
          </p:nvSpPr>
          <p:spPr>
            <a:xfrm>
              <a:off x="0" y="2583180"/>
              <a:ext cx="9144000" cy="2560320"/>
            </a:xfrm>
            <a:prstGeom prst="rect">
              <a:avLst/>
            </a:prstGeom>
            <a:solidFill>
              <a:srgbClr val="275D3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B39A01F4-EAB1-45E2-85FC-7C0ACD7F2E75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4572" y="2755035"/>
              <a:ext cx="9134856" cy="2379552"/>
            </a:xfrm>
            <a:custGeom>
              <a:avLst/>
              <a:gdLst>
                <a:gd name="T0" fmla="*/ 291 w 20279"/>
                <a:gd name="T1" fmla="*/ 1191 h 5284"/>
                <a:gd name="T2" fmla="*/ 703 w 20279"/>
                <a:gd name="T3" fmla="*/ 291 h 5284"/>
                <a:gd name="T4" fmla="*/ 993 w 20279"/>
                <a:gd name="T5" fmla="*/ 2932 h 5284"/>
                <a:gd name="T6" fmla="*/ 1284 w 20279"/>
                <a:gd name="T7" fmla="*/ 4992 h 5284"/>
                <a:gd name="T8" fmla="*/ 1696 w 20279"/>
                <a:gd name="T9" fmla="*/ 3525 h 5284"/>
                <a:gd name="T10" fmla="*/ 2401 w 20279"/>
                <a:gd name="T11" fmla="*/ 0 h 5284"/>
                <a:gd name="T12" fmla="*/ 2111 w 20279"/>
                <a:gd name="T13" fmla="*/ 2642 h 5284"/>
                <a:gd name="T14" fmla="*/ 2401 w 20279"/>
                <a:gd name="T15" fmla="*/ 5283 h 5284"/>
                <a:gd name="T16" fmla="*/ 3395 w 20279"/>
                <a:gd name="T17" fmla="*/ 3816 h 5284"/>
                <a:gd name="T18" fmla="*/ 3104 w 20279"/>
                <a:gd name="T19" fmla="*/ 1191 h 5284"/>
                <a:gd name="T20" fmla="*/ 3807 w 20279"/>
                <a:gd name="T21" fmla="*/ 2351 h 5284"/>
                <a:gd name="T22" fmla="*/ 3516 w 20279"/>
                <a:gd name="T23" fmla="*/ 4992 h 5284"/>
                <a:gd name="T24" fmla="*/ 4510 w 20279"/>
                <a:gd name="T25" fmla="*/ 4106 h 5284"/>
                <a:gd name="T26" fmla="*/ 4800 w 20279"/>
                <a:gd name="T27" fmla="*/ 1482 h 5284"/>
                <a:gd name="T28" fmla="*/ 5212 w 20279"/>
                <a:gd name="T29" fmla="*/ 0 h 5284"/>
                <a:gd name="T30" fmla="*/ 5212 w 20279"/>
                <a:gd name="T31" fmla="*/ 4702 h 5284"/>
                <a:gd name="T32" fmla="*/ 5627 w 20279"/>
                <a:gd name="T33" fmla="*/ 3816 h 5284"/>
                <a:gd name="T34" fmla="*/ 5918 w 20279"/>
                <a:gd name="T35" fmla="*/ 1772 h 5284"/>
                <a:gd name="T36" fmla="*/ 6925 w 20279"/>
                <a:gd name="T37" fmla="*/ 291 h 5284"/>
                <a:gd name="T38" fmla="*/ 6635 w 20279"/>
                <a:gd name="T39" fmla="*/ 2351 h 5284"/>
                <a:gd name="T40" fmla="*/ 7337 w 20279"/>
                <a:gd name="T41" fmla="*/ 3525 h 5284"/>
                <a:gd name="T42" fmla="*/ 7047 w 20279"/>
                <a:gd name="T43" fmla="*/ 1482 h 5284"/>
                <a:gd name="T44" fmla="*/ 8040 w 20279"/>
                <a:gd name="T45" fmla="*/ 581 h 5284"/>
                <a:gd name="T46" fmla="*/ 8331 w 20279"/>
                <a:gd name="T47" fmla="*/ 2642 h 5284"/>
                <a:gd name="T48" fmla="*/ 8040 w 20279"/>
                <a:gd name="T49" fmla="*/ 4702 h 5284"/>
                <a:gd name="T50" fmla="*/ 8743 w 20279"/>
                <a:gd name="T51" fmla="*/ 1191 h 5284"/>
                <a:gd name="T52" fmla="*/ 9155 w 20279"/>
                <a:gd name="T53" fmla="*/ 291 h 5284"/>
                <a:gd name="T54" fmla="*/ 9445 w 20279"/>
                <a:gd name="T55" fmla="*/ 2932 h 5284"/>
                <a:gd name="T56" fmla="*/ 9736 w 20279"/>
                <a:gd name="T57" fmla="*/ 4992 h 5284"/>
                <a:gd name="T58" fmla="*/ 10150 w 20279"/>
                <a:gd name="T59" fmla="*/ 3525 h 5284"/>
                <a:gd name="T60" fmla="*/ 10852 w 20279"/>
                <a:gd name="T61" fmla="*/ 0 h 5284"/>
                <a:gd name="T62" fmla="*/ 10562 w 20279"/>
                <a:gd name="T63" fmla="*/ 2642 h 5284"/>
                <a:gd name="T64" fmla="*/ 10852 w 20279"/>
                <a:gd name="T65" fmla="*/ 5283 h 5284"/>
                <a:gd name="T66" fmla="*/ 11846 w 20279"/>
                <a:gd name="T67" fmla="*/ 3816 h 5284"/>
                <a:gd name="T68" fmla="*/ 11555 w 20279"/>
                <a:gd name="T69" fmla="*/ 1191 h 5284"/>
                <a:gd name="T70" fmla="*/ 12258 w 20279"/>
                <a:gd name="T71" fmla="*/ 2351 h 5284"/>
                <a:gd name="T72" fmla="*/ 11967 w 20279"/>
                <a:gd name="T73" fmla="*/ 4992 h 5284"/>
                <a:gd name="T74" fmla="*/ 12961 w 20279"/>
                <a:gd name="T75" fmla="*/ 4106 h 5284"/>
                <a:gd name="T76" fmla="*/ 13251 w 20279"/>
                <a:gd name="T77" fmla="*/ 1482 h 5284"/>
                <a:gd name="T78" fmla="*/ 13658 w 20279"/>
                <a:gd name="T79" fmla="*/ 0 h 5284"/>
                <a:gd name="T80" fmla="*/ 13658 w 20279"/>
                <a:gd name="T81" fmla="*/ 4702 h 5284"/>
                <a:gd name="T82" fmla="*/ 14070 w 20279"/>
                <a:gd name="T83" fmla="*/ 3816 h 5284"/>
                <a:gd name="T84" fmla="*/ 14360 w 20279"/>
                <a:gd name="T85" fmla="*/ 1772 h 5284"/>
                <a:gd name="T86" fmla="*/ 15356 w 20279"/>
                <a:gd name="T87" fmla="*/ 291 h 5284"/>
                <a:gd name="T88" fmla="*/ 15066 w 20279"/>
                <a:gd name="T89" fmla="*/ 2351 h 5284"/>
                <a:gd name="T90" fmla="*/ 15768 w 20279"/>
                <a:gd name="T91" fmla="*/ 3525 h 5284"/>
                <a:gd name="T92" fmla="*/ 15478 w 20279"/>
                <a:gd name="T93" fmla="*/ 1482 h 5284"/>
                <a:gd name="T94" fmla="*/ 16471 w 20279"/>
                <a:gd name="T95" fmla="*/ 581 h 5284"/>
                <a:gd name="T96" fmla="*/ 16762 w 20279"/>
                <a:gd name="T97" fmla="*/ 2642 h 5284"/>
                <a:gd name="T98" fmla="*/ 16471 w 20279"/>
                <a:gd name="T99" fmla="*/ 4702 h 5284"/>
                <a:gd name="T100" fmla="*/ 17174 w 20279"/>
                <a:gd name="T101" fmla="*/ 1191 h 5284"/>
                <a:gd name="T102" fmla="*/ 17586 w 20279"/>
                <a:gd name="T103" fmla="*/ 291 h 5284"/>
                <a:gd name="T104" fmla="*/ 17877 w 20279"/>
                <a:gd name="T105" fmla="*/ 2932 h 5284"/>
                <a:gd name="T106" fmla="*/ 18167 w 20279"/>
                <a:gd name="T107" fmla="*/ 4992 h 5284"/>
                <a:gd name="T108" fmla="*/ 18582 w 20279"/>
                <a:gd name="T109" fmla="*/ 3525 h 5284"/>
                <a:gd name="T110" fmla="*/ 19285 w 20279"/>
                <a:gd name="T111" fmla="*/ 0 h 5284"/>
                <a:gd name="T112" fmla="*/ 18994 w 20279"/>
                <a:gd name="T113" fmla="*/ 2642 h 5284"/>
                <a:gd name="T114" fmla="*/ 19285 w 20279"/>
                <a:gd name="T115" fmla="*/ 5283 h 5284"/>
                <a:gd name="T116" fmla="*/ 20278 w 20279"/>
                <a:gd name="T117" fmla="*/ 3816 h 5284"/>
                <a:gd name="T118" fmla="*/ 19987 w 20279"/>
                <a:gd name="T119" fmla="*/ 1191 h 5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79" h="5284">
                  <a:moveTo>
                    <a:pt x="581" y="3816"/>
                  </a:moveTo>
                  <a:cubicBezTo>
                    <a:pt x="581" y="3976"/>
                    <a:pt x="451" y="4106"/>
                    <a:pt x="291" y="4106"/>
                  </a:cubicBezTo>
                  <a:cubicBezTo>
                    <a:pt x="130" y="4106"/>
                    <a:pt x="0" y="3977"/>
                    <a:pt x="0" y="3816"/>
                  </a:cubicBezTo>
                  <a:cubicBezTo>
                    <a:pt x="0" y="3656"/>
                    <a:pt x="130" y="3525"/>
                    <a:pt x="291" y="3525"/>
                  </a:cubicBezTo>
                  <a:cubicBezTo>
                    <a:pt x="451" y="3525"/>
                    <a:pt x="581" y="3655"/>
                    <a:pt x="581" y="3816"/>
                  </a:cubicBezTo>
                  <a:close/>
                  <a:moveTo>
                    <a:pt x="291" y="1191"/>
                  </a:moveTo>
                  <a:cubicBezTo>
                    <a:pt x="130" y="1191"/>
                    <a:pt x="0" y="1321"/>
                    <a:pt x="0" y="1482"/>
                  </a:cubicBezTo>
                  <a:cubicBezTo>
                    <a:pt x="0" y="1643"/>
                    <a:pt x="130" y="1772"/>
                    <a:pt x="291" y="1772"/>
                  </a:cubicBezTo>
                  <a:cubicBezTo>
                    <a:pt x="451" y="1772"/>
                    <a:pt x="581" y="1643"/>
                    <a:pt x="581" y="1482"/>
                  </a:cubicBezTo>
                  <a:cubicBezTo>
                    <a:pt x="581" y="1321"/>
                    <a:pt x="451" y="1191"/>
                    <a:pt x="291" y="1191"/>
                  </a:cubicBezTo>
                  <a:close/>
                  <a:moveTo>
                    <a:pt x="993" y="0"/>
                  </a:moveTo>
                  <a:cubicBezTo>
                    <a:pt x="832" y="0"/>
                    <a:pt x="703" y="130"/>
                    <a:pt x="703" y="291"/>
                  </a:cubicBezTo>
                  <a:cubicBezTo>
                    <a:pt x="703" y="452"/>
                    <a:pt x="832" y="581"/>
                    <a:pt x="993" y="581"/>
                  </a:cubicBezTo>
                  <a:cubicBezTo>
                    <a:pt x="1154" y="581"/>
                    <a:pt x="1284" y="452"/>
                    <a:pt x="1284" y="291"/>
                  </a:cubicBezTo>
                  <a:cubicBezTo>
                    <a:pt x="1284" y="130"/>
                    <a:pt x="1154" y="0"/>
                    <a:pt x="993" y="0"/>
                  </a:cubicBezTo>
                  <a:close/>
                  <a:moveTo>
                    <a:pt x="993" y="2351"/>
                  </a:moveTo>
                  <a:cubicBezTo>
                    <a:pt x="832" y="2351"/>
                    <a:pt x="703" y="2482"/>
                    <a:pt x="703" y="2642"/>
                  </a:cubicBezTo>
                  <a:cubicBezTo>
                    <a:pt x="703" y="2803"/>
                    <a:pt x="832" y="2932"/>
                    <a:pt x="993" y="2932"/>
                  </a:cubicBezTo>
                  <a:cubicBezTo>
                    <a:pt x="1154" y="2932"/>
                    <a:pt x="1284" y="2802"/>
                    <a:pt x="1284" y="2642"/>
                  </a:cubicBezTo>
                  <a:cubicBezTo>
                    <a:pt x="1284" y="2481"/>
                    <a:pt x="1154" y="2351"/>
                    <a:pt x="993" y="2351"/>
                  </a:cubicBezTo>
                  <a:close/>
                  <a:moveTo>
                    <a:pt x="993" y="4702"/>
                  </a:moveTo>
                  <a:cubicBezTo>
                    <a:pt x="832" y="4702"/>
                    <a:pt x="703" y="4831"/>
                    <a:pt x="703" y="4992"/>
                  </a:cubicBezTo>
                  <a:cubicBezTo>
                    <a:pt x="703" y="5153"/>
                    <a:pt x="832" y="5283"/>
                    <a:pt x="993" y="5283"/>
                  </a:cubicBezTo>
                  <a:cubicBezTo>
                    <a:pt x="1154" y="5283"/>
                    <a:pt x="1284" y="5153"/>
                    <a:pt x="1284" y="4992"/>
                  </a:cubicBezTo>
                  <a:cubicBezTo>
                    <a:pt x="1284" y="4831"/>
                    <a:pt x="1154" y="4702"/>
                    <a:pt x="993" y="4702"/>
                  </a:cubicBezTo>
                  <a:close/>
                  <a:moveTo>
                    <a:pt x="1696" y="3525"/>
                  </a:moveTo>
                  <a:cubicBezTo>
                    <a:pt x="1535" y="3525"/>
                    <a:pt x="1405" y="3656"/>
                    <a:pt x="1405" y="3816"/>
                  </a:cubicBezTo>
                  <a:cubicBezTo>
                    <a:pt x="1405" y="3977"/>
                    <a:pt x="1535" y="4106"/>
                    <a:pt x="1696" y="4106"/>
                  </a:cubicBezTo>
                  <a:cubicBezTo>
                    <a:pt x="1857" y="4106"/>
                    <a:pt x="1987" y="3977"/>
                    <a:pt x="1987" y="3816"/>
                  </a:cubicBezTo>
                  <a:cubicBezTo>
                    <a:pt x="1987" y="3656"/>
                    <a:pt x="1857" y="3525"/>
                    <a:pt x="1696" y="3525"/>
                  </a:cubicBezTo>
                  <a:close/>
                  <a:moveTo>
                    <a:pt x="1696" y="1191"/>
                  </a:moveTo>
                  <a:cubicBezTo>
                    <a:pt x="1535" y="1191"/>
                    <a:pt x="1405" y="1321"/>
                    <a:pt x="1405" y="1482"/>
                  </a:cubicBezTo>
                  <a:cubicBezTo>
                    <a:pt x="1405" y="1643"/>
                    <a:pt x="1535" y="1772"/>
                    <a:pt x="1696" y="1772"/>
                  </a:cubicBezTo>
                  <a:cubicBezTo>
                    <a:pt x="1857" y="1772"/>
                    <a:pt x="1987" y="1643"/>
                    <a:pt x="1987" y="1482"/>
                  </a:cubicBezTo>
                  <a:cubicBezTo>
                    <a:pt x="1987" y="1321"/>
                    <a:pt x="1857" y="1191"/>
                    <a:pt x="1696" y="1191"/>
                  </a:cubicBezTo>
                  <a:close/>
                  <a:moveTo>
                    <a:pt x="2401" y="0"/>
                  </a:moveTo>
                  <a:cubicBezTo>
                    <a:pt x="2241" y="0"/>
                    <a:pt x="2111" y="130"/>
                    <a:pt x="2111" y="291"/>
                  </a:cubicBezTo>
                  <a:cubicBezTo>
                    <a:pt x="2111" y="452"/>
                    <a:pt x="2240" y="581"/>
                    <a:pt x="2401" y="581"/>
                  </a:cubicBezTo>
                  <a:cubicBezTo>
                    <a:pt x="2561" y="581"/>
                    <a:pt x="2689" y="452"/>
                    <a:pt x="2689" y="291"/>
                  </a:cubicBezTo>
                  <a:cubicBezTo>
                    <a:pt x="2689" y="130"/>
                    <a:pt x="2559" y="0"/>
                    <a:pt x="2401" y="0"/>
                  </a:cubicBezTo>
                  <a:close/>
                  <a:moveTo>
                    <a:pt x="2401" y="2351"/>
                  </a:moveTo>
                  <a:cubicBezTo>
                    <a:pt x="2241" y="2351"/>
                    <a:pt x="2111" y="2482"/>
                    <a:pt x="2111" y="2642"/>
                  </a:cubicBezTo>
                  <a:cubicBezTo>
                    <a:pt x="2111" y="2803"/>
                    <a:pt x="2240" y="2932"/>
                    <a:pt x="2401" y="2932"/>
                  </a:cubicBezTo>
                  <a:cubicBezTo>
                    <a:pt x="2561" y="2932"/>
                    <a:pt x="2689" y="2802"/>
                    <a:pt x="2689" y="2642"/>
                  </a:cubicBezTo>
                  <a:cubicBezTo>
                    <a:pt x="2689" y="2481"/>
                    <a:pt x="2559" y="2351"/>
                    <a:pt x="2401" y="2351"/>
                  </a:cubicBezTo>
                  <a:close/>
                  <a:moveTo>
                    <a:pt x="2401" y="4702"/>
                  </a:moveTo>
                  <a:cubicBezTo>
                    <a:pt x="2241" y="4702"/>
                    <a:pt x="2111" y="4831"/>
                    <a:pt x="2111" y="4992"/>
                  </a:cubicBezTo>
                  <a:cubicBezTo>
                    <a:pt x="2111" y="5153"/>
                    <a:pt x="2240" y="5283"/>
                    <a:pt x="2401" y="5283"/>
                  </a:cubicBezTo>
                  <a:cubicBezTo>
                    <a:pt x="2561" y="5283"/>
                    <a:pt x="2689" y="5150"/>
                    <a:pt x="2689" y="4990"/>
                  </a:cubicBezTo>
                  <a:cubicBezTo>
                    <a:pt x="2689" y="4831"/>
                    <a:pt x="2559" y="4702"/>
                    <a:pt x="2401" y="4702"/>
                  </a:cubicBezTo>
                  <a:close/>
                  <a:moveTo>
                    <a:pt x="3104" y="3525"/>
                  </a:moveTo>
                  <a:cubicBezTo>
                    <a:pt x="2943" y="3525"/>
                    <a:pt x="2813" y="3656"/>
                    <a:pt x="2813" y="3816"/>
                  </a:cubicBezTo>
                  <a:cubicBezTo>
                    <a:pt x="2813" y="3977"/>
                    <a:pt x="2943" y="4106"/>
                    <a:pt x="3104" y="4106"/>
                  </a:cubicBezTo>
                  <a:cubicBezTo>
                    <a:pt x="3265" y="4106"/>
                    <a:pt x="3395" y="3976"/>
                    <a:pt x="3395" y="3816"/>
                  </a:cubicBezTo>
                  <a:cubicBezTo>
                    <a:pt x="3392" y="3655"/>
                    <a:pt x="3262" y="3525"/>
                    <a:pt x="3104" y="3525"/>
                  </a:cubicBezTo>
                  <a:close/>
                  <a:moveTo>
                    <a:pt x="3104" y="1191"/>
                  </a:moveTo>
                  <a:cubicBezTo>
                    <a:pt x="2943" y="1191"/>
                    <a:pt x="2813" y="1321"/>
                    <a:pt x="2813" y="1482"/>
                  </a:cubicBezTo>
                  <a:cubicBezTo>
                    <a:pt x="2813" y="1643"/>
                    <a:pt x="2943" y="1772"/>
                    <a:pt x="3104" y="1772"/>
                  </a:cubicBezTo>
                  <a:cubicBezTo>
                    <a:pt x="3265" y="1772"/>
                    <a:pt x="3395" y="1643"/>
                    <a:pt x="3395" y="1482"/>
                  </a:cubicBezTo>
                  <a:cubicBezTo>
                    <a:pt x="3392" y="1321"/>
                    <a:pt x="3262" y="1191"/>
                    <a:pt x="3104" y="1191"/>
                  </a:cubicBezTo>
                  <a:close/>
                  <a:moveTo>
                    <a:pt x="3807" y="0"/>
                  </a:moveTo>
                  <a:cubicBezTo>
                    <a:pt x="3646" y="0"/>
                    <a:pt x="3516" y="130"/>
                    <a:pt x="3516" y="291"/>
                  </a:cubicBezTo>
                  <a:cubicBezTo>
                    <a:pt x="3516" y="452"/>
                    <a:pt x="3646" y="581"/>
                    <a:pt x="3807" y="581"/>
                  </a:cubicBezTo>
                  <a:cubicBezTo>
                    <a:pt x="3968" y="581"/>
                    <a:pt x="4097" y="452"/>
                    <a:pt x="4097" y="291"/>
                  </a:cubicBezTo>
                  <a:cubicBezTo>
                    <a:pt x="4097" y="130"/>
                    <a:pt x="3968" y="0"/>
                    <a:pt x="3807" y="0"/>
                  </a:cubicBezTo>
                  <a:close/>
                  <a:moveTo>
                    <a:pt x="3807" y="2351"/>
                  </a:moveTo>
                  <a:cubicBezTo>
                    <a:pt x="3646" y="2351"/>
                    <a:pt x="3516" y="2482"/>
                    <a:pt x="3516" y="2642"/>
                  </a:cubicBezTo>
                  <a:cubicBezTo>
                    <a:pt x="3516" y="2803"/>
                    <a:pt x="3646" y="2932"/>
                    <a:pt x="3807" y="2932"/>
                  </a:cubicBezTo>
                  <a:cubicBezTo>
                    <a:pt x="3968" y="2932"/>
                    <a:pt x="4097" y="2802"/>
                    <a:pt x="4097" y="2642"/>
                  </a:cubicBezTo>
                  <a:cubicBezTo>
                    <a:pt x="4097" y="2481"/>
                    <a:pt x="3968" y="2351"/>
                    <a:pt x="3807" y="2351"/>
                  </a:cubicBezTo>
                  <a:close/>
                  <a:moveTo>
                    <a:pt x="3807" y="4702"/>
                  </a:moveTo>
                  <a:cubicBezTo>
                    <a:pt x="3646" y="4702"/>
                    <a:pt x="3516" y="4831"/>
                    <a:pt x="3516" y="4992"/>
                  </a:cubicBezTo>
                  <a:cubicBezTo>
                    <a:pt x="3516" y="5153"/>
                    <a:pt x="3646" y="5283"/>
                    <a:pt x="3807" y="5283"/>
                  </a:cubicBezTo>
                  <a:cubicBezTo>
                    <a:pt x="3968" y="5283"/>
                    <a:pt x="4097" y="5153"/>
                    <a:pt x="4097" y="4992"/>
                  </a:cubicBezTo>
                  <a:cubicBezTo>
                    <a:pt x="4097" y="4831"/>
                    <a:pt x="3968" y="4702"/>
                    <a:pt x="3807" y="4702"/>
                  </a:cubicBezTo>
                  <a:close/>
                  <a:moveTo>
                    <a:pt x="4510" y="3525"/>
                  </a:moveTo>
                  <a:cubicBezTo>
                    <a:pt x="4349" y="3525"/>
                    <a:pt x="4219" y="3656"/>
                    <a:pt x="4219" y="3816"/>
                  </a:cubicBezTo>
                  <a:cubicBezTo>
                    <a:pt x="4219" y="3977"/>
                    <a:pt x="4349" y="4106"/>
                    <a:pt x="4510" y="4106"/>
                  </a:cubicBezTo>
                  <a:cubicBezTo>
                    <a:pt x="4670" y="4106"/>
                    <a:pt x="4800" y="3977"/>
                    <a:pt x="4800" y="3816"/>
                  </a:cubicBezTo>
                  <a:cubicBezTo>
                    <a:pt x="4800" y="3656"/>
                    <a:pt x="4670" y="3525"/>
                    <a:pt x="4510" y="3525"/>
                  </a:cubicBezTo>
                  <a:close/>
                  <a:moveTo>
                    <a:pt x="4510" y="1191"/>
                  </a:moveTo>
                  <a:cubicBezTo>
                    <a:pt x="4349" y="1191"/>
                    <a:pt x="4219" y="1321"/>
                    <a:pt x="4219" y="1482"/>
                  </a:cubicBezTo>
                  <a:cubicBezTo>
                    <a:pt x="4219" y="1643"/>
                    <a:pt x="4349" y="1772"/>
                    <a:pt x="4510" y="1772"/>
                  </a:cubicBezTo>
                  <a:cubicBezTo>
                    <a:pt x="4670" y="1772"/>
                    <a:pt x="4800" y="1643"/>
                    <a:pt x="4800" y="1482"/>
                  </a:cubicBezTo>
                  <a:cubicBezTo>
                    <a:pt x="4800" y="1321"/>
                    <a:pt x="4670" y="1191"/>
                    <a:pt x="4510" y="1191"/>
                  </a:cubicBezTo>
                  <a:close/>
                  <a:moveTo>
                    <a:pt x="5212" y="0"/>
                  </a:moveTo>
                  <a:cubicBezTo>
                    <a:pt x="5051" y="0"/>
                    <a:pt x="4922" y="130"/>
                    <a:pt x="4922" y="291"/>
                  </a:cubicBezTo>
                  <a:cubicBezTo>
                    <a:pt x="4922" y="452"/>
                    <a:pt x="5051" y="581"/>
                    <a:pt x="5212" y="581"/>
                  </a:cubicBezTo>
                  <a:cubicBezTo>
                    <a:pt x="5373" y="581"/>
                    <a:pt x="5503" y="452"/>
                    <a:pt x="5503" y="291"/>
                  </a:cubicBezTo>
                  <a:cubicBezTo>
                    <a:pt x="5503" y="130"/>
                    <a:pt x="5373" y="0"/>
                    <a:pt x="5212" y="0"/>
                  </a:cubicBezTo>
                  <a:close/>
                  <a:moveTo>
                    <a:pt x="5212" y="2351"/>
                  </a:moveTo>
                  <a:cubicBezTo>
                    <a:pt x="5051" y="2351"/>
                    <a:pt x="4922" y="2482"/>
                    <a:pt x="4922" y="2642"/>
                  </a:cubicBezTo>
                  <a:cubicBezTo>
                    <a:pt x="4922" y="2803"/>
                    <a:pt x="5051" y="2932"/>
                    <a:pt x="5212" y="2932"/>
                  </a:cubicBezTo>
                  <a:cubicBezTo>
                    <a:pt x="5373" y="2932"/>
                    <a:pt x="5503" y="2802"/>
                    <a:pt x="5503" y="2642"/>
                  </a:cubicBezTo>
                  <a:cubicBezTo>
                    <a:pt x="5503" y="2481"/>
                    <a:pt x="5373" y="2351"/>
                    <a:pt x="5212" y="2351"/>
                  </a:cubicBezTo>
                  <a:close/>
                  <a:moveTo>
                    <a:pt x="5212" y="4702"/>
                  </a:moveTo>
                  <a:cubicBezTo>
                    <a:pt x="5051" y="4702"/>
                    <a:pt x="4922" y="4831"/>
                    <a:pt x="4922" y="4992"/>
                  </a:cubicBezTo>
                  <a:cubicBezTo>
                    <a:pt x="4922" y="5153"/>
                    <a:pt x="5051" y="5283"/>
                    <a:pt x="5212" y="5283"/>
                  </a:cubicBezTo>
                  <a:cubicBezTo>
                    <a:pt x="5373" y="5283"/>
                    <a:pt x="5503" y="5153"/>
                    <a:pt x="5503" y="4992"/>
                  </a:cubicBezTo>
                  <a:cubicBezTo>
                    <a:pt x="5503" y="4831"/>
                    <a:pt x="5373" y="4702"/>
                    <a:pt x="5212" y="4702"/>
                  </a:cubicBezTo>
                  <a:close/>
                  <a:moveTo>
                    <a:pt x="5918" y="3525"/>
                  </a:moveTo>
                  <a:cubicBezTo>
                    <a:pt x="5757" y="3525"/>
                    <a:pt x="5627" y="3656"/>
                    <a:pt x="5627" y="3816"/>
                  </a:cubicBezTo>
                  <a:cubicBezTo>
                    <a:pt x="5627" y="3977"/>
                    <a:pt x="5757" y="4106"/>
                    <a:pt x="5918" y="4106"/>
                  </a:cubicBezTo>
                  <a:cubicBezTo>
                    <a:pt x="6079" y="4106"/>
                    <a:pt x="6208" y="3976"/>
                    <a:pt x="6208" y="3816"/>
                  </a:cubicBezTo>
                  <a:cubicBezTo>
                    <a:pt x="6206" y="3655"/>
                    <a:pt x="6076" y="3525"/>
                    <a:pt x="5918" y="3525"/>
                  </a:cubicBezTo>
                  <a:close/>
                  <a:moveTo>
                    <a:pt x="5918" y="1191"/>
                  </a:moveTo>
                  <a:cubicBezTo>
                    <a:pt x="5757" y="1191"/>
                    <a:pt x="5627" y="1321"/>
                    <a:pt x="5627" y="1482"/>
                  </a:cubicBezTo>
                  <a:cubicBezTo>
                    <a:pt x="5627" y="1643"/>
                    <a:pt x="5757" y="1772"/>
                    <a:pt x="5918" y="1772"/>
                  </a:cubicBezTo>
                  <a:cubicBezTo>
                    <a:pt x="6079" y="1772"/>
                    <a:pt x="6208" y="1643"/>
                    <a:pt x="6208" y="1482"/>
                  </a:cubicBezTo>
                  <a:cubicBezTo>
                    <a:pt x="6206" y="1321"/>
                    <a:pt x="6076" y="1191"/>
                    <a:pt x="5918" y="1191"/>
                  </a:cubicBezTo>
                  <a:close/>
                  <a:moveTo>
                    <a:pt x="6635" y="0"/>
                  </a:moveTo>
                  <a:cubicBezTo>
                    <a:pt x="6474" y="0"/>
                    <a:pt x="6344" y="130"/>
                    <a:pt x="6344" y="291"/>
                  </a:cubicBezTo>
                  <a:cubicBezTo>
                    <a:pt x="6344" y="452"/>
                    <a:pt x="6474" y="581"/>
                    <a:pt x="6635" y="581"/>
                  </a:cubicBezTo>
                  <a:cubicBezTo>
                    <a:pt x="6795" y="581"/>
                    <a:pt x="6925" y="452"/>
                    <a:pt x="6925" y="291"/>
                  </a:cubicBezTo>
                  <a:cubicBezTo>
                    <a:pt x="6922" y="130"/>
                    <a:pt x="6793" y="0"/>
                    <a:pt x="6635" y="0"/>
                  </a:cubicBezTo>
                  <a:close/>
                  <a:moveTo>
                    <a:pt x="6635" y="2351"/>
                  </a:moveTo>
                  <a:cubicBezTo>
                    <a:pt x="6474" y="2351"/>
                    <a:pt x="6344" y="2482"/>
                    <a:pt x="6344" y="2642"/>
                  </a:cubicBezTo>
                  <a:cubicBezTo>
                    <a:pt x="6344" y="2803"/>
                    <a:pt x="6474" y="2932"/>
                    <a:pt x="6635" y="2932"/>
                  </a:cubicBezTo>
                  <a:cubicBezTo>
                    <a:pt x="6795" y="2932"/>
                    <a:pt x="6925" y="2802"/>
                    <a:pt x="6925" y="2642"/>
                  </a:cubicBezTo>
                  <a:cubicBezTo>
                    <a:pt x="6922" y="2481"/>
                    <a:pt x="6793" y="2351"/>
                    <a:pt x="6635" y="2351"/>
                  </a:cubicBezTo>
                  <a:close/>
                  <a:moveTo>
                    <a:pt x="6635" y="4702"/>
                  </a:moveTo>
                  <a:cubicBezTo>
                    <a:pt x="6474" y="4702"/>
                    <a:pt x="6344" y="4831"/>
                    <a:pt x="6344" y="4992"/>
                  </a:cubicBezTo>
                  <a:cubicBezTo>
                    <a:pt x="6344" y="5153"/>
                    <a:pt x="6474" y="5283"/>
                    <a:pt x="6635" y="5283"/>
                  </a:cubicBezTo>
                  <a:cubicBezTo>
                    <a:pt x="6795" y="5283"/>
                    <a:pt x="6925" y="5153"/>
                    <a:pt x="6925" y="4992"/>
                  </a:cubicBezTo>
                  <a:cubicBezTo>
                    <a:pt x="6922" y="4831"/>
                    <a:pt x="6793" y="4702"/>
                    <a:pt x="6635" y="4702"/>
                  </a:cubicBezTo>
                  <a:close/>
                  <a:moveTo>
                    <a:pt x="7337" y="3525"/>
                  </a:moveTo>
                  <a:cubicBezTo>
                    <a:pt x="7176" y="3525"/>
                    <a:pt x="7047" y="3656"/>
                    <a:pt x="7047" y="3816"/>
                  </a:cubicBezTo>
                  <a:cubicBezTo>
                    <a:pt x="7047" y="3977"/>
                    <a:pt x="7176" y="4106"/>
                    <a:pt x="7337" y="4106"/>
                  </a:cubicBezTo>
                  <a:cubicBezTo>
                    <a:pt x="7498" y="4106"/>
                    <a:pt x="7628" y="3976"/>
                    <a:pt x="7628" y="3816"/>
                  </a:cubicBezTo>
                  <a:cubicBezTo>
                    <a:pt x="7625" y="3655"/>
                    <a:pt x="7495" y="3525"/>
                    <a:pt x="7337" y="3525"/>
                  </a:cubicBezTo>
                  <a:close/>
                  <a:moveTo>
                    <a:pt x="7337" y="1191"/>
                  </a:moveTo>
                  <a:cubicBezTo>
                    <a:pt x="7176" y="1191"/>
                    <a:pt x="7047" y="1321"/>
                    <a:pt x="7047" y="1482"/>
                  </a:cubicBezTo>
                  <a:cubicBezTo>
                    <a:pt x="7047" y="1643"/>
                    <a:pt x="7176" y="1772"/>
                    <a:pt x="7337" y="1772"/>
                  </a:cubicBezTo>
                  <a:cubicBezTo>
                    <a:pt x="7498" y="1772"/>
                    <a:pt x="7628" y="1643"/>
                    <a:pt x="7628" y="1482"/>
                  </a:cubicBezTo>
                  <a:cubicBezTo>
                    <a:pt x="7625" y="1321"/>
                    <a:pt x="7495" y="1191"/>
                    <a:pt x="7337" y="1191"/>
                  </a:cubicBezTo>
                  <a:close/>
                  <a:moveTo>
                    <a:pt x="8040" y="0"/>
                  </a:moveTo>
                  <a:cubicBezTo>
                    <a:pt x="7879" y="0"/>
                    <a:pt x="7749" y="130"/>
                    <a:pt x="7749" y="291"/>
                  </a:cubicBezTo>
                  <a:cubicBezTo>
                    <a:pt x="7749" y="452"/>
                    <a:pt x="7879" y="581"/>
                    <a:pt x="8040" y="581"/>
                  </a:cubicBezTo>
                  <a:cubicBezTo>
                    <a:pt x="8201" y="581"/>
                    <a:pt x="8331" y="452"/>
                    <a:pt x="8331" y="291"/>
                  </a:cubicBezTo>
                  <a:cubicBezTo>
                    <a:pt x="8331" y="130"/>
                    <a:pt x="8201" y="0"/>
                    <a:pt x="8040" y="0"/>
                  </a:cubicBezTo>
                  <a:close/>
                  <a:moveTo>
                    <a:pt x="8040" y="2351"/>
                  </a:moveTo>
                  <a:cubicBezTo>
                    <a:pt x="7879" y="2351"/>
                    <a:pt x="7749" y="2482"/>
                    <a:pt x="7749" y="2642"/>
                  </a:cubicBezTo>
                  <a:cubicBezTo>
                    <a:pt x="7749" y="2803"/>
                    <a:pt x="7879" y="2932"/>
                    <a:pt x="8040" y="2932"/>
                  </a:cubicBezTo>
                  <a:cubicBezTo>
                    <a:pt x="8201" y="2932"/>
                    <a:pt x="8331" y="2802"/>
                    <a:pt x="8331" y="2642"/>
                  </a:cubicBezTo>
                  <a:cubicBezTo>
                    <a:pt x="8331" y="2481"/>
                    <a:pt x="8201" y="2351"/>
                    <a:pt x="8040" y="2351"/>
                  </a:cubicBezTo>
                  <a:close/>
                  <a:moveTo>
                    <a:pt x="8040" y="4702"/>
                  </a:moveTo>
                  <a:cubicBezTo>
                    <a:pt x="7879" y="4702"/>
                    <a:pt x="7749" y="4831"/>
                    <a:pt x="7749" y="4992"/>
                  </a:cubicBezTo>
                  <a:cubicBezTo>
                    <a:pt x="7749" y="5153"/>
                    <a:pt x="7879" y="5283"/>
                    <a:pt x="8040" y="5283"/>
                  </a:cubicBezTo>
                  <a:cubicBezTo>
                    <a:pt x="8201" y="5283"/>
                    <a:pt x="8331" y="5153"/>
                    <a:pt x="8331" y="4992"/>
                  </a:cubicBezTo>
                  <a:cubicBezTo>
                    <a:pt x="8331" y="4831"/>
                    <a:pt x="8201" y="4702"/>
                    <a:pt x="8040" y="4702"/>
                  </a:cubicBezTo>
                  <a:close/>
                  <a:moveTo>
                    <a:pt x="8743" y="3525"/>
                  </a:moveTo>
                  <a:cubicBezTo>
                    <a:pt x="8582" y="3525"/>
                    <a:pt x="8452" y="3656"/>
                    <a:pt x="8452" y="3816"/>
                  </a:cubicBezTo>
                  <a:cubicBezTo>
                    <a:pt x="8452" y="3977"/>
                    <a:pt x="8582" y="4106"/>
                    <a:pt x="8743" y="4106"/>
                  </a:cubicBezTo>
                  <a:cubicBezTo>
                    <a:pt x="8903" y="4106"/>
                    <a:pt x="9033" y="3977"/>
                    <a:pt x="9033" y="3816"/>
                  </a:cubicBezTo>
                  <a:cubicBezTo>
                    <a:pt x="9033" y="3656"/>
                    <a:pt x="8903" y="3525"/>
                    <a:pt x="8743" y="3525"/>
                  </a:cubicBezTo>
                  <a:close/>
                  <a:moveTo>
                    <a:pt x="8743" y="1191"/>
                  </a:moveTo>
                  <a:cubicBezTo>
                    <a:pt x="8582" y="1191"/>
                    <a:pt x="8452" y="1321"/>
                    <a:pt x="8452" y="1482"/>
                  </a:cubicBezTo>
                  <a:cubicBezTo>
                    <a:pt x="8452" y="1643"/>
                    <a:pt x="8582" y="1772"/>
                    <a:pt x="8743" y="1772"/>
                  </a:cubicBezTo>
                  <a:cubicBezTo>
                    <a:pt x="8903" y="1772"/>
                    <a:pt x="9033" y="1643"/>
                    <a:pt x="9033" y="1482"/>
                  </a:cubicBezTo>
                  <a:cubicBezTo>
                    <a:pt x="9033" y="1321"/>
                    <a:pt x="8903" y="1191"/>
                    <a:pt x="8743" y="1191"/>
                  </a:cubicBezTo>
                  <a:close/>
                  <a:moveTo>
                    <a:pt x="9445" y="0"/>
                  </a:moveTo>
                  <a:cubicBezTo>
                    <a:pt x="9284" y="0"/>
                    <a:pt x="9155" y="130"/>
                    <a:pt x="9155" y="291"/>
                  </a:cubicBezTo>
                  <a:cubicBezTo>
                    <a:pt x="9155" y="452"/>
                    <a:pt x="9284" y="581"/>
                    <a:pt x="9445" y="581"/>
                  </a:cubicBezTo>
                  <a:cubicBezTo>
                    <a:pt x="9606" y="581"/>
                    <a:pt x="9736" y="452"/>
                    <a:pt x="9736" y="291"/>
                  </a:cubicBezTo>
                  <a:cubicBezTo>
                    <a:pt x="9736" y="130"/>
                    <a:pt x="9606" y="0"/>
                    <a:pt x="9445" y="0"/>
                  </a:cubicBezTo>
                  <a:close/>
                  <a:moveTo>
                    <a:pt x="9445" y="2351"/>
                  </a:moveTo>
                  <a:cubicBezTo>
                    <a:pt x="9284" y="2351"/>
                    <a:pt x="9155" y="2482"/>
                    <a:pt x="9155" y="2642"/>
                  </a:cubicBezTo>
                  <a:cubicBezTo>
                    <a:pt x="9155" y="2803"/>
                    <a:pt x="9284" y="2932"/>
                    <a:pt x="9445" y="2932"/>
                  </a:cubicBezTo>
                  <a:cubicBezTo>
                    <a:pt x="9606" y="2932"/>
                    <a:pt x="9736" y="2802"/>
                    <a:pt x="9736" y="2642"/>
                  </a:cubicBezTo>
                  <a:cubicBezTo>
                    <a:pt x="9736" y="2481"/>
                    <a:pt x="9606" y="2351"/>
                    <a:pt x="9445" y="2351"/>
                  </a:cubicBezTo>
                  <a:close/>
                  <a:moveTo>
                    <a:pt x="9445" y="4702"/>
                  </a:moveTo>
                  <a:cubicBezTo>
                    <a:pt x="9284" y="4702"/>
                    <a:pt x="9155" y="4831"/>
                    <a:pt x="9155" y="4992"/>
                  </a:cubicBezTo>
                  <a:cubicBezTo>
                    <a:pt x="9155" y="5153"/>
                    <a:pt x="9284" y="5283"/>
                    <a:pt x="9445" y="5283"/>
                  </a:cubicBezTo>
                  <a:cubicBezTo>
                    <a:pt x="9606" y="5283"/>
                    <a:pt x="9736" y="5153"/>
                    <a:pt x="9736" y="4992"/>
                  </a:cubicBezTo>
                  <a:cubicBezTo>
                    <a:pt x="9736" y="4831"/>
                    <a:pt x="9606" y="4702"/>
                    <a:pt x="9445" y="4702"/>
                  </a:cubicBezTo>
                  <a:close/>
                  <a:moveTo>
                    <a:pt x="10150" y="3525"/>
                  </a:moveTo>
                  <a:cubicBezTo>
                    <a:pt x="9990" y="3525"/>
                    <a:pt x="9860" y="3656"/>
                    <a:pt x="9860" y="3816"/>
                  </a:cubicBezTo>
                  <a:cubicBezTo>
                    <a:pt x="9860" y="3977"/>
                    <a:pt x="9990" y="4106"/>
                    <a:pt x="10150" y="4106"/>
                  </a:cubicBezTo>
                  <a:cubicBezTo>
                    <a:pt x="10311" y="4106"/>
                    <a:pt x="10440" y="3976"/>
                    <a:pt x="10440" y="3816"/>
                  </a:cubicBezTo>
                  <a:cubicBezTo>
                    <a:pt x="10438" y="3655"/>
                    <a:pt x="10308" y="3525"/>
                    <a:pt x="10150" y="3525"/>
                  </a:cubicBezTo>
                  <a:close/>
                  <a:moveTo>
                    <a:pt x="10150" y="1191"/>
                  </a:moveTo>
                  <a:cubicBezTo>
                    <a:pt x="9990" y="1191"/>
                    <a:pt x="9860" y="1321"/>
                    <a:pt x="9860" y="1482"/>
                  </a:cubicBezTo>
                  <a:cubicBezTo>
                    <a:pt x="9860" y="1643"/>
                    <a:pt x="9990" y="1772"/>
                    <a:pt x="10150" y="1772"/>
                  </a:cubicBezTo>
                  <a:cubicBezTo>
                    <a:pt x="10311" y="1772"/>
                    <a:pt x="10440" y="1643"/>
                    <a:pt x="10440" y="1482"/>
                  </a:cubicBezTo>
                  <a:cubicBezTo>
                    <a:pt x="10438" y="1321"/>
                    <a:pt x="10308" y="1191"/>
                    <a:pt x="10150" y="1191"/>
                  </a:cubicBezTo>
                  <a:close/>
                  <a:moveTo>
                    <a:pt x="10852" y="0"/>
                  </a:moveTo>
                  <a:cubicBezTo>
                    <a:pt x="10692" y="0"/>
                    <a:pt x="10562" y="130"/>
                    <a:pt x="10562" y="291"/>
                  </a:cubicBezTo>
                  <a:cubicBezTo>
                    <a:pt x="10562" y="452"/>
                    <a:pt x="10692" y="581"/>
                    <a:pt x="10852" y="581"/>
                  </a:cubicBezTo>
                  <a:cubicBezTo>
                    <a:pt x="11013" y="581"/>
                    <a:pt x="11143" y="452"/>
                    <a:pt x="11143" y="291"/>
                  </a:cubicBezTo>
                  <a:cubicBezTo>
                    <a:pt x="11140" y="130"/>
                    <a:pt x="11011" y="0"/>
                    <a:pt x="10852" y="0"/>
                  </a:cubicBezTo>
                  <a:close/>
                  <a:moveTo>
                    <a:pt x="10852" y="2351"/>
                  </a:moveTo>
                  <a:cubicBezTo>
                    <a:pt x="10692" y="2351"/>
                    <a:pt x="10562" y="2482"/>
                    <a:pt x="10562" y="2642"/>
                  </a:cubicBezTo>
                  <a:cubicBezTo>
                    <a:pt x="10562" y="2803"/>
                    <a:pt x="10692" y="2932"/>
                    <a:pt x="10852" y="2932"/>
                  </a:cubicBezTo>
                  <a:cubicBezTo>
                    <a:pt x="11013" y="2932"/>
                    <a:pt x="11143" y="2802"/>
                    <a:pt x="11143" y="2642"/>
                  </a:cubicBezTo>
                  <a:cubicBezTo>
                    <a:pt x="11140" y="2481"/>
                    <a:pt x="11011" y="2351"/>
                    <a:pt x="10852" y="2351"/>
                  </a:cubicBezTo>
                  <a:close/>
                  <a:moveTo>
                    <a:pt x="10852" y="4702"/>
                  </a:moveTo>
                  <a:cubicBezTo>
                    <a:pt x="10692" y="4702"/>
                    <a:pt x="10562" y="4831"/>
                    <a:pt x="10562" y="4992"/>
                  </a:cubicBezTo>
                  <a:cubicBezTo>
                    <a:pt x="10562" y="5153"/>
                    <a:pt x="10692" y="5283"/>
                    <a:pt x="10852" y="5283"/>
                  </a:cubicBezTo>
                  <a:cubicBezTo>
                    <a:pt x="11013" y="5283"/>
                    <a:pt x="11143" y="5153"/>
                    <a:pt x="11143" y="4992"/>
                  </a:cubicBezTo>
                  <a:cubicBezTo>
                    <a:pt x="11140" y="4831"/>
                    <a:pt x="11011" y="4702"/>
                    <a:pt x="10852" y="4702"/>
                  </a:cubicBezTo>
                  <a:close/>
                  <a:moveTo>
                    <a:pt x="11555" y="3525"/>
                  </a:moveTo>
                  <a:cubicBezTo>
                    <a:pt x="11394" y="3525"/>
                    <a:pt x="11264" y="3656"/>
                    <a:pt x="11264" y="3816"/>
                  </a:cubicBezTo>
                  <a:cubicBezTo>
                    <a:pt x="11264" y="3977"/>
                    <a:pt x="11394" y="4106"/>
                    <a:pt x="11555" y="4106"/>
                  </a:cubicBezTo>
                  <a:cubicBezTo>
                    <a:pt x="11716" y="4106"/>
                    <a:pt x="11846" y="3977"/>
                    <a:pt x="11846" y="3816"/>
                  </a:cubicBezTo>
                  <a:cubicBezTo>
                    <a:pt x="11846" y="3656"/>
                    <a:pt x="11716" y="3525"/>
                    <a:pt x="11555" y="3525"/>
                  </a:cubicBezTo>
                  <a:close/>
                  <a:moveTo>
                    <a:pt x="11555" y="1191"/>
                  </a:moveTo>
                  <a:cubicBezTo>
                    <a:pt x="11394" y="1191"/>
                    <a:pt x="11264" y="1321"/>
                    <a:pt x="11264" y="1482"/>
                  </a:cubicBezTo>
                  <a:cubicBezTo>
                    <a:pt x="11264" y="1643"/>
                    <a:pt x="11394" y="1772"/>
                    <a:pt x="11555" y="1772"/>
                  </a:cubicBezTo>
                  <a:cubicBezTo>
                    <a:pt x="11716" y="1772"/>
                    <a:pt x="11846" y="1643"/>
                    <a:pt x="11846" y="1482"/>
                  </a:cubicBezTo>
                  <a:cubicBezTo>
                    <a:pt x="11846" y="1321"/>
                    <a:pt x="11716" y="1191"/>
                    <a:pt x="11555" y="1191"/>
                  </a:cubicBezTo>
                  <a:close/>
                  <a:moveTo>
                    <a:pt x="12258" y="0"/>
                  </a:moveTo>
                  <a:cubicBezTo>
                    <a:pt x="12097" y="0"/>
                    <a:pt x="11967" y="130"/>
                    <a:pt x="11967" y="291"/>
                  </a:cubicBezTo>
                  <a:cubicBezTo>
                    <a:pt x="11967" y="452"/>
                    <a:pt x="12097" y="581"/>
                    <a:pt x="12258" y="581"/>
                  </a:cubicBezTo>
                  <a:cubicBezTo>
                    <a:pt x="12419" y="581"/>
                    <a:pt x="12549" y="452"/>
                    <a:pt x="12549" y="291"/>
                  </a:cubicBezTo>
                  <a:cubicBezTo>
                    <a:pt x="12549" y="130"/>
                    <a:pt x="12419" y="0"/>
                    <a:pt x="12258" y="0"/>
                  </a:cubicBezTo>
                  <a:close/>
                  <a:moveTo>
                    <a:pt x="12258" y="2351"/>
                  </a:moveTo>
                  <a:cubicBezTo>
                    <a:pt x="12097" y="2351"/>
                    <a:pt x="11967" y="2482"/>
                    <a:pt x="11967" y="2642"/>
                  </a:cubicBezTo>
                  <a:cubicBezTo>
                    <a:pt x="11967" y="2803"/>
                    <a:pt x="12097" y="2932"/>
                    <a:pt x="12258" y="2932"/>
                  </a:cubicBezTo>
                  <a:cubicBezTo>
                    <a:pt x="12419" y="2932"/>
                    <a:pt x="12549" y="2802"/>
                    <a:pt x="12549" y="2642"/>
                  </a:cubicBezTo>
                  <a:cubicBezTo>
                    <a:pt x="12549" y="2481"/>
                    <a:pt x="12419" y="2351"/>
                    <a:pt x="12258" y="2351"/>
                  </a:cubicBezTo>
                  <a:close/>
                  <a:moveTo>
                    <a:pt x="12258" y="4702"/>
                  </a:moveTo>
                  <a:cubicBezTo>
                    <a:pt x="12097" y="4702"/>
                    <a:pt x="11967" y="4831"/>
                    <a:pt x="11967" y="4992"/>
                  </a:cubicBezTo>
                  <a:cubicBezTo>
                    <a:pt x="11967" y="5153"/>
                    <a:pt x="12097" y="5283"/>
                    <a:pt x="12258" y="5283"/>
                  </a:cubicBezTo>
                  <a:cubicBezTo>
                    <a:pt x="12419" y="5283"/>
                    <a:pt x="12549" y="5153"/>
                    <a:pt x="12549" y="4992"/>
                  </a:cubicBezTo>
                  <a:cubicBezTo>
                    <a:pt x="12549" y="4831"/>
                    <a:pt x="12419" y="4702"/>
                    <a:pt x="12258" y="4702"/>
                  </a:cubicBezTo>
                  <a:close/>
                  <a:moveTo>
                    <a:pt x="12961" y="3525"/>
                  </a:moveTo>
                  <a:cubicBezTo>
                    <a:pt x="12800" y="3525"/>
                    <a:pt x="12670" y="3656"/>
                    <a:pt x="12670" y="3816"/>
                  </a:cubicBezTo>
                  <a:cubicBezTo>
                    <a:pt x="12670" y="3977"/>
                    <a:pt x="12801" y="4106"/>
                    <a:pt x="12961" y="4106"/>
                  </a:cubicBezTo>
                  <a:cubicBezTo>
                    <a:pt x="13122" y="4106"/>
                    <a:pt x="13251" y="3977"/>
                    <a:pt x="13251" y="3816"/>
                  </a:cubicBezTo>
                  <a:cubicBezTo>
                    <a:pt x="13251" y="3656"/>
                    <a:pt x="13121" y="3525"/>
                    <a:pt x="12961" y="3525"/>
                  </a:cubicBezTo>
                  <a:close/>
                  <a:moveTo>
                    <a:pt x="12961" y="1191"/>
                  </a:moveTo>
                  <a:cubicBezTo>
                    <a:pt x="12800" y="1191"/>
                    <a:pt x="12670" y="1321"/>
                    <a:pt x="12670" y="1482"/>
                  </a:cubicBezTo>
                  <a:cubicBezTo>
                    <a:pt x="12670" y="1643"/>
                    <a:pt x="12801" y="1772"/>
                    <a:pt x="12961" y="1772"/>
                  </a:cubicBezTo>
                  <a:cubicBezTo>
                    <a:pt x="13122" y="1772"/>
                    <a:pt x="13251" y="1643"/>
                    <a:pt x="13251" y="1482"/>
                  </a:cubicBezTo>
                  <a:cubicBezTo>
                    <a:pt x="13251" y="1321"/>
                    <a:pt x="13121" y="1191"/>
                    <a:pt x="12961" y="1191"/>
                  </a:cubicBezTo>
                  <a:close/>
                  <a:moveTo>
                    <a:pt x="13658" y="0"/>
                  </a:moveTo>
                  <a:cubicBezTo>
                    <a:pt x="13497" y="0"/>
                    <a:pt x="13367" y="130"/>
                    <a:pt x="13367" y="291"/>
                  </a:cubicBezTo>
                  <a:cubicBezTo>
                    <a:pt x="13367" y="452"/>
                    <a:pt x="13498" y="581"/>
                    <a:pt x="13658" y="581"/>
                  </a:cubicBezTo>
                  <a:cubicBezTo>
                    <a:pt x="13819" y="581"/>
                    <a:pt x="13948" y="452"/>
                    <a:pt x="13948" y="291"/>
                  </a:cubicBezTo>
                  <a:cubicBezTo>
                    <a:pt x="13948" y="130"/>
                    <a:pt x="13818" y="0"/>
                    <a:pt x="13658" y="0"/>
                  </a:cubicBezTo>
                  <a:close/>
                  <a:moveTo>
                    <a:pt x="13658" y="2351"/>
                  </a:moveTo>
                  <a:cubicBezTo>
                    <a:pt x="13497" y="2351"/>
                    <a:pt x="13367" y="2482"/>
                    <a:pt x="13367" y="2642"/>
                  </a:cubicBezTo>
                  <a:cubicBezTo>
                    <a:pt x="13367" y="2803"/>
                    <a:pt x="13498" y="2932"/>
                    <a:pt x="13658" y="2932"/>
                  </a:cubicBezTo>
                  <a:cubicBezTo>
                    <a:pt x="13819" y="2932"/>
                    <a:pt x="13948" y="2802"/>
                    <a:pt x="13948" y="2642"/>
                  </a:cubicBezTo>
                  <a:cubicBezTo>
                    <a:pt x="13948" y="2481"/>
                    <a:pt x="13818" y="2351"/>
                    <a:pt x="13658" y="2351"/>
                  </a:cubicBezTo>
                  <a:close/>
                  <a:moveTo>
                    <a:pt x="13658" y="4702"/>
                  </a:moveTo>
                  <a:cubicBezTo>
                    <a:pt x="13497" y="4702"/>
                    <a:pt x="13367" y="4831"/>
                    <a:pt x="13367" y="4992"/>
                  </a:cubicBezTo>
                  <a:cubicBezTo>
                    <a:pt x="13367" y="5153"/>
                    <a:pt x="13498" y="5283"/>
                    <a:pt x="13658" y="5283"/>
                  </a:cubicBezTo>
                  <a:cubicBezTo>
                    <a:pt x="13819" y="5283"/>
                    <a:pt x="13948" y="5153"/>
                    <a:pt x="13948" y="4992"/>
                  </a:cubicBezTo>
                  <a:cubicBezTo>
                    <a:pt x="13948" y="4831"/>
                    <a:pt x="13818" y="4702"/>
                    <a:pt x="13658" y="4702"/>
                  </a:cubicBezTo>
                  <a:close/>
                  <a:moveTo>
                    <a:pt x="14360" y="3525"/>
                  </a:moveTo>
                  <a:cubicBezTo>
                    <a:pt x="14199" y="3525"/>
                    <a:pt x="14070" y="3656"/>
                    <a:pt x="14070" y="3816"/>
                  </a:cubicBezTo>
                  <a:cubicBezTo>
                    <a:pt x="14070" y="3977"/>
                    <a:pt x="14199" y="4106"/>
                    <a:pt x="14360" y="4106"/>
                  </a:cubicBezTo>
                  <a:cubicBezTo>
                    <a:pt x="14521" y="4106"/>
                    <a:pt x="14651" y="3977"/>
                    <a:pt x="14651" y="3816"/>
                  </a:cubicBezTo>
                  <a:cubicBezTo>
                    <a:pt x="14651" y="3656"/>
                    <a:pt x="14521" y="3525"/>
                    <a:pt x="14360" y="3525"/>
                  </a:cubicBezTo>
                  <a:close/>
                  <a:moveTo>
                    <a:pt x="14360" y="1191"/>
                  </a:moveTo>
                  <a:cubicBezTo>
                    <a:pt x="14199" y="1191"/>
                    <a:pt x="14070" y="1321"/>
                    <a:pt x="14070" y="1482"/>
                  </a:cubicBezTo>
                  <a:cubicBezTo>
                    <a:pt x="14070" y="1643"/>
                    <a:pt x="14199" y="1772"/>
                    <a:pt x="14360" y="1772"/>
                  </a:cubicBezTo>
                  <a:cubicBezTo>
                    <a:pt x="14521" y="1772"/>
                    <a:pt x="14651" y="1643"/>
                    <a:pt x="14651" y="1482"/>
                  </a:cubicBezTo>
                  <a:cubicBezTo>
                    <a:pt x="14651" y="1321"/>
                    <a:pt x="14521" y="1191"/>
                    <a:pt x="14360" y="1191"/>
                  </a:cubicBezTo>
                  <a:close/>
                  <a:moveTo>
                    <a:pt x="15066" y="0"/>
                  </a:moveTo>
                  <a:cubicBezTo>
                    <a:pt x="14905" y="0"/>
                    <a:pt x="14775" y="130"/>
                    <a:pt x="14775" y="291"/>
                  </a:cubicBezTo>
                  <a:cubicBezTo>
                    <a:pt x="14775" y="452"/>
                    <a:pt x="14905" y="581"/>
                    <a:pt x="15066" y="581"/>
                  </a:cubicBezTo>
                  <a:cubicBezTo>
                    <a:pt x="15227" y="581"/>
                    <a:pt x="15356" y="452"/>
                    <a:pt x="15356" y="291"/>
                  </a:cubicBezTo>
                  <a:cubicBezTo>
                    <a:pt x="15354" y="130"/>
                    <a:pt x="15224" y="0"/>
                    <a:pt x="15066" y="0"/>
                  </a:cubicBezTo>
                  <a:close/>
                  <a:moveTo>
                    <a:pt x="15066" y="2351"/>
                  </a:moveTo>
                  <a:cubicBezTo>
                    <a:pt x="14905" y="2351"/>
                    <a:pt x="14775" y="2482"/>
                    <a:pt x="14775" y="2642"/>
                  </a:cubicBezTo>
                  <a:cubicBezTo>
                    <a:pt x="14775" y="2803"/>
                    <a:pt x="14905" y="2932"/>
                    <a:pt x="15066" y="2932"/>
                  </a:cubicBezTo>
                  <a:cubicBezTo>
                    <a:pt x="15227" y="2932"/>
                    <a:pt x="15356" y="2802"/>
                    <a:pt x="15356" y="2642"/>
                  </a:cubicBezTo>
                  <a:cubicBezTo>
                    <a:pt x="15354" y="2481"/>
                    <a:pt x="15224" y="2351"/>
                    <a:pt x="15066" y="2351"/>
                  </a:cubicBezTo>
                  <a:close/>
                  <a:moveTo>
                    <a:pt x="15066" y="4702"/>
                  </a:moveTo>
                  <a:cubicBezTo>
                    <a:pt x="14905" y="4702"/>
                    <a:pt x="14775" y="4831"/>
                    <a:pt x="14775" y="4992"/>
                  </a:cubicBezTo>
                  <a:cubicBezTo>
                    <a:pt x="14775" y="5153"/>
                    <a:pt x="14905" y="5283"/>
                    <a:pt x="15066" y="5283"/>
                  </a:cubicBezTo>
                  <a:cubicBezTo>
                    <a:pt x="15227" y="5283"/>
                    <a:pt x="15356" y="5153"/>
                    <a:pt x="15356" y="4992"/>
                  </a:cubicBezTo>
                  <a:cubicBezTo>
                    <a:pt x="15354" y="4831"/>
                    <a:pt x="15224" y="4702"/>
                    <a:pt x="15066" y="4702"/>
                  </a:cubicBezTo>
                  <a:close/>
                  <a:moveTo>
                    <a:pt x="15768" y="3525"/>
                  </a:moveTo>
                  <a:cubicBezTo>
                    <a:pt x="15608" y="3525"/>
                    <a:pt x="15478" y="3656"/>
                    <a:pt x="15478" y="3816"/>
                  </a:cubicBezTo>
                  <a:cubicBezTo>
                    <a:pt x="15478" y="3977"/>
                    <a:pt x="15608" y="4106"/>
                    <a:pt x="15768" y="4106"/>
                  </a:cubicBezTo>
                  <a:cubicBezTo>
                    <a:pt x="15929" y="4106"/>
                    <a:pt x="16059" y="3977"/>
                    <a:pt x="16059" y="3816"/>
                  </a:cubicBezTo>
                  <a:cubicBezTo>
                    <a:pt x="16059" y="3656"/>
                    <a:pt x="15929" y="3525"/>
                    <a:pt x="15768" y="3525"/>
                  </a:cubicBezTo>
                  <a:close/>
                  <a:moveTo>
                    <a:pt x="15768" y="1191"/>
                  </a:moveTo>
                  <a:cubicBezTo>
                    <a:pt x="15608" y="1191"/>
                    <a:pt x="15478" y="1321"/>
                    <a:pt x="15478" y="1482"/>
                  </a:cubicBezTo>
                  <a:cubicBezTo>
                    <a:pt x="15478" y="1643"/>
                    <a:pt x="15608" y="1772"/>
                    <a:pt x="15768" y="1772"/>
                  </a:cubicBezTo>
                  <a:cubicBezTo>
                    <a:pt x="15929" y="1772"/>
                    <a:pt x="16059" y="1643"/>
                    <a:pt x="16059" y="1482"/>
                  </a:cubicBezTo>
                  <a:cubicBezTo>
                    <a:pt x="16059" y="1321"/>
                    <a:pt x="15929" y="1191"/>
                    <a:pt x="15768" y="1191"/>
                  </a:cubicBezTo>
                  <a:close/>
                  <a:moveTo>
                    <a:pt x="16471" y="0"/>
                  </a:moveTo>
                  <a:cubicBezTo>
                    <a:pt x="16310" y="0"/>
                    <a:pt x="16181" y="130"/>
                    <a:pt x="16181" y="291"/>
                  </a:cubicBezTo>
                  <a:cubicBezTo>
                    <a:pt x="16181" y="452"/>
                    <a:pt x="16310" y="581"/>
                    <a:pt x="16471" y="581"/>
                  </a:cubicBezTo>
                  <a:cubicBezTo>
                    <a:pt x="16632" y="581"/>
                    <a:pt x="16762" y="452"/>
                    <a:pt x="16762" y="291"/>
                  </a:cubicBezTo>
                  <a:cubicBezTo>
                    <a:pt x="16762" y="130"/>
                    <a:pt x="16632" y="0"/>
                    <a:pt x="16471" y="0"/>
                  </a:cubicBezTo>
                  <a:close/>
                  <a:moveTo>
                    <a:pt x="16471" y="2351"/>
                  </a:moveTo>
                  <a:cubicBezTo>
                    <a:pt x="16310" y="2351"/>
                    <a:pt x="16181" y="2482"/>
                    <a:pt x="16181" y="2642"/>
                  </a:cubicBezTo>
                  <a:cubicBezTo>
                    <a:pt x="16181" y="2803"/>
                    <a:pt x="16310" y="2932"/>
                    <a:pt x="16471" y="2932"/>
                  </a:cubicBezTo>
                  <a:cubicBezTo>
                    <a:pt x="16632" y="2932"/>
                    <a:pt x="16762" y="2802"/>
                    <a:pt x="16762" y="2642"/>
                  </a:cubicBezTo>
                  <a:cubicBezTo>
                    <a:pt x="16762" y="2481"/>
                    <a:pt x="16632" y="2351"/>
                    <a:pt x="16471" y="2351"/>
                  </a:cubicBezTo>
                  <a:close/>
                  <a:moveTo>
                    <a:pt x="16471" y="4702"/>
                  </a:moveTo>
                  <a:cubicBezTo>
                    <a:pt x="16310" y="4702"/>
                    <a:pt x="16181" y="4831"/>
                    <a:pt x="16181" y="4992"/>
                  </a:cubicBezTo>
                  <a:cubicBezTo>
                    <a:pt x="16181" y="5153"/>
                    <a:pt x="16310" y="5283"/>
                    <a:pt x="16471" y="5283"/>
                  </a:cubicBezTo>
                  <a:cubicBezTo>
                    <a:pt x="16632" y="5283"/>
                    <a:pt x="16762" y="5153"/>
                    <a:pt x="16762" y="4992"/>
                  </a:cubicBezTo>
                  <a:cubicBezTo>
                    <a:pt x="16762" y="4831"/>
                    <a:pt x="16632" y="4702"/>
                    <a:pt x="16471" y="4702"/>
                  </a:cubicBezTo>
                  <a:close/>
                  <a:moveTo>
                    <a:pt x="17174" y="3525"/>
                  </a:moveTo>
                  <a:cubicBezTo>
                    <a:pt x="17013" y="3525"/>
                    <a:pt x="16883" y="3656"/>
                    <a:pt x="16883" y="3816"/>
                  </a:cubicBezTo>
                  <a:cubicBezTo>
                    <a:pt x="16883" y="3977"/>
                    <a:pt x="17013" y="4106"/>
                    <a:pt x="17174" y="4106"/>
                  </a:cubicBezTo>
                  <a:cubicBezTo>
                    <a:pt x="17335" y="4106"/>
                    <a:pt x="17465" y="3976"/>
                    <a:pt x="17465" y="3816"/>
                  </a:cubicBezTo>
                  <a:cubicBezTo>
                    <a:pt x="17465" y="3655"/>
                    <a:pt x="17335" y="3525"/>
                    <a:pt x="17174" y="3525"/>
                  </a:cubicBezTo>
                  <a:close/>
                  <a:moveTo>
                    <a:pt x="17174" y="1191"/>
                  </a:moveTo>
                  <a:cubicBezTo>
                    <a:pt x="17013" y="1191"/>
                    <a:pt x="16883" y="1321"/>
                    <a:pt x="16883" y="1482"/>
                  </a:cubicBezTo>
                  <a:cubicBezTo>
                    <a:pt x="16883" y="1643"/>
                    <a:pt x="17013" y="1772"/>
                    <a:pt x="17174" y="1772"/>
                  </a:cubicBezTo>
                  <a:cubicBezTo>
                    <a:pt x="17335" y="1772"/>
                    <a:pt x="17465" y="1643"/>
                    <a:pt x="17465" y="1482"/>
                  </a:cubicBezTo>
                  <a:cubicBezTo>
                    <a:pt x="17465" y="1321"/>
                    <a:pt x="17335" y="1191"/>
                    <a:pt x="17174" y="1191"/>
                  </a:cubicBezTo>
                  <a:close/>
                  <a:moveTo>
                    <a:pt x="17877" y="0"/>
                  </a:moveTo>
                  <a:cubicBezTo>
                    <a:pt x="17716" y="0"/>
                    <a:pt x="17586" y="130"/>
                    <a:pt x="17586" y="291"/>
                  </a:cubicBezTo>
                  <a:cubicBezTo>
                    <a:pt x="17586" y="452"/>
                    <a:pt x="17717" y="581"/>
                    <a:pt x="17877" y="581"/>
                  </a:cubicBezTo>
                  <a:cubicBezTo>
                    <a:pt x="18038" y="581"/>
                    <a:pt x="18167" y="452"/>
                    <a:pt x="18167" y="291"/>
                  </a:cubicBezTo>
                  <a:cubicBezTo>
                    <a:pt x="18167" y="130"/>
                    <a:pt x="18037" y="0"/>
                    <a:pt x="17877" y="0"/>
                  </a:cubicBezTo>
                  <a:close/>
                  <a:moveTo>
                    <a:pt x="17877" y="2351"/>
                  </a:moveTo>
                  <a:cubicBezTo>
                    <a:pt x="17716" y="2351"/>
                    <a:pt x="17586" y="2482"/>
                    <a:pt x="17586" y="2642"/>
                  </a:cubicBezTo>
                  <a:cubicBezTo>
                    <a:pt x="17586" y="2803"/>
                    <a:pt x="17717" y="2932"/>
                    <a:pt x="17877" y="2932"/>
                  </a:cubicBezTo>
                  <a:cubicBezTo>
                    <a:pt x="18038" y="2932"/>
                    <a:pt x="18167" y="2802"/>
                    <a:pt x="18167" y="2642"/>
                  </a:cubicBezTo>
                  <a:cubicBezTo>
                    <a:pt x="18167" y="2481"/>
                    <a:pt x="18037" y="2351"/>
                    <a:pt x="17877" y="2351"/>
                  </a:cubicBezTo>
                  <a:close/>
                  <a:moveTo>
                    <a:pt x="17877" y="4702"/>
                  </a:moveTo>
                  <a:cubicBezTo>
                    <a:pt x="17716" y="4702"/>
                    <a:pt x="17586" y="4831"/>
                    <a:pt x="17586" y="4992"/>
                  </a:cubicBezTo>
                  <a:cubicBezTo>
                    <a:pt x="17586" y="5153"/>
                    <a:pt x="17717" y="5283"/>
                    <a:pt x="17877" y="5283"/>
                  </a:cubicBezTo>
                  <a:cubicBezTo>
                    <a:pt x="18038" y="5283"/>
                    <a:pt x="18167" y="5153"/>
                    <a:pt x="18167" y="4992"/>
                  </a:cubicBezTo>
                  <a:cubicBezTo>
                    <a:pt x="18167" y="4831"/>
                    <a:pt x="18037" y="4702"/>
                    <a:pt x="17877" y="4702"/>
                  </a:cubicBezTo>
                  <a:close/>
                  <a:moveTo>
                    <a:pt x="18582" y="3525"/>
                  </a:moveTo>
                  <a:cubicBezTo>
                    <a:pt x="18421" y="3525"/>
                    <a:pt x="18291" y="3656"/>
                    <a:pt x="18291" y="3816"/>
                  </a:cubicBezTo>
                  <a:cubicBezTo>
                    <a:pt x="18291" y="3977"/>
                    <a:pt x="18421" y="4106"/>
                    <a:pt x="18582" y="4106"/>
                  </a:cubicBezTo>
                  <a:cubicBezTo>
                    <a:pt x="18743" y="4106"/>
                    <a:pt x="18873" y="3976"/>
                    <a:pt x="18873" y="3816"/>
                  </a:cubicBezTo>
                  <a:cubicBezTo>
                    <a:pt x="18870" y="3655"/>
                    <a:pt x="18740" y="3525"/>
                    <a:pt x="18582" y="3525"/>
                  </a:cubicBezTo>
                  <a:close/>
                  <a:moveTo>
                    <a:pt x="18582" y="1191"/>
                  </a:moveTo>
                  <a:cubicBezTo>
                    <a:pt x="18421" y="1191"/>
                    <a:pt x="18291" y="1321"/>
                    <a:pt x="18291" y="1482"/>
                  </a:cubicBezTo>
                  <a:cubicBezTo>
                    <a:pt x="18291" y="1643"/>
                    <a:pt x="18421" y="1772"/>
                    <a:pt x="18582" y="1772"/>
                  </a:cubicBezTo>
                  <a:cubicBezTo>
                    <a:pt x="18743" y="1772"/>
                    <a:pt x="18873" y="1643"/>
                    <a:pt x="18873" y="1482"/>
                  </a:cubicBezTo>
                  <a:cubicBezTo>
                    <a:pt x="18870" y="1321"/>
                    <a:pt x="18740" y="1191"/>
                    <a:pt x="18582" y="1191"/>
                  </a:cubicBezTo>
                  <a:close/>
                  <a:moveTo>
                    <a:pt x="19285" y="0"/>
                  </a:moveTo>
                  <a:cubicBezTo>
                    <a:pt x="19124" y="0"/>
                    <a:pt x="18994" y="130"/>
                    <a:pt x="18994" y="291"/>
                  </a:cubicBezTo>
                  <a:cubicBezTo>
                    <a:pt x="18994" y="452"/>
                    <a:pt x="19124" y="581"/>
                    <a:pt x="19285" y="581"/>
                  </a:cubicBezTo>
                  <a:cubicBezTo>
                    <a:pt x="19446" y="581"/>
                    <a:pt x="19575" y="452"/>
                    <a:pt x="19575" y="291"/>
                  </a:cubicBezTo>
                  <a:cubicBezTo>
                    <a:pt x="19575" y="130"/>
                    <a:pt x="19446" y="0"/>
                    <a:pt x="19285" y="0"/>
                  </a:cubicBezTo>
                  <a:close/>
                  <a:moveTo>
                    <a:pt x="19285" y="2351"/>
                  </a:moveTo>
                  <a:cubicBezTo>
                    <a:pt x="19124" y="2351"/>
                    <a:pt x="18994" y="2482"/>
                    <a:pt x="18994" y="2642"/>
                  </a:cubicBezTo>
                  <a:cubicBezTo>
                    <a:pt x="18994" y="2803"/>
                    <a:pt x="19124" y="2932"/>
                    <a:pt x="19285" y="2932"/>
                  </a:cubicBezTo>
                  <a:cubicBezTo>
                    <a:pt x="19446" y="2932"/>
                    <a:pt x="19575" y="2802"/>
                    <a:pt x="19575" y="2642"/>
                  </a:cubicBezTo>
                  <a:cubicBezTo>
                    <a:pt x="19575" y="2481"/>
                    <a:pt x="19446" y="2351"/>
                    <a:pt x="19285" y="2351"/>
                  </a:cubicBezTo>
                  <a:close/>
                  <a:moveTo>
                    <a:pt x="19285" y="4702"/>
                  </a:moveTo>
                  <a:cubicBezTo>
                    <a:pt x="19124" y="4702"/>
                    <a:pt x="18994" y="4831"/>
                    <a:pt x="18994" y="4992"/>
                  </a:cubicBezTo>
                  <a:cubicBezTo>
                    <a:pt x="18994" y="5153"/>
                    <a:pt x="19124" y="5283"/>
                    <a:pt x="19285" y="5283"/>
                  </a:cubicBezTo>
                  <a:cubicBezTo>
                    <a:pt x="19446" y="5283"/>
                    <a:pt x="19575" y="5153"/>
                    <a:pt x="19575" y="4992"/>
                  </a:cubicBezTo>
                  <a:cubicBezTo>
                    <a:pt x="19575" y="4831"/>
                    <a:pt x="19446" y="4702"/>
                    <a:pt x="19285" y="4702"/>
                  </a:cubicBezTo>
                  <a:close/>
                  <a:moveTo>
                    <a:pt x="19987" y="3525"/>
                  </a:moveTo>
                  <a:cubicBezTo>
                    <a:pt x="19827" y="3525"/>
                    <a:pt x="19697" y="3656"/>
                    <a:pt x="19697" y="3816"/>
                  </a:cubicBezTo>
                  <a:cubicBezTo>
                    <a:pt x="19697" y="3977"/>
                    <a:pt x="19827" y="4106"/>
                    <a:pt x="19987" y="4106"/>
                  </a:cubicBezTo>
                  <a:cubicBezTo>
                    <a:pt x="20148" y="4106"/>
                    <a:pt x="20278" y="3977"/>
                    <a:pt x="20278" y="3816"/>
                  </a:cubicBezTo>
                  <a:cubicBezTo>
                    <a:pt x="20278" y="3656"/>
                    <a:pt x="20148" y="3525"/>
                    <a:pt x="19987" y="3525"/>
                  </a:cubicBezTo>
                  <a:close/>
                  <a:moveTo>
                    <a:pt x="19987" y="1191"/>
                  </a:moveTo>
                  <a:cubicBezTo>
                    <a:pt x="19827" y="1191"/>
                    <a:pt x="19697" y="1321"/>
                    <a:pt x="19697" y="1482"/>
                  </a:cubicBezTo>
                  <a:cubicBezTo>
                    <a:pt x="19697" y="1643"/>
                    <a:pt x="19827" y="1772"/>
                    <a:pt x="19987" y="1772"/>
                  </a:cubicBezTo>
                  <a:cubicBezTo>
                    <a:pt x="20148" y="1772"/>
                    <a:pt x="20278" y="1643"/>
                    <a:pt x="20278" y="1482"/>
                  </a:cubicBezTo>
                  <a:cubicBezTo>
                    <a:pt x="20278" y="1321"/>
                    <a:pt x="20148" y="1191"/>
                    <a:pt x="19987" y="119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8" name="Freeform 1">
            <a:extLst>
              <a:ext uri="{FF2B5EF4-FFF2-40B4-BE49-F238E27FC236}">
                <a16:creationId xmlns:a16="http://schemas.microsoft.com/office/drawing/2014/main" id="{0C8B2A81-042A-44EA-ABF2-4D60ACA6C170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5954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4942447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ts val="800"/>
              </a:spcBef>
              <a:buNone/>
              <a:defRPr sz="2933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90909" y="1775105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Freeform 1">
            <a:extLst>
              <a:ext uri="{FF2B5EF4-FFF2-40B4-BE49-F238E27FC236}">
                <a16:creationId xmlns:a16="http://schemas.microsoft.com/office/drawing/2014/main" id="{FC48E81A-8C50-475E-A4D1-4FB3DFA13D21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45983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6858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3"/>
            <a:ext cx="11009376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A1A37470-C414-48DA-A29F-A89AD43CD46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2562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685800" y="1796717"/>
            <a:ext cx="10820400" cy="358206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1" y="256033"/>
            <a:ext cx="1100996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88C5B0FB-55B0-4E99-A34B-EB1EE5A33EE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9362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91330" y="777240"/>
            <a:ext cx="11009341" cy="442569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bg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bg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84407E7C-DC70-456D-86C7-8BAE86BCF26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344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3146292" y="778669"/>
            <a:ext cx="5899416" cy="442569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bg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bg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C6AFBDD9-A4CC-4FCE-8947-C9629C70375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2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77358"/>
            <a:ext cx="10852149" cy="575799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CiscoLiveLA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64E84CC2-6693-4521-9A15-4339142F617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53261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F045167D-C31A-4B5A-B5E3-0A27591B1A8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10922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463EE97A-F19C-437E-864E-D6CAE83E3B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34835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2" y="2220243"/>
            <a:ext cx="5221293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232828">
              <a:lnSpc>
                <a:spcPct val="95000"/>
              </a:lnSpc>
              <a:spcBef>
                <a:spcPts val="148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2245">
              <a:lnSpc>
                <a:spcPct val="95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E0DF8860-6BD9-40BD-9677-FF38FCF3208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601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5" y="256032"/>
            <a:ext cx="11021484" cy="579965"/>
          </a:xfrm>
        </p:spPr>
        <p:txBody>
          <a:bodyPr anchor="b" anchorCtr="0"/>
          <a:lstStyle>
            <a:lvl1pPr marL="8334" indent="-8334" algn="l" defTabSz="609585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CiscoLiveLA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362ABC66-E79E-4AFF-9937-065538474F0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348159527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91440" rIns="91440" anchor="t" anchorCtr="0"/>
          <a:lstStyle>
            <a:lvl1pPr marL="226478" indent="-22647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667">
                <a:latin typeface="CiscoSansTT Light" panose="020B0503020201020303" pitchFamily="34" charset="0"/>
              </a:defRPr>
            </a:lvl1pPr>
            <a:lvl2pPr marL="461422" indent="-234945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>
                <a:latin typeface="CiscoSansTT Light" panose="020B0503020201020303" pitchFamily="34" charset="0"/>
              </a:defRPr>
            </a:lvl2pPr>
            <a:lvl3pPr marL="681550" indent="-228594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133">
                <a:latin typeface="CiscoSansTT Light" panose="020B0503020201020303" pitchFamily="34" charset="0"/>
              </a:defRPr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>
                <a:latin typeface="CiscoSansTT Light" panose="020B0503020201020303" pitchFamily="34" charset="0"/>
              </a:defRPr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266F2A13-F88D-4A87-8434-4509FC322CCD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55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168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96618" y="707136"/>
            <a:ext cx="4734983" cy="5440680"/>
          </a:xfrm>
          <a:prstGeom prst="rect">
            <a:avLst/>
          </a:prstGeom>
        </p:spPr>
        <p:txBody>
          <a:bodyPr lIns="91440" rIns="91440"/>
          <a:lstStyle>
            <a:lvl1pPr marL="226478" indent="-22647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defRPr sz="2667">
                <a:latin typeface="CiscoSansTT Light" panose="020B0503020201020303" pitchFamily="34" charset="0"/>
              </a:defRPr>
            </a:lvl1pPr>
            <a:lvl2pPr marL="455073" indent="-228594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defRPr sz="2400">
                <a:latin typeface="CiscoSansTT Light" panose="020B0503020201020303" pitchFamily="34" charset="0"/>
              </a:defRPr>
            </a:lvl2pPr>
            <a:lvl3pPr marL="681550" indent="-226478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defRPr sz="2133">
                <a:latin typeface="CiscoSansTT Light" panose="020B0503020201020303" pitchFamily="34" charset="0"/>
              </a:defRPr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CiscoSansTT Light" panose="020B0503020201020303" pitchFamily="34" charset="0"/>
              </a:defRPr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91371" y="2191279"/>
            <a:ext cx="5221293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232828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3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2245">
              <a:lnSpc>
                <a:spcPct val="95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232828" lvl="0" indent="-232828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25" name="Freeform 1">
            <a:extLst>
              <a:ext uri="{FF2B5EF4-FFF2-40B4-BE49-F238E27FC236}">
                <a16:creationId xmlns:a16="http://schemas.microsoft.com/office/drawing/2014/main" id="{EFA6A091-9DFA-45BC-B2A5-CAEFFDDAB45E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937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D2F33401-9CF3-4F37-80B9-D69939A521F0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243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75CF4379-CCDD-4DA6-A912-DF0CFAFA274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770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DE2B6F91-FF06-4C02-A055-D8E8604373A4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08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1FFBEF85-04A8-4132-9AF5-761E0EE6CD9A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24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CF01BA07-C782-4777-8116-24B97C4D0C3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830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97408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pPr marL="8334" indent="-8334" defTabSz="60958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733" kern="1200">
                <a:solidFill>
                  <a:schemeClr val="bg1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Complete your online session evaluation</a:t>
            </a: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3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3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9A4CA7F-9171-4F6E-8F84-4ADF1B0C1A75}"/>
              </a:ext>
            </a:extLst>
          </p:cNvPr>
          <p:cNvSpPr txBox="1">
            <a:spLocks/>
          </p:cNvSpPr>
          <p:nvPr userDrawn="1"/>
        </p:nvSpPr>
        <p:spPr>
          <a:xfrm>
            <a:off x="594159" y="1992838"/>
            <a:ext cx="6440304" cy="2144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2380" indent="0" algn="l" defTabSz="609585" rtl="0" eaLnBrk="0" fontAlgn="base" latinLnBrk="0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chemeClr val="bg1"/>
              </a:buClr>
              <a:buSzPct val="80000"/>
              <a:buNone/>
            </a:pP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Give us your feedback to be entered into a Daily Survey Drawing. </a:t>
            </a:r>
          </a:p>
          <a:p>
            <a:pPr marL="2380" indent="0" algn="l" defTabSz="609585" rtl="0" eaLnBrk="0" fontAlgn="base" latinLnBrk="0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chemeClr val="bg1"/>
              </a:buClr>
              <a:buSzPct val="80000"/>
              <a:buNone/>
            </a:pP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Complete your session surveys through the Cisco Live mobile app or on </a:t>
            </a: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  <a:hlinkClick r:id="rId2"/>
              </a:rPr>
              <a:t>www.</a:t>
            </a:r>
            <a:r>
              <a:rPr lang="en-US" sz="2667" u="sng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  <a:hlinkClick r:id="rId2"/>
              </a:rPr>
              <a:t>CiscoLive.com/us</a:t>
            </a: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7735C4-84ED-40C6-9805-DD27B825B79C}"/>
              </a:ext>
            </a:extLst>
          </p:cNvPr>
          <p:cNvSpPr txBox="1"/>
          <p:nvPr userDrawn="1"/>
        </p:nvSpPr>
        <p:spPr>
          <a:xfrm>
            <a:off x="594159" y="4338844"/>
            <a:ext cx="7017820" cy="60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  <a:spcBef>
                <a:spcPts val="800"/>
              </a:spcBef>
              <a:defRPr/>
            </a:pPr>
            <a:r>
              <a:rPr lang="en-US" sz="1867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Don’t forget: Cisco Live sessions will be available for viewing on demand after the event at </a:t>
            </a:r>
            <a:r>
              <a:rPr lang="en-US" sz="1867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www.</a:t>
            </a:r>
            <a:r>
              <a:rPr lang="en-US" sz="1867" u="sng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CiscoLive.com/Online</a:t>
            </a:r>
            <a:r>
              <a:rPr lang="en-US" sz="1867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.</a:t>
            </a:r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71EE026E-F10B-4000-8EF4-5E36DD52D072}"/>
              </a:ext>
            </a:extLst>
          </p:cNvPr>
          <p:cNvSpPr/>
          <p:nvPr userDrawn="1"/>
        </p:nvSpPr>
        <p:spPr>
          <a:xfrm rot="16200000">
            <a:off x="8351519" y="1051560"/>
            <a:ext cx="2926080" cy="47548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819DC1-82D4-432E-93EA-28A67851515D}"/>
              </a:ext>
            </a:extLst>
          </p:cNvPr>
          <p:cNvGrpSpPr/>
          <p:nvPr userDrawn="1"/>
        </p:nvGrpSpPr>
        <p:grpSpPr>
          <a:xfrm>
            <a:off x="8305243" y="2623668"/>
            <a:ext cx="3017008" cy="1610664"/>
            <a:chOff x="6359458" y="1911709"/>
            <a:chExt cx="2262756" cy="1207998"/>
          </a:xfrm>
        </p:grpSpPr>
        <p:grpSp>
          <p:nvGrpSpPr>
            <p:cNvPr id="56" name="Group 221">
              <a:extLst>
                <a:ext uri="{FF2B5EF4-FFF2-40B4-BE49-F238E27FC236}">
                  <a16:creationId xmlns:a16="http://schemas.microsoft.com/office/drawing/2014/main" id="{C97A1DE0-EF75-4473-80D0-98196A27577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458" y="1911709"/>
              <a:ext cx="1700931" cy="1005840"/>
              <a:chOff x="2049" y="1143"/>
              <a:chExt cx="1664" cy="984"/>
            </a:xfrm>
          </p:grpSpPr>
          <p:sp>
            <p:nvSpPr>
              <p:cNvPr id="68" name="Freeform 222">
                <a:extLst>
                  <a:ext uri="{FF2B5EF4-FFF2-40B4-BE49-F238E27FC236}">
                    <a16:creationId xmlns:a16="http://schemas.microsoft.com/office/drawing/2014/main" id="{66964C39-D60F-4CA5-89CC-44A45702B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9" y="2058"/>
                <a:ext cx="1664" cy="69"/>
              </a:xfrm>
              <a:custGeom>
                <a:avLst/>
                <a:gdLst>
                  <a:gd name="T0" fmla="*/ 687 w 701"/>
                  <a:gd name="T1" fmla="*/ 29 h 29"/>
                  <a:gd name="T2" fmla="*/ 15 w 701"/>
                  <a:gd name="T3" fmla="*/ 29 h 29"/>
                  <a:gd name="T4" fmla="*/ 0 w 701"/>
                  <a:gd name="T5" fmla="*/ 15 h 29"/>
                  <a:gd name="T6" fmla="*/ 0 w 701"/>
                  <a:gd name="T7" fmla="*/ 15 h 29"/>
                  <a:gd name="T8" fmla="*/ 15 w 701"/>
                  <a:gd name="T9" fmla="*/ 0 h 29"/>
                  <a:gd name="T10" fmla="*/ 687 w 701"/>
                  <a:gd name="T11" fmla="*/ 0 h 29"/>
                  <a:gd name="T12" fmla="*/ 701 w 701"/>
                  <a:gd name="T13" fmla="*/ 15 h 29"/>
                  <a:gd name="T14" fmla="*/ 701 w 701"/>
                  <a:gd name="T15" fmla="*/ 15 h 29"/>
                  <a:gd name="T16" fmla="*/ 687 w 701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1" h="29">
                    <a:moveTo>
                      <a:pt x="687" y="29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687" y="0"/>
                      <a:pt x="687" y="0"/>
                      <a:pt x="687" y="0"/>
                    </a:cubicBezTo>
                    <a:cubicBezTo>
                      <a:pt x="695" y="0"/>
                      <a:pt x="701" y="7"/>
                      <a:pt x="701" y="15"/>
                    </a:cubicBezTo>
                    <a:cubicBezTo>
                      <a:pt x="701" y="15"/>
                      <a:pt x="701" y="15"/>
                      <a:pt x="701" y="15"/>
                    </a:cubicBezTo>
                    <a:cubicBezTo>
                      <a:pt x="701" y="23"/>
                      <a:pt x="695" y="29"/>
                      <a:pt x="687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9" name="Freeform 223">
                <a:extLst>
                  <a:ext uri="{FF2B5EF4-FFF2-40B4-BE49-F238E27FC236}">
                    <a16:creationId xmlns:a16="http://schemas.microsoft.com/office/drawing/2014/main" id="{B25A10A2-A75A-49F1-A69E-FBE8BEAC1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5 w 584"/>
                  <a:gd name="T1" fmla="*/ 351 h 351"/>
                  <a:gd name="T2" fmla="*/ 29 w 584"/>
                  <a:gd name="T3" fmla="*/ 351 h 351"/>
                  <a:gd name="T4" fmla="*/ 0 w 584"/>
                  <a:gd name="T5" fmla="*/ 322 h 351"/>
                  <a:gd name="T6" fmla="*/ 0 w 584"/>
                  <a:gd name="T7" fmla="*/ 30 h 351"/>
                  <a:gd name="T8" fmla="*/ 29 w 584"/>
                  <a:gd name="T9" fmla="*/ 0 h 351"/>
                  <a:gd name="T10" fmla="*/ 555 w 584"/>
                  <a:gd name="T11" fmla="*/ 0 h 351"/>
                  <a:gd name="T12" fmla="*/ 584 w 584"/>
                  <a:gd name="T13" fmla="*/ 30 h 351"/>
                  <a:gd name="T14" fmla="*/ 584 w 584"/>
                  <a:gd name="T15" fmla="*/ 322 h 351"/>
                  <a:gd name="T16" fmla="*/ 555 w 584"/>
                  <a:gd name="T17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351">
                    <a:moveTo>
                      <a:pt x="555" y="351"/>
                    </a:moveTo>
                    <a:cubicBezTo>
                      <a:pt x="29" y="351"/>
                      <a:pt x="29" y="351"/>
                      <a:pt x="29" y="351"/>
                    </a:cubicBezTo>
                    <a:cubicBezTo>
                      <a:pt x="13" y="351"/>
                      <a:pt x="0" y="338"/>
                      <a:pt x="0" y="32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29" y="0"/>
                    </a:cubicBezTo>
                    <a:cubicBezTo>
                      <a:pt x="555" y="0"/>
                      <a:pt x="555" y="0"/>
                      <a:pt x="555" y="0"/>
                    </a:cubicBezTo>
                    <a:cubicBezTo>
                      <a:pt x="571" y="0"/>
                      <a:pt x="584" y="14"/>
                      <a:pt x="584" y="30"/>
                    </a:cubicBezTo>
                    <a:cubicBezTo>
                      <a:pt x="584" y="322"/>
                      <a:pt x="584" y="322"/>
                      <a:pt x="584" y="322"/>
                    </a:cubicBezTo>
                    <a:cubicBezTo>
                      <a:pt x="584" y="338"/>
                      <a:pt x="571" y="351"/>
                      <a:pt x="555" y="351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70" name="Freeform 224">
                <a:extLst>
                  <a:ext uri="{FF2B5EF4-FFF2-40B4-BE49-F238E27FC236}">
                    <a16:creationId xmlns:a16="http://schemas.microsoft.com/office/drawing/2014/main" id="{C8A793B6-3C7F-4279-9926-5A3C49FC9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2 w 584"/>
                  <a:gd name="T1" fmla="*/ 32 h 351"/>
                  <a:gd name="T2" fmla="*/ 552 w 584"/>
                  <a:gd name="T3" fmla="*/ 319 h 351"/>
                  <a:gd name="T4" fmla="*/ 32 w 584"/>
                  <a:gd name="T5" fmla="*/ 319 h 351"/>
                  <a:gd name="T6" fmla="*/ 32 w 584"/>
                  <a:gd name="T7" fmla="*/ 32 h 351"/>
                  <a:gd name="T8" fmla="*/ 552 w 584"/>
                  <a:gd name="T9" fmla="*/ 32 h 351"/>
                  <a:gd name="T10" fmla="*/ 555 w 584"/>
                  <a:gd name="T11" fmla="*/ 0 h 351"/>
                  <a:gd name="T12" fmla="*/ 29 w 584"/>
                  <a:gd name="T13" fmla="*/ 0 h 351"/>
                  <a:gd name="T14" fmla="*/ 0 w 584"/>
                  <a:gd name="T15" fmla="*/ 30 h 351"/>
                  <a:gd name="T16" fmla="*/ 0 w 584"/>
                  <a:gd name="T17" fmla="*/ 322 h 351"/>
                  <a:gd name="T18" fmla="*/ 29 w 584"/>
                  <a:gd name="T19" fmla="*/ 351 h 351"/>
                  <a:gd name="T20" fmla="*/ 555 w 584"/>
                  <a:gd name="T21" fmla="*/ 351 h 351"/>
                  <a:gd name="T22" fmla="*/ 584 w 584"/>
                  <a:gd name="T23" fmla="*/ 322 h 351"/>
                  <a:gd name="T24" fmla="*/ 584 w 584"/>
                  <a:gd name="T25" fmla="*/ 30 h 351"/>
                  <a:gd name="T26" fmla="*/ 555 w 584"/>
                  <a:gd name="T2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4" h="351">
                    <a:moveTo>
                      <a:pt x="552" y="32"/>
                    </a:moveTo>
                    <a:cubicBezTo>
                      <a:pt x="552" y="319"/>
                      <a:pt x="552" y="319"/>
                      <a:pt x="552" y="319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52" y="32"/>
                      <a:pt x="552" y="32"/>
                      <a:pt x="552" y="32"/>
                    </a:cubicBezTo>
                    <a:moveTo>
                      <a:pt x="55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38"/>
                      <a:pt x="13" y="351"/>
                      <a:pt x="29" y="351"/>
                    </a:cubicBezTo>
                    <a:cubicBezTo>
                      <a:pt x="555" y="351"/>
                      <a:pt x="555" y="351"/>
                      <a:pt x="555" y="351"/>
                    </a:cubicBezTo>
                    <a:cubicBezTo>
                      <a:pt x="571" y="351"/>
                      <a:pt x="584" y="338"/>
                      <a:pt x="584" y="322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14"/>
                      <a:pt x="571" y="0"/>
                      <a:pt x="5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16242-F684-40C7-9AC2-2807B65A9B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1363" y="2479627"/>
              <a:ext cx="360851" cy="640080"/>
              <a:chOff x="839748" y="3892512"/>
              <a:chExt cx="167995" cy="297991"/>
            </a:xfrm>
          </p:grpSpPr>
          <p:sp>
            <p:nvSpPr>
              <p:cNvPr id="63" name="Freeform 307">
                <a:extLst>
                  <a:ext uri="{FF2B5EF4-FFF2-40B4-BE49-F238E27FC236}">
                    <a16:creationId xmlns:a16="http://schemas.microsoft.com/office/drawing/2014/main" id="{01670CF8-34A1-46BC-8FDD-A1F5705BA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48" y="3892512"/>
                <a:ext cx="167995" cy="297991"/>
              </a:xfrm>
              <a:custGeom>
                <a:avLst/>
                <a:gdLst>
                  <a:gd name="T0" fmla="*/ 62 w 71"/>
                  <a:gd name="T1" fmla="*/ 0 h 126"/>
                  <a:gd name="T2" fmla="*/ 9 w 71"/>
                  <a:gd name="T3" fmla="*/ 0 h 126"/>
                  <a:gd name="T4" fmla="*/ 0 w 71"/>
                  <a:gd name="T5" fmla="*/ 9 h 126"/>
                  <a:gd name="T6" fmla="*/ 0 w 71"/>
                  <a:gd name="T7" fmla="*/ 117 h 126"/>
                  <a:gd name="T8" fmla="*/ 9 w 71"/>
                  <a:gd name="T9" fmla="*/ 126 h 126"/>
                  <a:gd name="T10" fmla="*/ 62 w 71"/>
                  <a:gd name="T11" fmla="*/ 126 h 126"/>
                  <a:gd name="T12" fmla="*/ 71 w 71"/>
                  <a:gd name="T13" fmla="*/ 117 h 126"/>
                  <a:gd name="T14" fmla="*/ 71 w 71"/>
                  <a:gd name="T15" fmla="*/ 9 h 126"/>
                  <a:gd name="T16" fmla="*/ 62 w 71"/>
                  <a:gd name="T1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26">
                    <a:moveTo>
                      <a:pt x="6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2"/>
                      <a:pt x="4" y="126"/>
                      <a:pt x="9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7" y="126"/>
                      <a:pt x="71" y="122"/>
                      <a:pt x="71" y="117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4" name="Oval 308">
                <a:extLst>
                  <a:ext uri="{FF2B5EF4-FFF2-40B4-BE49-F238E27FC236}">
                    <a16:creationId xmlns:a16="http://schemas.microsoft.com/office/drawing/2014/main" id="{3640057D-4795-45FF-AEC4-B1DE952A2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747" y="4159503"/>
                <a:ext cx="18999" cy="18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5" name="Freeform 309">
                <a:extLst>
                  <a:ext uri="{FF2B5EF4-FFF2-40B4-BE49-F238E27FC236}">
                    <a16:creationId xmlns:a16="http://schemas.microsoft.com/office/drawing/2014/main" id="{941E85E6-7354-47E8-BA12-52F4ED3FD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746" y="3909509"/>
                <a:ext cx="35999" cy="2000"/>
              </a:xfrm>
              <a:custGeom>
                <a:avLst/>
                <a:gdLst>
                  <a:gd name="T0" fmla="*/ 15 w 15"/>
                  <a:gd name="T1" fmla="*/ 1 h 1"/>
                  <a:gd name="T2" fmla="*/ 0 w 15"/>
                  <a:gd name="T3" fmla="*/ 1 h 1"/>
                  <a:gd name="T4" fmla="*/ 0 w 15"/>
                  <a:gd name="T5" fmla="*/ 1 h 1"/>
                  <a:gd name="T6" fmla="*/ 0 w 15"/>
                  <a:gd name="T7" fmla="*/ 0 h 1"/>
                  <a:gd name="T8" fmla="*/ 15 w 15"/>
                  <a:gd name="T9" fmla="*/ 0 h 1"/>
                  <a:gd name="T10" fmla="*/ 15 w 15"/>
                  <a:gd name="T11" fmla="*/ 1 h 1"/>
                  <a:gd name="T12" fmla="*/ 15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5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6" name="Rectangle 310">
                <a:extLst>
                  <a:ext uri="{FF2B5EF4-FFF2-40B4-BE49-F238E27FC236}">
                    <a16:creationId xmlns:a16="http://schemas.microsoft.com/office/drawing/2014/main" id="{7514F58F-1074-4210-87DC-19C8D791D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7" name="Rectangle 311">
                <a:extLst>
                  <a:ext uri="{FF2B5EF4-FFF2-40B4-BE49-F238E27FC236}">
                    <a16:creationId xmlns:a16="http://schemas.microsoft.com/office/drawing/2014/main" id="{8F562477-10D6-4C75-8C3F-9A035C525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25282BF-73F5-41CA-A178-CC2025802E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0129" y="2296296"/>
              <a:ext cx="621753" cy="822960"/>
              <a:chOff x="1631724" y="3365526"/>
              <a:chExt cx="342990" cy="453986"/>
            </a:xfrm>
          </p:grpSpPr>
          <p:sp>
            <p:nvSpPr>
              <p:cNvPr id="59" name="Freeform 312">
                <a:extLst>
                  <a:ext uri="{FF2B5EF4-FFF2-40B4-BE49-F238E27FC236}">
                    <a16:creationId xmlns:a16="http://schemas.microsoft.com/office/drawing/2014/main" id="{E92EEB39-06DD-4ECC-869E-026C41EF7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724" y="3365526"/>
                <a:ext cx="342990" cy="453986"/>
              </a:xfrm>
              <a:custGeom>
                <a:avLst/>
                <a:gdLst>
                  <a:gd name="T0" fmla="*/ 132 w 145"/>
                  <a:gd name="T1" fmla="*/ 0 h 192"/>
                  <a:gd name="T2" fmla="*/ 13 w 145"/>
                  <a:gd name="T3" fmla="*/ 0 h 192"/>
                  <a:gd name="T4" fmla="*/ 0 w 145"/>
                  <a:gd name="T5" fmla="*/ 13 h 192"/>
                  <a:gd name="T6" fmla="*/ 0 w 145"/>
                  <a:gd name="T7" fmla="*/ 180 h 192"/>
                  <a:gd name="T8" fmla="*/ 13 w 145"/>
                  <a:gd name="T9" fmla="*/ 192 h 192"/>
                  <a:gd name="T10" fmla="*/ 132 w 145"/>
                  <a:gd name="T11" fmla="*/ 192 h 192"/>
                  <a:gd name="T12" fmla="*/ 145 w 145"/>
                  <a:gd name="T13" fmla="*/ 180 h 192"/>
                  <a:gd name="T14" fmla="*/ 145 w 145"/>
                  <a:gd name="T15" fmla="*/ 13 h 192"/>
                  <a:gd name="T16" fmla="*/ 132 w 145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92">
                    <a:moveTo>
                      <a:pt x="132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7"/>
                      <a:pt x="6" y="192"/>
                      <a:pt x="13" y="192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39" y="192"/>
                      <a:pt x="145" y="187"/>
                      <a:pt x="145" y="180"/>
                    </a:cubicBezTo>
                    <a:cubicBezTo>
                      <a:pt x="145" y="13"/>
                      <a:pt x="145" y="13"/>
                      <a:pt x="145" y="13"/>
                    </a:cubicBezTo>
                    <a:cubicBezTo>
                      <a:pt x="145" y="6"/>
                      <a:pt x="139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0" name="Oval 313">
                <a:extLst>
                  <a:ext uri="{FF2B5EF4-FFF2-40B4-BE49-F238E27FC236}">
                    <a16:creationId xmlns:a16="http://schemas.microsoft.com/office/drawing/2014/main" id="{F3A9FDDE-4336-47BA-9D11-041FDDA15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719" y="3769499"/>
                <a:ext cx="30999" cy="29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1" name="Freeform 314">
                <a:extLst>
                  <a:ext uri="{FF2B5EF4-FFF2-40B4-BE49-F238E27FC236}">
                    <a16:creationId xmlns:a16="http://schemas.microsoft.com/office/drawing/2014/main" id="{860908BA-4F6F-43B6-89FB-DB8FD8F1B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719" y="3590519"/>
                <a:ext cx="56998" cy="4000"/>
              </a:xfrm>
              <a:custGeom>
                <a:avLst/>
                <a:gdLst>
                  <a:gd name="T0" fmla="*/ 23 w 24"/>
                  <a:gd name="T1" fmla="*/ 2 h 2"/>
                  <a:gd name="T2" fmla="*/ 1 w 24"/>
                  <a:gd name="T3" fmla="*/ 2 h 2"/>
                  <a:gd name="T4" fmla="*/ 0 w 24"/>
                  <a:gd name="T5" fmla="*/ 1 h 2"/>
                  <a:gd name="T6" fmla="*/ 1 w 24"/>
                  <a:gd name="T7" fmla="*/ 0 h 2"/>
                  <a:gd name="T8" fmla="*/ 23 w 24"/>
                  <a:gd name="T9" fmla="*/ 0 h 2"/>
                  <a:gd name="T10" fmla="*/ 24 w 24"/>
                  <a:gd name="T11" fmla="*/ 1 h 2"/>
                  <a:gd name="T12" fmla="*/ 23 w 2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">
                    <a:moveTo>
                      <a:pt x="23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4" y="1"/>
                    </a:cubicBezTo>
                    <a:cubicBezTo>
                      <a:pt x="24" y="2"/>
                      <a:pt x="23" y="2"/>
                      <a:pt x="2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2" name="Rectangle 315">
                <a:extLst>
                  <a:ext uri="{FF2B5EF4-FFF2-40B4-BE49-F238E27FC236}">
                    <a16:creationId xmlns:a16="http://schemas.microsoft.com/office/drawing/2014/main" id="{3DCF2984-5D93-4304-B427-3D54DE16E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7723" y="3421957"/>
                <a:ext cx="290991" cy="33399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</p:grpSp>
      <p:sp>
        <p:nvSpPr>
          <p:cNvPr id="71" name="Freeform 1">
            <a:extLst>
              <a:ext uri="{FF2B5EF4-FFF2-40B4-BE49-F238E27FC236}">
                <a16:creationId xmlns:a16="http://schemas.microsoft.com/office/drawing/2014/main" id="{BCF0B9EF-2A66-4963-8E5A-B4B76AC4E4E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5220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">
            <a:extLst>
              <a:ext uri="{FF2B5EF4-FFF2-40B4-BE49-F238E27FC236}">
                <a16:creationId xmlns:a16="http://schemas.microsoft.com/office/drawing/2014/main" id="{0D21382F-1630-2F4D-870C-A1590E6F67F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F73E2A-96A3-4C2D-A492-1BC90CFCD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22552" y="0"/>
            <a:ext cx="4669449" cy="6858000"/>
          </a:xfrm>
          <a:prstGeom prst="rect">
            <a:avLst/>
          </a:prstGeom>
        </p:spPr>
      </p:pic>
      <p:sp>
        <p:nvSpPr>
          <p:cNvPr id="42" name="Freeform 1">
            <a:extLst>
              <a:ext uri="{FF2B5EF4-FFF2-40B4-BE49-F238E27FC236}">
                <a16:creationId xmlns:a16="http://schemas.microsoft.com/office/drawing/2014/main" id="{017786B5-DB6C-465F-A549-E17EEC4240B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7D1F662-2240-4EA1-80F7-6B74E0FD509D}"/>
              </a:ext>
            </a:extLst>
          </p:cNvPr>
          <p:cNvSpPr txBox="1">
            <a:spLocks/>
          </p:cNvSpPr>
          <p:nvPr userDrawn="1"/>
        </p:nvSpPr>
        <p:spPr>
          <a:xfrm>
            <a:off x="567687" y="2762193"/>
            <a:ext cx="3913957" cy="1333617"/>
          </a:xfrm>
          <a:prstGeom prst="rect">
            <a:avLst/>
          </a:prstGeom>
        </p:spPr>
        <p:txBody>
          <a:bodyPr anchor="ctr"/>
          <a:lstStyle>
            <a:lvl1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2pPr>
            <a:lvl3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3pPr>
            <a:lvl4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4pPr>
            <a:lvl5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5pPr>
            <a:lvl6pPr marL="2634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6pPr>
            <a:lvl7pPr marL="52060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7pPr>
            <a:lvl8pPr marL="7777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8pPr>
            <a:lvl9pPr marL="10349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9pPr>
          </a:lstStyle>
          <a:p>
            <a:pPr algn="l"/>
            <a:r>
              <a:rPr lang="en-US" sz="5333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91FE7-6058-4772-80EB-4B5DCAEB99C9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</p:spTree>
    <p:extLst>
      <p:ext uri="{BB962C8B-B14F-4D97-AF65-F5344CB8AC3E}">
        <p14:creationId xmlns:p14="http://schemas.microsoft.com/office/powerpoint/2010/main" val="378963634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558BFC1-2779-497B-9964-275329B0CC1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252B34-11F2-9F47-ACD9-6A3F7FD50CA4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876399-0089-4737-A4D3-42BB9769B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68777" y="2524008"/>
            <a:ext cx="7683331" cy="1809937"/>
            <a:chOff x="1626583" y="1893005"/>
            <a:chExt cx="5762498" cy="1357453"/>
          </a:xfrm>
        </p:grpSpPr>
        <p:sp>
          <p:nvSpPr>
            <p:cNvPr id="26" name="Freeform 1">
              <a:extLst>
                <a:ext uri="{FF2B5EF4-FFF2-40B4-BE49-F238E27FC236}">
                  <a16:creationId xmlns:a16="http://schemas.microsoft.com/office/drawing/2014/main" id="{9558CFC7-0DC7-4CB0-A03F-46B1C0BB8C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07792" y="2843233"/>
              <a:ext cx="3328416" cy="407225"/>
            </a:xfrm>
            <a:custGeom>
              <a:avLst/>
              <a:gdLst>
                <a:gd name="T0" fmla="*/ 99 w 16004"/>
                <a:gd name="T1" fmla="*/ 1915 h 1959"/>
                <a:gd name="T2" fmla="*/ 0 w 16004"/>
                <a:gd name="T3" fmla="*/ 0 h 1959"/>
                <a:gd name="T4" fmla="*/ 2650 w 16004"/>
                <a:gd name="T5" fmla="*/ 0 h 1959"/>
                <a:gd name="T6" fmla="*/ 2545 w 16004"/>
                <a:gd name="T7" fmla="*/ 1915 h 1959"/>
                <a:gd name="T8" fmla="*/ 1309 w 16004"/>
                <a:gd name="T9" fmla="*/ 1915 h 1959"/>
                <a:gd name="T10" fmla="*/ 1213 w 16004"/>
                <a:gd name="T11" fmla="*/ 0 h 1959"/>
                <a:gd name="T12" fmla="*/ 2560 w 16004"/>
                <a:gd name="T13" fmla="*/ 1766 h 1959"/>
                <a:gd name="T14" fmla="*/ 2650 w 16004"/>
                <a:gd name="T15" fmla="*/ 0 h 1959"/>
                <a:gd name="T16" fmla="*/ 4129 w 16004"/>
                <a:gd name="T17" fmla="*/ 88 h 1959"/>
                <a:gd name="T18" fmla="*/ 4030 w 16004"/>
                <a:gd name="T19" fmla="*/ 1915 h 1959"/>
                <a:gd name="T20" fmla="*/ 3384 w 16004"/>
                <a:gd name="T21" fmla="*/ 88 h 1959"/>
                <a:gd name="T22" fmla="*/ 4775 w 16004"/>
                <a:gd name="T23" fmla="*/ 0 h 1959"/>
                <a:gd name="T24" fmla="*/ 5441 w 16004"/>
                <a:gd name="T25" fmla="*/ 1292 h 1959"/>
                <a:gd name="T26" fmla="*/ 5537 w 16004"/>
                <a:gd name="T27" fmla="*/ 0 h 1959"/>
                <a:gd name="T28" fmla="*/ 6161 w 16004"/>
                <a:gd name="T29" fmla="*/ 1870 h 1959"/>
                <a:gd name="T30" fmla="*/ 6784 w 16004"/>
                <a:gd name="T31" fmla="*/ 0 h 1959"/>
                <a:gd name="T32" fmla="*/ 6880 w 16004"/>
                <a:gd name="T33" fmla="*/ 1292 h 1959"/>
                <a:gd name="T34" fmla="*/ 5441 w 16004"/>
                <a:gd name="T35" fmla="*/ 1292 h 1959"/>
                <a:gd name="T36" fmla="*/ 8081 w 16004"/>
                <a:gd name="T37" fmla="*/ 1915 h 1959"/>
                <a:gd name="T38" fmla="*/ 7984 w 16004"/>
                <a:gd name="T39" fmla="*/ 0 h 1959"/>
                <a:gd name="T40" fmla="*/ 9775 w 16004"/>
                <a:gd name="T41" fmla="*/ 88 h 1959"/>
                <a:gd name="T42" fmla="*/ 9676 w 16004"/>
                <a:gd name="T43" fmla="*/ 1915 h 1959"/>
                <a:gd name="T44" fmla="*/ 9030 w 16004"/>
                <a:gd name="T45" fmla="*/ 88 h 1959"/>
                <a:gd name="T46" fmla="*/ 10421 w 16004"/>
                <a:gd name="T47" fmla="*/ 0 h 1959"/>
                <a:gd name="T48" fmla="*/ 9775 w 16004"/>
                <a:gd name="T49" fmla="*/ 88 h 1959"/>
                <a:gd name="T50" fmla="*/ 11465 w 16004"/>
                <a:gd name="T51" fmla="*/ 1915 h 1959"/>
                <a:gd name="T52" fmla="*/ 11366 w 16004"/>
                <a:gd name="T53" fmla="*/ 0 h 1959"/>
                <a:gd name="T54" fmla="*/ 12484 w 16004"/>
                <a:gd name="T55" fmla="*/ 0 h 1959"/>
                <a:gd name="T56" fmla="*/ 13878 w 16004"/>
                <a:gd name="T57" fmla="*/ 0 h 1959"/>
                <a:gd name="T58" fmla="*/ 13249 w 16004"/>
                <a:gd name="T59" fmla="*/ 1915 h 1959"/>
                <a:gd name="T60" fmla="*/ 12379 w 16004"/>
                <a:gd name="T61" fmla="*/ 0 h 1959"/>
                <a:gd name="T62" fmla="*/ 15924 w 16004"/>
                <a:gd name="T63" fmla="*/ 984 h 1959"/>
                <a:gd name="T64" fmla="*/ 14993 w 16004"/>
                <a:gd name="T65" fmla="*/ 1828 h 1959"/>
                <a:gd name="T66" fmla="*/ 16003 w 16004"/>
                <a:gd name="T67" fmla="*/ 1915 h 1959"/>
                <a:gd name="T68" fmla="*/ 14897 w 16004"/>
                <a:gd name="T69" fmla="*/ 0 h 1959"/>
                <a:gd name="T70" fmla="*/ 16003 w 16004"/>
                <a:gd name="T71" fmla="*/ 88 h 1959"/>
                <a:gd name="T72" fmla="*/ 14993 w 16004"/>
                <a:gd name="T73" fmla="*/ 898 h 1959"/>
                <a:gd name="T74" fmla="*/ 15924 w 16004"/>
                <a:gd name="T75" fmla="*/ 984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04" h="1959">
                  <a:moveTo>
                    <a:pt x="99" y="0"/>
                  </a:moveTo>
                  <a:lnTo>
                    <a:pt x="99" y="1915"/>
                  </a:lnTo>
                  <a:lnTo>
                    <a:pt x="0" y="1915"/>
                  </a:lnTo>
                  <a:lnTo>
                    <a:pt x="0" y="0"/>
                  </a:lnTo>
                  <a:lnTo>
                    <a:pt x="99" y="0"/>
                  </a:lnTo>
                  <a:close/>
                  <a:moveTo>
                    <a:pt x="2650" y="0"/>
                  </a:moveTo>
                  <a:lnTo>
                    <a:pt x="2650" y="1915"/>
                  </a:lnTo>
                  <a:lnTo>
                    <a:pt x="2545" y="1915"/>
                  </a:lnTo>
                  <a:lnTo>
                    <a:pt x="1309" y="139"/>
                  </a:lnTo>
                  <a:lnTo>
                    <a:pt x="1309" y="1915"/>
                  </a:lnTo>
                  <a:lnTo>
                    <a:pt x="1213" y="1915"/>
                  </a:lnTo>
                  <a:lnTo>
                    <a:pt x="1213" y="0"/>
                  </a:lnTo>
                  <a:lnTo>
                    <a:pt x="1324" y="0"/>
                  </a:lnTo>
                  <a:lnTo>
                    <a:pt x="2560" y="1766"/>
                  </a:lnTo>
                  <a:lnTo>
                    <a:pt x="2560" y="0"/>
                  </a:lnTo>
                  <a:lnTo>
                    <a:pt x="2650" y="0"/>
                  </a:lnTo>
                  <a:close/>
                  <a:moveTo>
                    <a:pt x="4775" y="88"/>
                  </a:moveTo>
                  <a:lnTo>
                    <a:pt x="4129" y="88"/>
                  </a:lnTo>
                  <a:lnTo>
                    <a:pt x="4129" y="1915"/>
                  </a:lnTo>
                  <a:lnTo>
                    <a:pt x="4030" y="1915"/>
                  </a:lnTo>
                  <a:lnTo>
                    <a:pt x="4030" y="88"/>
                  </a:lnTo>
                  <a:lnTo>
                    <a:pt x="3384" y="88"/>
                  </a:lnTo>
                  <a:lnTo>
                    <a:pt x="3384" y="0"/>
                  </a:lnTo>
                  <a:lnTo>
                    <a:pt x="4775" y="0"/>
                  </a:lnTo>
                  <a:lnTo>
                    <a:pt x="4775" y="88"/>
                  </a:lnTo>
                  <a:close/>
                  <a:moveTo>
                    <a:pt x="5441" y="1292"/>
                  </a:moveTo>
                  <a:lnTo>
                    <a:pt x="5441" y="0"/>
                  </a:lnTo>
                  <a:lnTo>
                    <a:pt x="5537" y="0"/>
                  </a:lnTo>
                  <a:lnTo>
                    <a:pt x="5537" y="1295"/>
                  </a:lnTo>
                  <a:cubicBezTo>
                    <a:pt x="5537" y="1633"/>
                    <a:pt x="5805" y="1870"/>
                    <a:pt x="6161" y="1870"/>
                  </a:cubicBezTo>
                  <a:cubicBezTo>
                    <a:pt x="6513" y="1870"/>
                    <a:pt x="6784" y="1633"/>
                    <a:pt x="6784" y="1295"/>
                  </a:cubicBezTo>
                  <a:lnTo>
                    <a:pt x="6784" y="0"/>
                  </a:lnTo>
                  <a:lnTo>
                    <a:pt x="6880" y="0"/>
                  </a:lnTo>
                  <a:lnTo>
                    <a:pt x="6880" y="1292"/>
                  </a:lnTo>
                  <a:cubicBezTo>
                    <a:pt x="6880" y="1647"/>
                    <a:pt x="6615" y="1958"/>
                    <a:pt x="6161" y="1958"/>
                  </a:cubicBezTo>
                  <a:cubicBezTo>
                    <a:pt x="5701" y="1958"/>
                    <a:pt x="5441" y="1647"/>
                    <a:pt x="5441" y="1292"/>
                  </a:cubicBezTo>
                  <a:close/>
                  <a:moveTo>
                    <a:pt x="8081" y="0"/>
                  </a:moveTo>
                  <a:lnTo>
                    <a:pt x="8081" y="1915"/>
                  </a:lnTo>
                  <a:lnTo>
                    <a:pt x="7984" y="1915"/>
                  </a:lnTo>
                  <a:lnTo>
                    <a:pt x="7984" y="0"/>
                  </a:lnTo>
                  <a:lnTo>
                    <a:pt x="8081" y="0"/>
                  </a:lnTo>
                  <a:close/>
                  <a:moveTo>
                    <a:pt x="9775" y="88"/>
                  </a:moveTo>
                  <a:lnTo>
                    <a:pt x="9775" y="1915"/>
                  </a:lnTo>
                  <a:lnTo>
                    <a:pt x="9676" y="1915"/>
                  </a:lnTo>
                  <a:lnTo>
                    <a:pt x="9676" y="88"/>
                  </a:lnTo>
                  <a:lnTo>
                    <a:pt x="9030" y="88"/>
                  </a:lnTo>
                  <a:lnTo>
                    <a:pt x="9030" y="0"/>
                  </a:lnTo>
                  <a:lnTo>
                    <a:pt x="10421" y="0"/>
                  </a:lnTo>
                  <a:lnTo>
                    <a:pt x="10421" y="88"/>
                  </a:lnTo>
                  <a:lnTo>
                    <a:pt x="9775" y="88"/>
                  </a:lnTo>
                  <a:close/>
                  <a:moveTo>
                    <a:pt x="11465" y="0"/>
                  </a:moveTo>
                  <a:lnTo>
                    <a:pt x="11465" y="1915"/>
                  </a:lnTo>
                  <a:lnTo>
                    <a:pt x="11366" y="1915"/>
                  </a:lnTo>
                  <a:lnTo>
                    <a:pt x="11366" y="0"/>
                  </a:lnTo>
                  <a:lnTo>
                    <a:pt x="11465" y="0"/>
                  </a:lnTo>
                  <a:close/>
                  <a:moveTo>
                    <a:pt x="12484" y="0"/>
                  </a:moveTo>
                  <a:lnTo>
                    <a:pt x="13175" y="1839"/>
                  </a:lnTo>
                  <a:lnTo>
                    <a:pt x="13878" y="0"/>
                  </a:lnTo>
                  <a:lnTo>
                    <a:pt x="13974" y="0"/>
                  </a:lnTo>
                  <a:lnTo>
                    <a:pt x="13249" y="1915"/>
                  </a:lnTo>
                  <a:lnTo>
                    <a:pt x="13102" y="1915"/>
                  </a:lnTo>
                  <a:lnTo>
                    <a:pt x="12379" y="0"/>
                  </a:lnTo>
                  <a:lnTo>
                    <a:pt x="12484" y="0"/>
                  </a:lnTo>
                  <a:close/>
                  <a:moveTo>
                    <a:pt x="15924" y="984"/>
                  </a:moveTo>
                  <a:lnTo>
                    <a:pt x="14993" y="984"/>
                  </a:lnTo>
                  <a:lnTo>
                    <a:pt x="14993" y="1828"/>
                  </a:lnTo>
                  <a:lnTo>
                    <a:pt x="16003" y="1828"/>
                  </a:lnTo>
                  <a:lnTo>
                    <a:pt x="16003" y="1915"/>
                  </a:lnTo>
                  <a:lnTo>
                    <a:pt x="14897" y="1915"/>
                  </a:lnTo>
                  <a:lnTo>
                    <a:pt x="14897" y="0"/>
                  </a:lnTo>
                  <a:lnTo>
                    <a:pt x="16003" y="0"/>
                  </a:lnTo>
                  <a:lnTo>
                    <a:pt x="16003" y="88"/>
                  </a:lnTo>
                  <a:lnTo>
                    <a:pt x="14993" y="88"/>
                  </a:lnTo>
                  <a:lnTo>
                    <a:pt x="14993" y="898"/>
                  </a:lnTo>
                  <a:lnTo>
                    <a:pt x="15924" y="898"/>
                  </a:lnTo>
                  <a:lnTo>
                    <a:pt x="15924" y="98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10A930-6105-45D5-99E4-A58E843C4A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6583" y="1893005"/>
              <a:ext cx="5762498" cy="765435"/>
              <a:chOff x="1626583" y="1893005"/>
              <a:chExt cx="5762498" cy="76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885FDA-F05A-4331-B7EC-1887032C08F9}"/>
                  </a:ext>
                </a:extLst>
              </p:cNvPr>
              <p:cNvSpPr/>
              <p:nvPr/>
            </p:nvSpPr>
            <p:spPr bwMode="auto">
              <a:xfrm>
                <a:off x="1626583" y="1893005"/>
                <a:ext cx="765279" cy="76543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808F6F-6F64-4818-82D7-F01A5E801E74}"/>
                  </a:ext>
                </a:extLst>
              </p:cNvPr>
              <p:cNvSpPr/>
              <p:nvPr/>
            </p:nvSpPr>
            <p:spPr bwMode="auto">
              <a:xfrm>
                <a:off x="3346916" y="1893005"/>
                <a:ext cx="825909" cy="765435"/>
              </a:xfrm>
              <a:prstGeom prst="rect">
                <a:avLst/>
              </a:prstGeom>
              <a:solidFill>
                <a:schemeClr val="tx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BDE4EA5-CDF2-499C-A72E-FD9A915F43FF}"/>
                  </a:ext>
                </a:extLst>
              </p:cNvPr>
              <p:cNvSpPr/>
              <p:nvPr/>
            </p:nvSpPr>
            <p:spPr bwMode="auto">
              <a:xfrm>
                <a:off x="4999043" y="1893005"/>
                <a:ext cx="666760" cy="76543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5B79F97-D6AA-4A2E-8659-73641C99D50F}"/>
                  </a:ext>
                </a:extLst>
              </p:cNvPr>
              <p:cNvSpPr/>
              <p:nvPr/>
            </p:nvSpPr>
            <p:spPr bwMode="auto">
              <a:xfrm>
                <a:off x="6537569" y="1893005"/>
                <a:ext cx="851512" cy="76543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2" name="Freeform 1">
                <a:extLst>
                  <a:ext uri="{FF2B5EF4-FFF2-40B4-BE49-F238E27FC236}">
                    <a16:creationId xmlns:a16="http://schemas.microsoft.com/office/drawing/2014/main" id="{5FE4CF66-4806-4A80-BD6E-7A00B0A1B0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2784" y="2016915"/>
                <a:ext cx="172876" cy="513290"/>
              </a:xfrm>
              <a:custGeom>
                <a:avLst/>
                <a:gdLst>
                  <a:gd name="T0" fmla="*/ 683 w 713"/>
                  <a:gd name="T1" fmla="*/ 516 h 2119"/>
                  <a:gd name="T2" fmla="*/ 593 w 713"/>
                  <a:gd name="T3" fmla="*/ 474 h 2119"/>
                  <a:gd name="T4" fmla="*/ 593 w 713"/>
                  <a:gd name="T5" fmla="*/ 237 h 2119"/>
                  <a:gd name="T6" fmla="*/ 593 w 713"/>
                  <a:gd name="T7" fmla="*/ 0 h 2119"/>
                  <a:gd name="T8" fmla="*/ 356 w 713"/>
                  <a:gd name="T9" fmla="*/ 237 h 2119"/>
                  <a:gd name="T10" fmla="*/ 237 w 713"/>
                  <a:gd name="T11" fmla="*/ 118 h 2119"/>
                  <a:gd name="T12" fmla="*/ 0 w 713"/>
                  <a:gd name="T13" fmla="*/ 118 h 2119"/>
                  <a:gd name="T14" fmla="*/ 237 w 713"/>
                  <a:gd name="T15" fmla="*/ 355 h 2119"/>
                  <a:gd name="T16" fmla="*/ 119 w 713"/>
                  <a:gd name="T17" fmla="*/ 474 h 2119"/>
                  <a:gd name="T18" fmla="*/ 3 w 713"/>
                  <a:gd name="T19" fmla="*/ 567 h 2119"/>
                  <a:gd name="T20" fmla="*/ 0 w 713"/>
                  <a:gd name="T21" fmla="*/ 589 h 2119"/>
                  <a:gd name="T22" fmla="*/ 6 w 713"/>
                  <a:gd name="T23" fmla="*/ 623 h 2119"/>
                  <a:gd name="T24" fmla="*/ 119 w 713"/>
                  <a:gd name="T25" fmla="*/ 705 h 2119"/>
                  <a:gd name="T26" fmla="*/ 119 w 713"/>
                  <a:gd name="T27" fmla="*/ 942 h 2119"/>
                  <a:gd name="T28" fmla="*/ 29 w 713"/>
                  <a:gd name="T29" fmla="*/ 984 h 2119"/>
                  <a:gd name="T30" fmla="*/ 0 w 713"/>
                  <a:gd name="T31" fmla="*/ 1058 h 2119"/>
                  <a:gd name="T32" fmla="*/ 0 w 713"/>
                  <a:gd name="T33" fmla="*/ 1058 h 2119"/>
                  <a:gd name="T34" fmla="*/ 119 w 713"/>
                  <a:gd name="T35" fmla="*/ 1172 h 2119"/>
                  <a:gd name="T36" fmla="*/ 237 w 713"/>
                  <a:gd name="T37" fmla="*/ 1291 h 2119"/>
                  <a:gd name="T38" fmla="*/ 74 w 713"/>
                  <a:gd name="T39" fmla="*/ 1418 h 2119"/>
                  <a:gd name="T40" fmla="*/ 37 w 713"/>
                  <a:gd name="T41" fmla="*/ 1443 h 2119"/>
                  <a:gd name="T42" fmla="*/ 3 w 713"/>
                  <a:gd name="T43" fmla="*/ 1528 h 2119"/>
                  <a:gd name="T44" fmla="*/ 12 w 713"/>
                  <a:gd name="T45" fmla="*/ 1573 h 2119"/>
                  <a:gd name="T46" fmla="*/ 54 w 713"/>
                  <a:gd name="T47" fmla="*/ 1624 h 2119"/>
                  <a:gd name="T48" fmla="*/ 237 w 713"/>
                  <a:gd name="T49" fmla="*/ 1762 h 2119"/>
                  <a:gd name="T50" fmla="*/ 0 w 713"/>
                  <a:gd name="T51" fmla="*/ 1999 h 2119"/>
                  <a:gd name="T52" fmla="*/ 237 w 713"/>
                  <a:gd name="T53" fmla="*/ 1999 h 2119"/>
                  <a:gd name="T54" fmla="*/ 356 w 713"/>
                  <a:gd name="T55" fmla="*/ 1881 h 2119"/>
                  <a:gd name="T56" fmla="*/ 474 w 713"/>
                  <a:gd name="T57" fmla="*/ 1999 h 2119"/>
                  <a:gd name="T58" fmla="*/ 712 w 713"/>
                  <a:gd name="T59" fmla="*/ 1999 h 2119"/>
                  <a:gd name="T60" fmla="*/ 474 w 713"/>
                  <a:gd name="T61" fmla="*/ 1762 h 2119"/>
                  <a:gd name="T62" fmla="*/ 658 w 713"/>
                  <a:gd name="T63" fmla="*/ 1624 h 2119"/>
                  <a:gd name="T64" fmla="*/ 700 w 713"/>
                  <a:gd name="T65" fmla="*/ 1573 h 2119"/>
                  <a:gd name="T66" fmla="*/ 709 w 713"/>
                  <a:gd name="T67" fmla="*/ 1528 h 2119"/>
                  <a:gd name="T68" fmla="*/ 675 w 713"/>
                  <a:gd name="T69" fmla="*/ 1443 h 2119"/>
                  <a:gd name="T70" fmla="*/ 638 w 713"/>
                  <a:gd name="T71" fmla="*/ 1418 h 2119"/>
                  <a:gd name="T72" fmla="*/ 474 w 713"/>
                  <a:gd name="T73" fmla="*/ 1291 h 2119"/>
                  <a:gd name="T74" fmla="*/ 593 w 713"/>
                  <a:gd name="T75" fmla="*/ 1172 h 2119"/>
                  <a:gd name="T76" fmla="*/ 712 w 713"/>
                  <a:gd name="T77" fmla="*/ 1058 h 2119"/>
                  <a:gd name="T78" fmla="*/ 712 w 713"/>
                  <a:gd name="T79" fmla="*/ 1058 h 2119"/>
                  <a:gd name="T80" fmla="*/ 683 w 713"/>
                  <a:gd name="T81" fmla="*/ 984 h 2119"/>
                  <a:gd name="T82" fmla="*/ 593 w 713"/>
                  <a:gd name="T83" fmla="*/ 942 h 2119"/>
                  <a:gd name="T84" fmla="*/ 593 w 713"/>
                  <a:gd name="T85" fmla="*/ 705 h 2119"/>
                  <a:gd name="T86" fmla="*/ 706 w 713"/>
                  <a:gd name="T87" fmla="*/ 623 h 2119"/>
                  <a:gd name="T88" fmla="*/ 712 w 713"/>
                  <a:gd name="T89" fmla="*/ 589 h 2119"/>
                  <a:gd name="T90" fmla="*/ 709 w 713"/>
                  <a:gd name="T91" fmla="*/ 567 h 2119"/>
                  <a:gd name="T92" fmla="*/ 477 w 713"/>
                  <a:gd name="T93" fmla="*/ 1534 h 2119"/>
                  <a:gd name="T94" fmla="*/ 240 w 713"/>
                  <a:gd name="T95" fmla="*/ 1534 h 2119"/>
                  <a:gd name="T96" fmla="*/ 359 w 713"/>
                  <a:gd name="T97" fmla="*/ 1415 h 2119"/>
                  <a:gd name="T98" fmla="*/ 477 w 713"/>
                  <a:gd name="T99" fmla="*/ 1063 h 2119"/>
                  <a:gd name="T100" fmla="*/ 359 w 713"/>
                  <a:gd name="T101" fmla="*/ 1181 h 2119"/>
                  <a:gd name="T102" fmla="*/ 240 w 713"/>
                  <a:gd name="T103" fmla="*/ 1063 h 2119"/>
                  <a:gd name="T104" fmla="*/ 477 w 713"/>
                  <a:gd name="T105" fmla="*/ 1063 h 2119"/>
                  <a:gd name="T106" fmla="*/ 240 w 713"/>
                  <a:gd name="T107" fmla="*/ 589 h 2119"/>
                  <a:gd name="T108" fmla="*/ 359 w 713"/>
                  <a:gd name="T109" fmla="*/ 471 h 2119"/>
                  <a:gd name="T110" fmla="*/ 477 w 713"/>
                  <a:gd name="T111" fmla="*/ 589 h 2119"/>
                  <a:gd name="T112" fmla="*/ 477 w 713"/>
                  <a:gd name="T113" fmla="*/ 589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3" h="2119">
                    <a:moveTo>
                      <a:pt x="709" y="567"/>
                    </a:moveTo>
                    <a:cubicBezTo>
                      <a:pt x="706" y="547"/>
                      <a:pt x="697" y="530"/>
                      <a:pt x="683" y="516"/>
                    </a:cubicBezTo>
                    <a:cubicBezTo>
                      <a:pt x="661" y="491"/>
                      <a:pt x="630" y="474"/>
                      <a:pt x="593" y="474"/>
                    </a:cubicBezTo>
                    <a:lnTo>
                      <a:pt x="593" y="474"/>
                    </a:lnTo>
                    <a:cubicBezTo>
                      <a:pt x="528" y="474"/>
                      <a:pt x="474" y="420"/>
                      <a:pt x="474" y="355"/>
                    </a:cubicBezTo>
                    <a:cubicBezTo>
                      <a:pt x="474" y="290"/>
                      <a:pt x="528" y="237"/>
                      <a:pt x="593" y="237"/>
                    </a:cubicBezTo>
                    <a:cubicBezTo>
                      <a:pt x="658" y="237"/>
                      <a:pt x="712" y="183"/>
                      <a:pt x="712" y="118"/>
                    </a:cubicBezTo>
                    <a:cubicBezTo>
                      <a:pt x="712" y="53"/>
                      <a:pt x="658" y="0"/>
                      <a:pt x="593" y="0"/>
                    </a:cubicBezTo>
                    <a:cubicBezTo>
                      <a:pt x="528" y="0"/>
                      <a:pt x="474" y="53"/>
                      <a:pt x="474" y="118"/>
                    </a:cubicBezTo>
                    <a:cubicBezTo>
                      <a:pt x="474" y="183"/>
                      <a:pt x="421" y="237"/>
                      <a:pt x="356" y="237"/>
                    </a:cubicBezTo>
                    <a:cubicBezTo>
                      <a:pt x="291" y="237"/>
                      <a:pt x="237" y="183"/>
                      <a:pt x="237" y="118"/>
                    </a:cubicBezTo>
                    <a:lnTo>
                      <a:pt x="237" y="118"/>
                    </a:lnTo>
                    <a:cubicBezTo>
                      <a:pt x="237" y="53"/>
                      <a:pt x="184" y="0"/>
                      <a:pt x="119" y="0"/>
                    </a:cubicBezTo>
                    <a:cubicBezTo>
                      <a:pt x="54" y="0"/>
                      <a:pt x="0" y="53"/>
                      <a:pt x="0" y="118"/>
                    </a:cubicBezTo>
                    <a:cubicBezTo>
                      <a:pt x="0" y="183"/>
                      <a:pt x="54" y="237"/>
                      <a:pt x="119" y="237"/>
                    </a:cubicBezTo>
                    <a:cubicBezTo>
                      <a:pt x="184" y="237"/>
                      <a:pt x="237" y="290"/>
                      <a:pt x="237" y="355"/>
                    </a:cubicBezTo>
                    <a:cubicBezTo>
                      <a:pt x="237" y="420"/>
                      <a:pt x="184" y="474"/>
                      <a:pt x="119" y="474"/>
                    </a:cubicBezTo>
                    <a:lnTo>
                      <a:pt x="119" y="474"/>
                    </a:lnTo>
                    <a:cubicBezTo>
                      <a:pt x="82" y="474"/>
                      <a:pt x="48" y="491"/>
                      <a:pt x="29" y="516"/>
                    </a:cubicBezTo>
                    <a:cubicBezTo>
                      <a:pt x="17" y="530"/>
                      <a:pt x="9" y="547"/>
                      <a:pt x="3" y="567"/>
                    </a:cubicBezTo>
                    <a:cubicBezTo>
                      <a:pt x="0" y="575"/>
                      <a:pt x="0" y="584"/>
                      <a:pt x="0" y="589"/>
                    </a:cubicBezTo>
                    <a:lnTo>
                      <a:pt x="0" y="589"/>
                    </a:lnTo>
                    <a:lnTo>
                      <a:pt x="0" y="589"/>
                    </a:lnTo>
                    <a:cubicBezTo>
                      <a:pt x="0" y="601"/>
                      <a:pt x="3" y="615"/>
                      <a:pt x="6" y="623"/>
                    </a:cubicBezTo>
                    <a:cubicBezTo>
                      <a:pt x="20" y="671"/>
                      <a:pt x="65" y="705"/>
                      <a:pt x="119" y="705"/>
                    </a:cubicBezTo>
                    <a:lnTo>
                      <a:pt x="119" y="705"/>
                    </a:lnTo>
                    <a:cubicBezTo>
                      <a:pt x="184" y="705"/>
                      <a:pt x="237" y="759"/>
                      <a:pt x="237" y="824"/>
                    </a:cubicBezTo>
                    <a:cubicBezTo>
                      <a:pt x="237" y="888"/>
                      <a:pt x="184" y="942"/>
                      <a:pt x="119" y="942"/>
                    </a:cubicBezTo>
                    <a:lnTo>
                      <a:pt x="119" y="942"/>
                    </a:lnTo>
                    <a:cubicBezTo>
                      <a:pt x="82" y="942"/>
                      <a:pt x="48" y="959"/>
                      <a:pt x="29" y="984"/>
                    </a:cubicBezTo>
                    <a:cubicBezTo>
                      <a:pt x="17" y="998"/>
                      <a:pt x="9" y="1015"/>
                      <a:pt x="3" y="1035"/>
                    </a:cubicBezTo>
                    <a:cubicBezTo>
                      <a:pt x="0" y="1044"/>
                      <a:pt x="0" y="1052"/>
                      <a:pt x="0" y="1058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69"/>
                      <a:pt x="3" y="1082"/>
                      <a:pt x="6" y="1091"/>
                    </a:cubicBezTo>
                    <a:cubicBezTo>
                      <a:pt x="20" y="1139"/>
                      <a:pt x="65" y="1172"/>
                      <a:pt x="119" y="1172"/>
                    </a:cubicBezTo>
                    <a:lnTo>
                      <a:pt x="119" y="1172"/>
                    </a:lnTo>
                    <a:cubicBezTo>
                      <a:pt x="184" y="1172"/>
                      <a:pt x="237" y="1226"/>
                      <a:pt x="237" y="1291"/>
                    </a:cubicBezTo>
                    <a:cubicBezTo>
                      <a:pt x="237" y="1356"/>
                      <a:pt x="184" y="1409"/>
                      <a:pt x="119" y="1409"/>
                    </a:cubicBezTo>
                    <a:cubicBezTo>
                      <a:pt x="102" y="1409"/>
                      <a:pt x="88" y="1412"/>
                      <a:pt x="74" y="1418"/>
                    </a:cubicBezTo>
                    <a:cubicBezTo>
                      <a:pt x="68" y="1421"/>
                      <a:pt x="60" y="1424"/>
                      <a:pt x="54" y="1429"/>
                    </a:cubicBezTo>
                    <a:cubicBezTo>
                      <a:pt x="48" y="1435"/>
                      <a:pt x="43" y="1438"/>
                      <a:pt x="37" y="1443"/>
                    </a:cubicBezTo>
                    <a:cubicBezTo>
                      <a:pt x="14" y="1466"/>
                      <a:pt x="3" y="1494"/>
                      <a:pt x="3" y="1528"/>
                    </a:cubicBezTo>
                    <a:lnTo>
                      <a:pt x="3" y="1528"/>
                    </a:lnTo>
                    <a:lnTo>
                      <a:pt x="3" y="1528"/>
                    </a:lnTo>
                    <a:cubicBezTo>
                      <a:pt x="3" y="1545"/>
                      <a:pt x="6" y="1559"/>
                      <a:pt x="12" y="1573"/>
                    </a:cubicBezTo>
                    <a:cubicBezTo>
                      <a:pt x="17" y="1587"/>
                      <a:pt x="26" y="1601"/>
                      <a:pt x="37" y="1610"/>
                    </a:cubicBezTo>
                    <a:cubicBezTo>
                      <a:pt x="43" y="1615"/>
                      <a:pt x="48" y="1621"/>
                      <a:pt x="54" y="1624"/>
                    </a:cubicBezTo>
                    <a:cubicBezTo>
                      <a:pt x="74" y="1638"/>
                      <a:pt x="96" y="1644"/>
                      <a:pt x="119" y="1644"/>
                    </a:cubicBezTo>
                    <a:cubicBezTo>
                      <a:pt x="184" y="1644"/>
                      <a:pt x="237" y="1697"/>
                      <a:pt x="237" y="1762"/>
                    </a:cubicBezTo>
                    <a:cubicBezTo>
                      <a:pt x="237" y="1827"/>
                      <a:pt x="184" y="1881"/>
                      <a:pt x="119" y="1881"/>
                    </a:cubicBezTo>
                    <a:cubicBezTo>
                      <a:pt x="54" y="1881"/>
                      <a:pt x="0" y="1934"/>
                      <a:pt x="0" y="1999"/>
                    </a:cubicBezTo>
                    <a:cubicBezTo>
                      <a:pt x="0" y="2064"/>
                      <a:pt x="54" y="2118"/>
                      <a:pt x="119" y="2118"/>
                    </a:cubicBezTo>
                    <a:cubicBezTo>
                      <a:pt x="184" y="2118"/>
                      <a:pt x="237" y="2064"/>
                      <a:pt x="237" y="1999"/>
                    </a:cubicBezTo>
                    <a:lnTo>
                      <a:pt x="237" y="1999"/>
                    </a:lnTo>
                    <a:cubicBezTo>
                      <a:pt x="237" y="1934"/>
                      <a:pt x="291" y="1881"/>
                      <a:pt x="356" y="1881"/>
                    </a:cubicBezTo>
                    <a:cubicBezTo>
                      <a:pt x="421" y="1881"/>
                      <a:pt x="474" y="1934"/>
                      <a:pt x="474" y="1999"/>
                    </a:cubicBezTo>
                    <a:lnTo>
                      <a:pt x="474" y="1999"/>
                    </a:lnTo>
                    <a:cubicBezTo>
                      <a:pt x="474" y="2064"/>
                      <a:pt x="528" y="2118"/>
                      <a:pt x="593" y="2118"/>
                    </a:cubicBezTo>
                    <a:cubicBezTo>
                      <a:pt x="658" y="2118"/>
                      <a:pt x="712" y="2064"/>
                      <a:pt x="712" y="1999"/>
                    </a:cubicBezTo>
                    <a:cubicBezTo>
                      <a:pt x="712" y="1934"/>
                      <a:pt x="658" y="1881"/>
                      <a:pt x="593" y="1881"/>
                    </a:cubicBezTo>
                    <a:cubicBezTo>
                      <a:pt x="528" y="1881"/>
                      <a:pt x="474" y="1827"/>
                      <a:pt x="474" y="1762"/>
                    </a:cubicBezTo>
                    <a:cubicBezTo>
                      <a:pt x="474" y="1697"/>
                      <a:pt x="528" y="1644"/>
                      <a:pt x="593" y="1644"/>
                    </a:cubicBezTo>
                    <a:cubicBezTo>
                      <a:pt x="618" y="1644"/>
                      <a:pt x="641" y="1635"/>
                      <a:pt x="658" y="1624"/>
                    </a:cubicBezTo>
                    <a:cubicBezTo>
                      <a:pt x="664" y="1618"/>
                      <a:pt x="669" y="1616"/>
                      <a:pt x="675" y="1610"/>
                    </a:cubicBezTo>
                    <a:cubicBezTo>
                      <a:pt x="686" y="1600"/>
                      <a:pt x="694" y="1587"/>
                      <a:pt x="700" y="1573"/>
                    </a:cubicBezTo>
                    <a:cubicBezTo>
                      <a:pt x="705" y="1559"/>
                      <a:pt x="709" y="1542"/>
                      <a:pt x="709" y="1528"/>
                    </a:cubicBezTo>
                    <a:lnTo>
                      <a:pt x="709" y="1528"/>
                    </a:lnTo>
                    <a:lnTo>
                      <a:pt x="709" y="1528"/>
                    </a:lnTo>
                    <a:cubicBezTo>
                      <a:pt x="709" y="1494"/>
                      <a:pt x="695" y="1466"/>
                      <a:pt x="675" y="1443"/>
                    </a:cubicBezTo>
                    <a:cubicBezTo>
                      <a:pt x="669" y="1438"/>
                      <a:pt x="664" y="1432"/>
                      <a:pt x="658" y="1429"/>
                    </a:cubicBezTo>
                    <a:cubicBezTo>
                      <a:pt x="652" y="1424"/>
                      <a:pt x="644" y="1421"/>
                      <a:pt x="638" y="1418"/>
                    </a:cubicBezTo>
                    <a:cubicBezTo>
                      <a:pt x="624" y="1412"/>
                      <a:pt x="610" y="1409"/>
                      <a:pt x="593" y="1409"/>
                    </a:cubicBezTo>
                    <a:cubicBezTo>
                      <a:pt x="528" y="1409"/>
                      <a:pt x="474" y="1356"/>
                      <a:pt x="474" y="1291"/>
                    </a:cubicBezTo>
                    <a:cubicBezTo>
                      <a:pt x="474" y="1226"/>
                      <a:pt x="528" y="1172"/>
                      <a:pt x="593" y="1172"/>
                    </a:cubicBezTo>
                    <a:lnTo>
                      <a:pt x="593" y="1172"/>
                    </a:lnTo>
                    <a:cubicBezTo>
                      <a:pt x="647" y="1172"/>
                      <a:pt x="692" y="1139"/>
                      <a:pt x="706" y="1091"/>
                    </a:cubicBezTo>
                    <a:cubicBezTo>
                      <a:pt x="709" y="1079"/>
                      <a:pt x="712" y="1069"/>
                      <a:pt x="712" y="1058"/>
                    </a:cubicBezTo>
                    <a:lnTo>
                      <a:pt x="712" y="1058"/>
                    </a:lnTo>
                    <a:lnTo>
                      <a:pt x="712" y="1058"/>
                    </a:lnTo>
                    <a:cubicBezTo>
                      <a:pt x="712" y="1049"/>
                      <a:pt x="712" y="1041"/>
                      <a:pt x="709" y="1035"/>
                    </a:cubicBezTo>
                    <a:cubicBezTo>
                      <a:pt x="706" y="1015"/>
                      <a:pt x="697" y="998"/>
                      <a:pt x="683" y="984"/>
                    </a:cubicBezTo>
                    <a:cubicBezTo>
                      <a:pt x="661" y="959"/>
                      <a:pt x="630" y="942"/>
                      <a:pt x="593" y="942"/>
                    </a:cubicBezTo>
                    <a:lnTo>
                      <a:pt x="593" y="942"/>
                    </a:lnTo>
                    <a:cubicBezTo>
                      <a:pt x="528" y="942"/>
                      <a:pt x="474" y="888"/>
                      <a:pt x="474" y="824"/>
                    </a:cubicBezTo>
                    <a:cubicBezTo>
                      <a:pt x="474" y="759"/>
                      <a:pt x="528" y="705"/>
                      <a:pt x="593" y="705"/>
                    </a:cubicBezTo>
                    <a:lnTo>
                      <a:pt x="593" y="705"/>
                    </a:lnTo>
                    <a:cubicBezTo>
                      <a:pt x="647" y="705"/>
                      <a:pt x="692" y="671"/>
                      <a:pt x="706" y="623"/>
                    </a:cubicBezTo>
                    <a:cubicBezTo>
                      <a:pt x="709" y="612"/>
                      <a:pt x="712" y="601"/>
                      <a:pt x="712" y="589"/>
                    </a:cubicBezTo>
                    <a:lnTo>
                      <a:pt x="712" y="589"/>
                    </a:lnTo>
                    <a:lnTo>
                      <a:pt x="712" y="589"/>
                    </a:lnTo>
                    <a:cubicBezTo>
                      <a:pt x="712" y="581"/>
                      <a:pt x="712" y="572"/>
                      <a:pt x="709" y="567"/>
                    </a:cubicBezTo>
                    <a:close/>
                    <a:moveTo>
                      <a:pt x="477" y="1534"/>
                    </a:moveTo>
                    <a:lnTo>
                      <a:pt x="477" y="1534"/>
                    </a:lnTo>
                    <a:cubicBezTo>
                      <a:pt x="477" y="1599"/>
                      <a:pt x="424" y="1652"/>
                      <a:pt x="359" y="1652"/>
                    </a:cubicBezTo>
                    <a:cubicBezTo>
                      <a:pt x="294" y="1652"/>
                      <a:pt x="240" y="1599"/>
                      <a:pt x="240" y="1534"/>
                    </a:cubicBezTo>
                    <a:lnTo>
                      <a:pt x="240" y="1534"/>
                    </a:lnTo>
                    <a:cubicBezTo>
                      <a:pt x="240" y="1469"/>
                      <a:pt x="294" y="1415"/>
                      <a:pt x="359" y="1415"/>
                    </a:cubicBezTo>
                    <a:cubicBezTo>
                      <a:pt x="424" y="1415"/>
                      <a:pt x="477" y="1469"/>
                      <a:pt x="477" y="1534"/>
                    </a:cubicBezTo>
                    <a:close/>
                    <a:moveTo>
                      <a:pt x="477" y="1063"/>
                    </a:moveTo>
                    <a:lnTo>
                      <a:pt x="477" y="1063"/>
                    </a:lnTo>
                    <a:cubicBezTo>
                      <a:pt x="477" y="1127"/>
                      <a:pt x="424" y="1181"/>
                      <a:pt x="359" y="1181"/>
                    </a:cubicBezTo>
                    <a:cubicBezTo>
                      <a:pt x="294" y="1181"/>
                      <a:pt x="240" y="1127"/>
                      <a:pt x="240" y="1063"/>
                    </a:cubicBezTo>
                    <a:lnTo>
                      <a:pt x="240" y="1063"/>
                    </a:lnTo>
                    <a:cubicBezTo>
                      <a:pt x="240" y="998"/>
                      <a:pt x="294" y="945"/>
                      <a:pt x="359" y="945"/>
                    </a:cubicBezTo>
                    <a:cubicBezTo>
                      <a:pt x="424" y="945"/>
                      <a:pt x="477" y="996"/>
                      <a:pt x="477" y="1063"/>
                    </a:cubicBezTo>
                    <a:close/>
                    <a:moveTo>
                      <a:pt x="359" y="708"/>
                    </a:moveTo>
                    <a:cubicBezTo>
                      <a:pt x="294" y="708"/>
                      <a:pt x="240" y="654"/>
                      <a:pt x="240" y="589"/>
                    </a:cubicBezTo>
                    <a:lnTo>
                      <a:pt x="240" y="589"/>
                    </a:lnTo>
                    <a:cubicBezTo>
                      <a:pt x="240" y="524"/>
                      <a:pt x="294" y="471"/>
                      <a:pt x="359" y="471"/>
                    </a:cubicBezTo>
                    <a:cubicBezTo>
                      <a:pt x="424" y="471"/>
                      <a:pt x="477" y="524"/>
                      <a:pt x="477" y="589"/>
                    </a:cubicBezTo>
                    <a:lnTo>
                      <a:pt x="477" y="589"/>
                    </a:lnTo>
                    <a:lnTo>
                      <a:pt x="477" y="589"/>
                    </a:lnTo>
                    <a:lnTo>
                      <a:pt x="477" y="589"/>
                    </a:lnTo>
                    <a:cubicBezTo>
                      <a:pt x="477" y="654"/>
                      <a:pt x="424" y="708"/>
                      <a:pt x="359" y="70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3" name="Freeform 2">
                <a:extLst>
                  <a:ext uri="{FF2B5EF4-FFF2-40B4-BE49-F238E27FC236}">
                    <a16:creationId xmlns:a16="http://schemas.microsoft.com/office/drawing/2014/main" id="{A220DE03-79C3-47E0-9EDA-5B15B19536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89071" y="2009444"/>
                <a:ext cx="548508" cy="530365"/>
              </a:xfrm>
              <a:custGeom>
                <a:avLst/>
                <a:gdLst>
                  <a:gd name="T0" fmla="*/ 130 w 2267"/>
                  <a:gd name="T1" fmla="*/ 283 h 2193"/>
                  <a:gd name="T2" fmla="*/ 155 w 2267"/>
                  <a:gd name="T3" fmla="*/ 37 h 2193"/>
                  <a:gd name="T4" fmla="*/ 395 w 2267"/>
                  <a:gd name="T5" fmla="*/ 34 h 2193"/>
                  <a:gd name="T6" fmla="*/ 813 w 2267"/>
                  <a:gd name="T7" fmla="*/ 46 h 2193"/>
                  <a:gd name="T8" fmla="*/ 1211 w 2267"/>
                  <a:gd name="T9" fmla="*/ 122 h 2193"/>
                  <a:gd name="T10" fmla="*/ 1442 w 2267"/>
                  <a:gd name="T11" fmla="*/ 119 h 2193"/>
                  <a:gd name="T12" fmla="*/ 1735 w 2267"/>
                  <a:gd name="T13" fmla="*/ 57 h 2193"/>
                  <a:gd name="T14" fmla="*/ 1860 w 2267"/>
                  <a:gd name="T15" fmla="*/ 57 h 2193"/>
                  <a:gd name="T16" fmla="*/ 2040 w 2267"/>
                  <a:gd name="T17" fmla="*/ 37 h 2193"/>
                  <a:gd name="T18" fmla="*/ 2266 w 2267"/>
                  <a:gd name="T19" fmla="*/ 274 h 2193"/>
                  <a:gd name="T20" fmla="*/ 2029 w 2267"/>
                  <a:gd name="T21" fmla="*/ 302 h 2193"/>
                  <a:gd name="T22" fmla="*/ 1752 w 2267"/>
                  <a:gd name="T23" fmla="*/ 365 h 2193"/>
                  <a:gd name="T24" fmla="*/ 1566 w 2267"/>
                  <a:gd name="T25" fmla="*/ 308 h 2193"/>
                  <a:gd name="T26" fmla="*/ 1357 w 2267"/>
                  <a:gd name="T27" fmla="*/ 350 h 2193"/>
                  <a:gd name="T28" fmla="*/ 979 w 2267"/>
                  <a:gd name="T29" fmla="*/ 390 h 2193"/>
                  <a:gd name="T30" fmla="*/ 641 w 2267"/>
                  <a:gd name="T31" fmla="*/ 333 h 2193"/>
                  <a:gd name="T32" fmla="*/ 395 w 2267"/>
                  <a:gd name="T33" fmla="*/ 319 h 2193"/>
                  <a:gd name="T34" fmla="*/ 392 w 2267"/>
                  <a:gd name="T35" fmla="*/ 517 h 2193"/>
                  <a:gd name="T36" fmla="*/ 305 w 2267"/>
                  <a:gd name="T37" fmla="*/ 870 h 2193"/>
                  <a:gd name="T38" fmla="*/ 511 w 2267"/>
                  <a:gd name="T39" fmla="*/ 878 h 2193"/>
                  <a:gd name="T40" fmla="*/ 700 w 2267"/>
                  <a:gd name="T41" fmla="*/ 887 h 2193"/>
                  <a:gd name="T42" fmla="*/ 976 w 2267"/>
                  <a:gd name="T43" fmla="*/ 878 h 2193"/>
                  <a:gd name="T44" fmla="*/ 1323 w 2267"/>
                  <a:gd name="T45" fmla="*/ 963 h 2193"/>
                  <a:gd name="T46" fmla="*/ 1558 w 2267"/>
                  <a:gd name="T47" fmla="*/ 966 h 2193"/>
                  <a:gd name="T48" fmla="*/ 1682 w 2267"/>
                  <a:gd name="T49" fmla="*/ 1117 h 2193"/>
                  <a:gd name="T50" fmla="*/ 1448 w 2267"/>
                  <a:gd name="T51" fmla="*/ 1148 h 2193"/>
                  <a:gd name="T52" fmla="*/ 1326 w 2267"/>
                  <a:gd name="T53" fmla="*/ 1227 h 2193"/>
                  <a:gd name="T54" fmla="*/ 1213 w 2267"/>
                  <a:gd name="T55" fmla="*/ 1142 h 2193"/>
                  <a:gd name="T56" fmla="*/ 708 w 2267"/>
                  <a:gd name="T57" fmla="*/ 1193 h 2193"/>
                  <a:gd name="T58" fmla="*/ 547 w 2267"/>
                  <a:gd name="T59" fmla="*/ 1190 h 2193"/>
                  <a:gd name="T60" fmla="*/ 296 w 2267"/>
                  <a:gd name="T61" fmla="*/ 1334 h 2193"/>
                  <a:gd name="T62" fmla="*/ 398 w 2267"/>
                  <a:gd name="T63" fmla="*/ 1695 h 2193"/>
                  <a:gd name="T64" fmla="*/ 626 w 2267"/>
                  <a:gd name="T65" fmla="*/ 1885 h 2193"/>
                  <a:gd name="T66" fmla="*/ 773 w 2267"/>
                  <a:gd name="T67" fmla="*/ 1811 h 2193"/>
                  <a:gd name="T68" fmla="*/ 982 w 2267"/>
                  <a:gd name="T69" fmla="*/ 1806 h 2193"/>
                  <a:gd name="T70" fmla="*/ 1174 w 2267"/>
                  <a:gd name="T71" fmla="*/ 1811 h 2193"/>
                  <a:gd name="T72" fmla="*/ 1326 w 2267"/>
                  <a:gd name="T73" fmla="*/ 1882 h 2193"/>
                  <a:gd name="T74" fmla="*/ 1916 w 2267"/>
                  <a:gd name="T75" fmla="*/ 1806 h 2193"/>
                  <a:gd name="T76" fmla="*/ 2207 w 2267"/>
                  <a:gd name="T77" fmla="*/ 1822 h 2193"/>
                  <a:gd name="T78" fmla="*/ 2150 w 2267"/>
                  <a:gd name="T79" fmla="*/ 2043 h 2193"/>
                  <a:gd name="T80" fmla="*/ 1798 w 2267"/>
                  <a:gd name="T81" fmla="*/ 2155 h 2193"/>
                  <a:gd name="T82" fmla="*/ 1323 w 2267"/>
                  <a:gd name="T83" fmla="*/ 2155 h 2193"/>
                  <a:gd name="T84" fmla="*/ 976 w 2267"/>
                  <a:gd name="T85" fmla="*/ 2074 h 2193"/>
                  <a:gd name="T86" fmla="*/ 739 w 2267"/>
                  <a:gd name="T87" fmla="*/ 2076 h 2193"/>
                  <a:gd name="T88" fmla="*/ 443 w 2267"/>
                  <a:gd name="T89" fmla="*/ 2144 h 2193"/>
                  <a:gd name="T90" fmla="*/ 254 w 2267"/>
                  <a:gd name="T91" fmla="*/ 2107 h 2193"/>
                  <a:gd name="T92" fmla="*/ 107 w 2267"/>
                  <a:gd name="T93" fmla="*/ 1935 h 2193"/>
                  <a:gd name="T94" fmla="*/ 96 w 2267"/>
                  <a:gd name="T95" fmla="*/ 1676 h 2193"/>
                  <a:gd name="T96" fmla="*/ 37 w 2267"/>
                  <a:gd name="T97" fmla="*/ 1594 h 2193"/>
                  <a:gd name="T98" fmla="*/ 65 w 2267"/>
                  <a:gd name="T99" fmla="*/ 1498 h 2193"/>
                  <a:gd name="T100" fmla="*/ 104 w 2267"/>
                  <a:gd name="T101" fmla="*/ 1230 h 2193"/>
                  <a:gd name="T102" fmla="*/ 39 w 2267"/>
                  <a:gd name="T103" fmla="*/ 1145 h 2193"/>
                  <a:gd name="T104" fmla="*/ 62 w 2267"/>
                  <a:gd name="T105" fmla="*/ 1039 h 2193"/>
                  <a:gd name="T106" fmla="*/ 87 w 2267"/>
                  <a:gd name="T107" fmla="*/ 974 h 2193"/>
                  <a:gd name="T108" fmla="*/ 39 w 2267"/>
                  <a:gd name="T109" fmla="*/ 856 h 2193"/>
                  <a:gd name="T110" fmla="*/ 130 w 2267"/>
                  <a:gd name="T111" fmla="*/ 760 h 2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7" h="2193">
                    <a:moveTo>
                      <a:pt x="135" y="511"/>
                    </a:moveTo>
                    <a:cubicBezTo>
                      <a:pt x="73" y="483"/>
                      <a:pt x="37" y="444"/>
                      <a:pt x="45" y="376"/>
                    </a:cubicBezTo>
                    <a:cubicBezTo>
                      <a:pt x="54" y="325"/>
                      <a:pt x="82" y="297"/>
                      <a:pt x="130" y="283"/>
                    </a:cubicBezTo>
                    <a:cubicBezTo>
                      <a:pt x="130" y="271"/>
                      <a:pt x="121" y="269"/>
                      <a:pt x="113" y="266"/>
                    </a:cubicBezTo>
                    <a:cubicBezTo>
                      <a:pt x="45" y="238"/>
                      <a:pt x="34" y="181"/>
                      <a:pt x="45" y="130"/>
                    </a:cubicBezTo>
                    <a:cubicBezTo>
                      <a:pt x="56" y="74"/>
                      <a:pt x="96" y="43"/>
                      <a:pt x="155" y="37"/>
                    </a:cubicBezTo>
                    <a:cubicBezTo>
                      <a:pt x="195" y="34"/>
                      <a:pt x="228" y="54"/>
                      <a:pt x="254" y="85"/>
                    </a:cubicBezTo>
                    <a:cubicBezTo>
                      <a:pt x="262" y="96"/>
                      <a:pt x="268" y="108"/>
                      <a:pt x="276" y="122"/>
                    </a:cubicBezTo>
                    <a:cubicBezTo>
                      <a:pt x="299" y="68"/>
                      <a:pt x="339" y="34"/>
                      <a:pt x="395" y="34"/>
                    </a:cubicBezTo>
                    <a:cubicBezTo>
                      <a:pt x="449" y="34"/>
                      <a:pt x="488" y="65"/>
                      <a:pt x="508" y="122"/>
                    </a:cubicBezTo>
                    <a:cubicBezTo>
                      <a:pt x="562" y="15"/>
                      <a:pt x="677" y="0"/>
                      <a:pt x="745" y="116"/>
                    </a:cubicBezTo>
                    <a:cubicBezTo>
                      <a:pt x="765" y="88"/>
                      <a:pt x="782" y="57"/>
                      <a:pt x="813" y="46"/>
                    </a:cubicBezTo>
                    <a:cubicBezTo>
                      <a:pt x="847" y="32"/>
                      <a:pt x="878" y="32"/>
                      <a:pt x="909" y="46"/>
                    </a:cubicBezTo>
                    <a:cubicBezTo>
                      <a:pt x="940" y="60"/>
                      <a:pt x="959" y="88"/>
                      <a:pt x="976" y="119"/>
                    </a:cubicBezTo>
                    <a:cubicBezTo>
                      <a:pt x="1038" y="0"/>
                      <a:pt x="1163" y="15"/>
                      <a:pt x="1211" y="122"/>
                    </a:cubicBezTo>
                    <a:cubicBezTo>
                      <a:pt x="1228" y="91"/>
                      <a:pt x="1244" y="65"/>
                      <a:pt x="1275" y="48"/>
                    </a:cubicBezTo>
                    <a:cubicBezTo>
                      <a:pt x="1309" y="32"/>
                      <a:pt x="1343" y="32"/>
                      <a:pt x="1377" y="46"/>
                    </a:cubicBezTo>
                    <a:cubicBezTo>
                      <a:pt x="1408" y="60"/>
                      <a:pt x="1428" y="85"/>
                      <a:pt x="1442" y="119"/>
                    </a:cubicBezTo>
                    <a:cubicBezTo>
                      <a:pt x="1507" y="9"/>
                      <a:pt x="1614" y="9"/>
                      <a:pt x="1679" y="116"/>
                    </a:cubicBezTo>
                    <a:cubicBezTo>
                      <a:pt x="1688" y="105"/>
                      <a:pt x="1696" y="91"/>
                      <a:pt x="1704" y="82"/>
                    </a:cubicBezTo>
                    <a:cubicBezTo>
                      <a:pt x="1713" y="74"/>
                      <a:pt x="1724" y="63"/>
                      <a:pt x="1735" y="57"/>
                    </a:cubicBezTo>
                    <a:cubicBezTo>
                      <a:pt x="1750" y="48"/>
                      <a:pt x="1764" y="43"/>
                      <a:pt x="1778" y="40"/>
                    </a:cubicBezTo>
                    <a:cubicBezTo>
                      <a:pt x="1789" y="37"/>
                      <a:pt x="1803" y="37"/>
                      <a:pt x="1817" y="40"/>
                    </a:cubicBezTo>
                    <a:cubicBezTo>
                      <a:pt x="1831" y="43"/>
                      <a:pt x="1846" y="48"/>
                      <a:pt x="1860" y="57"/>
                    </a:cubicBezTo>
                    <a:cubicBezTo>
                      <a:pt x="1871" y="63"/>
                      <a:pt x="1882" y="74"/>
                      <a:pt x="1888" y="82"/>
                    </a:cubicBezTo>
                    <a:cubicBezTo>
                      <a:pt x="1896" y="94"/>
                      <a:pt x="1905" y="108"/>
                      <a:pt x="1913" y="122"/>
                    </a:cubicBezTo>
                    <a:cubicBezTo>
                      <a:pt x="1939" y="65"/>
                      <a:pt x="1981" y="29"/>
                      <a:pt x="2040" y="37"/>
                    </a:cubicBezTo>
                    <a:cubicBezTo>
                      <a:pt x="2102" y="46"/>
                      <a:pt x="2139" y="85"/>
                      <a:pt x="2148" y="150"/>
                    </a:cubicBezTo>
                    <a:cubicBezTo>
                      <a:pt x="2162" y="156"/>
                      <a:pt x="2176" y="159"/>
                      <a:pt x="2190" y="164"/>
                    </a:cubicBezTo>
                    <a:cubicBezTo>
                      <a:pt x="2235" y="184"/>
                      <a:pt x="2266" y="226"/>
                      <a:pt x="2266" y="274"/>
                    </a:cubicBezTo>
                    <a:cubicBezTo>
                      <a:pt x="2263" y="322"/>
                      <a:pt x="2241" y="362"/>
                      <a:pt x="2195" y="381"/>
                    </a:cubicBezTo>
                    <a:cubicBezTo>
                      <a:pt x="2150" y="401"/>
                      <a:pt x="2091" y="393"/>
                      <a:pt x="2054" y="345"/>
                    </a:cubicBezTo>
                    <a:cubicBezTo>
                      <a:pt x="2046" y="333"/>
                      <a:pt x="2037" y="319"/>
                      <a:pt x="2029" y="302"/>
                    </a:cubicBezTo>
                    <a:cubicBezTo>
                      <a:pt x="2004" y="356"/>
                      <a:pt x="1970" y="390"/>
                      <a:pt x="1910" y="390"/>
                    </a:cubicBezTo>
                    <a:cubicBezTo>
                      <a:pt x="1854" y="390"/>
                      <a:pt x="1817" y="359"/>
                      <a:pt x="1798" y="308"/>
                    </a:cubicBezTo>
                    <a:cubicBezTo>
                      <a:pt x="1783" y="328"/>
                      <a:pt x="1769" y="348"/>
                      <a:pt x="1752" y="365"/>
                    </a:cubicBezTo>
                    <a:cubicBezTo>
                      <a:pt x="1733" y="381"/>
                      <a:pt x="1711" y="390"/>
                      <a:pt x="1685" y="390"/>
                    </a:cubicBezTo>
                    <a:cubicBezTo>
                      <a:pt x="1660" y="390"/>
                      <a:pt x="1634" y="384"/>
                      <a:pt x="1614" y="370"/>
                    </a:cubicBezTo>
                    <a:cubicBezTo>
                      <a:pt x="1592" y="356"/>
                      <a:pt x="1577" y="336"/>
                      <a:pt x="1566" y="308"/>
                    </a:cubicBezTo>
                    <a:cubicBezTo>
                      <a:pt x="1558" y="322"/>
                      <a:pt x="1549" y="331"/>
                      <a:pt x="1541" y="342"/>
                    </a:cubicBezTo>
                    <a:cubicBezTo>
                      <a:pt x="1515" y="376"/>
                      <a:pt x="1482" y="393"/>
                      <a:pt x="1436" y="390"/>
                    </a:cubicBezTo>
                    <a:cubicBezTo>
                      <a:pt x="1405" y="387"/>
                      <a:pt x="1377" y="376"/>
                      <a:pt x="1357" y="350"/>
                    </a:cubicBezTo>
                    <a:cubicBezTo>
                      <a:pt x="1346" y="339"/>
                      <a:pt x="1338" y="325"/>
                      <a:pt x="1326" y="311"/>
                    </a:cubicBezTo>
                    <a:cubicBezTo>
                      <a:pt x="1256" y="435"/>
                      <a:pt x="1129" y="398"/>
                      <a:pt x="1092" y="302"/>
                    </a:cubicBezTo>
                    <a:cubicBezTo>
                      <a:pt x="1069" y="353"/>
                      <a:pt x="1036" y="387"/>
                      <a:pt x="979" y="390"/>
                    </a:cubicBezTo>
                    <a:cubicBezTo>
                      <a:pt x="923" y="390"/>
                      <a:pt x="886" y="365"/>
                      <a:pt x="861" y="308"/>
                    </a:cubicBezTo>
                    <a:cubicBezTo>
                      <a:pt x="855" y="317"/>
                      <a:pt x="847" y="325"/>
                      <a:pt x="844" y="331"/>
                    </a:cubicBezTo>
                    <a:cubicBezTo>
                      <a:pt x="807" y="401"/>
                      <a:pt x="694" y="415"/>
                      <a:pt x="641" y="333"/>
                    </a:cubicBezTo>
                    <a:cubicBezTo>
                      <a:pt x="635" y="328"/>
                      <a:pt x="632" y="319"/>
                      <a:pt x="626" y="308"/>
                    </a:cubicBezTo>
                    <a:cubicBezTo>
                      <a:pt x="598" y="353"/>
                      <a:pt x="567" y="387"/>
                      <a:pt x="511" y="390"/>
                    </a:cubicBezTo>
                    <a:cubicBezTo>
                      <a:pt x="457" y="390"/>
                      <a:pt x="423" y="362"/>
                      <a:pt x="395" y="319"/>
                    </a:cubicBezTo>
                    <a:cubicBezTo>
                      <a:pt x="381" y="336"/>
                      <a:pt x="370" y="353"/>
                      <a:pt x="355" y="367"/>
                    </a:cubicBezTo>
                    <a:cubicBezTo>
                      <a:pt x="341" y="381"/>
                      <a:pt x="324" y="387"/>
                      <a:pt x="302" y="401"/>
                    </a:cubicBezTo>
                    <a:cubicBezTo>
                      <a:pt x="355" y="424"/>
                      <a:pt x="389" y="458"/>
                      <a:pt x="392" y="517"/>
                    </a:cubicBezTo>
                    <a:cubicBezTo>
                      <a:pt x="392" y="576"/>
                      <a:pt x="358" y="610"/>
                      <a:pt x="299" y="635"/>
                    </a:cubicBezTo>
                    <a:cubicBezTo>
                      <a:pt x="358" y="658"/>
                      <a:pt x="392" y="695"/>
                      <a:pt x="392" y="757"/>
                    </a:cubicBezTo>
                    <a:cubicBezTo>
                      <a:pt x="392" y="793"/>
                      <a:pt x="381" y="836"/>
                      <a:pt x="305" y="870"/>
                    </a:cubicBezTo>
                    <a:cubicBezTo>
                      <a:pt x="322" y="881"/>
                      <a:pt x="341" y="889"/>
                      <a:pt x="355" y="904"/>
                    </a:cubicBezTo>
                    <a:cubicBezTo>
                      <a:pt x="370" y="918"/>
                      <a:pt x="381" y="935"/>
                      <a:pt x="392" y="949"/>
                    </a:cubicBezTo>
                    <a:cubicBezTo>
                      <a:pt x="443" y="895"/>
                      <a:pt x="474" y="875"/>
                      <a:pt x="511" y="878"/>
                    </a:cubicBezTo>
                    <a:cubicBezTo>
                      <a:pt x="562" y="884"/>
                      <a:pt x="598" y="906"/>
                      <a:pt x="621" y="960"/>
                    </a:cubicBezTo>
                    <a:cubicBezTo>
                      <a:pt x="629" y="951"/>
                      <a:pt x="635" y="946"/>
                      <a:pt x="638" y="940"/>
                    </a:cubicBezTo>
                    <a:cubicBezTo>
                      <a:pt x="652" y="915"/>
                      <a:pt x="674" y="895"/>
                      <a:pt x="700" y="887"/>
                    </a:cubicBezTo>
                    <a:cubicBezTo>
                      <a:pt x="762" y="864"/>
                      <a:pt x="815" y="895"/>
                      <a:pt x="841" y="932"/>
                    </a:cubicBezTo>
                    <a:cubicBezTo>
                      <a:pt x="847" y="940"/>
                      <a:pt x="852" y="951"/>
                      <a:pt x="861" y="963"/>
                    </a:cubicBezTo>
                    <a:cubicBezTo>
                      <a:pt x="883" y="906"/>
                      <a:pt x="923" y="878"/>
                      <a:pt x="976" y="878"/>
                    </a:cubicBezTo>
                    <a:cubicBezTo>
                      <a:pt x="1033" y="878"/>
                      <a:pt x="1069" y="909"/>
                      <a:pt x="1092" y="968"/>
                    </a:cubicBezTo>
                    <a:cubicBezTo>
                      <a:pt x="1115" y="915"/>
                      <a:pt x="1151" y="881"/>
                      <a:pt x="1205" y="878"/>
                    </a:cubicBezTo>
                    <a:cubicBezTo>
                      <a:pt x="1259" y="878"/>
                      <a:pt x="1301" y="904"/>
                      <a:pt x="1323" y="963"/>
                    </a:cubicBezTo>
                    <a:cubicBezTo>
                      <a:pt x="1332" y="951"/>
                      <a:pt x="1338" y="943"/>
                      <a:pt x="1343" y="935"/>
                    </a:cubicBezTo>
                    <a:cubicBezTo>
                      <a:pt x="1369" y="895"/>
                      <a:pt x="1408" y="875"/>
                      <a:pt x="1456" y="881"/>
                    </a:cubicBezTo>
                    <a:cubicBezTo>
                      <a:pt x="1507" y="887"/>
                      <a:pt x="1544" y="915"/>
                      <a:pt x="1558" y="966"/>
                    </a:cubicBezTo>
                    <a:cubicBezTo>
                      <a:pt x="1561" y="974"/>
                      <a:pt x="1561" y="983"/>
                      <a:pt x="1563" y="991"/>
                    </a:cubicBezTo>
                    <a:cubicBezTo>
                      <a:pt x="1580" y="997"/>
                      <a:pt x="1597" y="1002"/>
                      <a:pt x="1614" y="1008"/>
                    </a:cubicBezTo>
                    <a:cubicBezTo>
                      <a:pt x="1659" y="1030"/>
                      <a:pt x="1682" y="1067"/>
                      <a:pt x="1682" y="1117"/>
                    </a:cubicBezTo>
                    <a:cubicBezTo>
                      <a:pt x="1679" y="1165"/>
                      <a:pt x="1656" y="1199"/>
                      <a:pt x="1611" y="1219"/>
                    </a:cubicBezTo>
                    <a:cubicBezTo>
                      <a:pt x="1575" y="1235"/>
                      <a:pt x="1513" y="1235"/>
                      <a:pt x="1476" y="1188"/>
                    </a:cubicBezTo>
                    <a:cubicBezTo>
                      <a:pt x="1467" y="1176"/>
                      <a:pt x="1459" y="1162"/>
                      <a:pt x="1448" y="1148"/>
                    </a:cubicBezTo>
                    <a:cubicBezTo>
                      <a:pt x="1436" y="1162"/>
                      <a:pt x="1431" y="1177"/>
                      <a:pt x="1419" y="1188"/>
                    </a:cubicBezTo>
                    <a:cubicBezTo>
                      <a:pt x="1408" y="1200"/>
                      <a:pt x="1394" y="1207"/>
                      <a:pt x="1380" y="1219"/>
                    </a:cubicBezTo>
                    <a:cubicBezTo>
                      <a:pt x="1363" y="1230"/>
                      <a:pt x="1346" y="1227"/>
                      <a:pt x="1326" y="1227"/>
                    </a:cubicBezTo>
                    <a:cubicBezTo>
                      <a:pt x="1309" y="1227"/>
                      <a:pt x="1292" y="1225"/>
                      <a:pt x="1278" y="1216"/>
                    </a:cubicBezTo>
                    <a:cubicBezTo>
                      <a:pt x="1264" y="1208"/>
                      <a:pt x="1250" y="1197"/>
                      <a:pt x="1239" y="1185"/>
                    </a:cubicBezTo>
                    <a:cubicBezTo>
                      <a:pt x="1228" y="1174"/>
                      <a:pt x="1222" y="1159"/>
                      <a:pt x="1213" y="1142"/>
                    </a:cubicBezTo>
                    <a:cubicBezTo>
                      <a:pt x="1168" y="1250"/>
                      <a:pt x="1036" y="1258"/>
                      <a:pt x="982" y="1148"/>
                    </a:cubicBezTo>
                    <a:cubicBezTo>
                      <a:pt x="909" y="1258"/>
                      <a:pt x="810" y="1247"/>
                      <a:pt x="745" y="1148"/>
                    </a:cubicBezTo>
                    <a:cubicBezTo>
                      <a:pt x="734" y="1162"/>
                      <a:pt x="722" y="1179"/>
                      <a:pt x="708" y="1193"/>
                    </a:cubicBezTo>
                    <a:cubicBezTo>
                      <a:pt x="694" y="1207"/>
                      <a:pt x="677" y="1219"/>
                      <a:pt x="657" y="1221"/>
                    </a:cubicBezTo>
                    <a:cubicBezTo>
                      <a:pt x="638" y="1224"/>
                      <a:pt x="615" y="1224"/>
                      <a:pt x="598" y="1219"/>
                    </a:cubicBezTo>
                    <a:cubicBezTo>
                      <a:pt x="578" y="1213"/>
                      <a:pt x="562" y="1202"/>
                      <a:pt x="547" y="1190"/>
                    </a:cubicBezTo>
                    <a:cubicBezTo>
                      <a:pt x="533" y="1176"/>
                      <a:pt x="525" y="1159"/>
                      <a:pt x="511" y="1140"/>
                    </a:cubicBezTo>
                    <a:cubicBezTo>
                      <a:pt x="494" y="1193"/>
                      <a:pt x="457" y="1219"/>
                      <a:pt x="401" y="1227"/>
                    </a:cubicBezTo>
                    <a:cubicBezTo>
                      <a:pt x="389" y="1278"/>
                      <a:pt x="364" y="1320"/>
                      <a:pt x="296" y="1334"/>
                    </a:cubicBezTo>
                    <a:cubicBezTo>
                      <a:pt x="361" y="1357"/>
                      <a:pt x="395" y="1394"/>
                      <a:pt x="398" y="1453"/>
                    </a:cubicBezTo>
                    <a:cubicBezTo>
                      <a:pt x="398" y="1512"/>
                      <a:pt x="364" y="1549"/>
                      <a:pt x="308" y="1571"/>
                    </a:cubicBezTo>
                    <a:cubicBezTo>
                      <a:pt x="364" y="1597"/>
                      <a:pt x="401" y="1633"/>
                      <a:pt x="398" y="1695"/>
                    </a:cubicBezTo>
                    <a:cubicBezTo>
                      <a:pt x="395" y="1752"/>
                      <a:pt x="364" y="1786"/>
                      <a:pt x="310" y="1806"/>
                    </a:cubicBezTo>
                    <a:cubicBezTo>
                      <a:pt x="347" y="1825"/>
                      <a:pt x="378" y="1848"/>
                      <a:pt x="392" y="1887"/>
                    </a:cubicBezTo>
                    <a:cubicBezTo>
                      <a:pt x="451" y="1777"/>
                      <a:pt x="570" y="1783"/>
                      <a:pt x="626" y="1885"/>
                    </a:cubicBezTo>
                    <a:cubicBezTo>
                      <a:pt x="638" y="1868"/>
                      <a:pt x="649" y="1853"/>
                      <a:pt x="663" y="1839"/>
                    </a:cubicBezTo>
                    <a:cubicBezTo>
                      <a:pt x="677" y="1825"/>
                      <a:pt x="694" y="1814"/>
                      <a:pt x="714" y="1811"/>
                    </a:cubicBezTo>
                    <a:cubicBezTo>
                      <a:pt x="734" y="1808"/>
                      <a:pt x="753" y="1808"/>
                      <a:pt x="773" y="1811"/>
                    </a:cubicBezTo>
                    <a:cubicBezTo>
                      <a:pt x="793" y="1817"/>
                      <a:pt x="810" y="1828"/>
                      <a:pt x="824" y="1839"/>
                    </a:cubicBezTo>
                    <a:cubicBezTo>
                      <a:pt x="838" y="1853"/>
                      <a:pt x="847" y="1870"/>
                      <a:pt x="861" y="1887"/>
                    </a:cubicBezTo>
                    <a:cubicBezTo>
                      <a:pt x="883" y="1834"/>
                      <a:pt x="923" y="1803"/>
                      <a:pt x="982" y="1806"/>
                    </a:cubicBezTo>
                    <a:cubicBezTo>
                      <a:pt x="1033" y="1808"/>
                      <a:pt x="1061" y="1831"/>
                      <a:pt x="1092" y="1890"/>
                    </a:cubicBezTo>
                    <a:cubicBezTo>
                      <a:pt x="1103" y="1873"/>
                      <a:pt x="1112" y="1856"/>
                      <a:pt x="1123" y="1842"/>
                    </a:cubicBezTo>
                    <a:cubicBezTo>
                      <a:pt x="1137" y="1828"/>
                      <a:pt x="1154" y="1817"/>
                      <a:pt x="1174" y="1811"/>
                    </a:cubicBezTo>
                    <a:cubicBezTo>
                      <a:pt x="1194" y="1806"/>
                      <a:pt x="1216" y="1808"/>
                      <a:pt x="1239" y="1808"/>
                    </a:cubicBezTo>
                    <a:cubicBezTo>
                      <a:pt x="1259" y="1811"/>
                      <a:pt x="1278" y="1822"/>
                      <a:pt x="1290" y="1837"/>
                    </a:cubicBezTo>
                    <a:cubicBezTo>
                      <a:pt x="1304" y="1851"/>
                      <a:pt x="1312" y="1868"/>
                      <a:pt x="1326" y="1882"/>
                    </a:cubicBezTo>
                    <a:cubicBezTo>
                      <a:pt x="1380" y="1789"/>
                      <a:pt x="1487" y="1766"/>
                      <a:pt x="1563" y="1882"/>
                    </a:cubicBezTo>
                    <a:cubicBezTo>
                      <a:pt x="1600" y="1791"/>
                      <a:pt x="1730" y="1763"/>
                      <a:pt x="1798" y="1887"/>
                    </a:cubicBezTo>
                    <a:cubicBezTo>
                      <a:pt x="1820" y="1834"/>
                      <a:pt x="1857" y="1803"/>
                      <a:pt x="1916" y="1806"/>
                    </a:cubicBezTo>
                    <a:cubicBezTo>
                      <a:pt x="1973" y="1806"/>
                      <a:pt x="2004" y="1839"/>
                      <a:pt x="2026" y="1890"/>
                    </a:cubicBezTo>
                    <a:cubicBezTo>
                      <a:pt x="2032" y="1882"/>
                      <a:pt x="2037" y="1873"/>
                      <a:pt x="2043" y="1868"/>
                    </a:cubicBezTo>
                    <a:cubicBezTo>
                      <a:pt x="2083" y="1808"/>
                      <a:pt x="2150" y="1789"/>
                      <a:pt x="2207" y="1822"/>
                    </a:cubicBezTo>
                    <a:cubicBezTo>
                      <a:pt x="2246" y="1845"/>
                      <a:pt x="2266" y="1882"/>
                      <a:pt x="2266" y="1927"/>
                    </a:cubicBezTo>
                    <a:cubicBezTo>
                      <a:pt x="2263" y="1975"/>
                      <a:pt x="2238" y="2009"/>
                      <a:pt x="2195" y="2028"/>
                    </a:cubicBezTo>
                    <a:cubicBezTo>
                      <a:pt x="2181" y="2034"/>
                      <a:pt x="2167" y="2037"/>
                      <a:pt x="2150" y="2043"/>
                    </a:cubicBezTo>
                    <a:cubicBezTo>
                      <a:pt x="2139" y="2099"/>
                      <a:pt x="2111" y="2144"/>
                      <a:pt x="2046" y="2153"/>
                    </a:cubicBezTo>
                    <a:cubicBezTo>
                      <a:pt x="1984" y="2158"/>
                      <a:pt x="1950" y="2138"/>
                      <a:pt x="1913" y="2071"/>
                    </a:cubicBezTo>
                    <a:cubicBezTo>
                      <a:pt x="1891" y="2119"/>
                      <a:pt x="1857" y="2153"/>
                      <a:pt x="1798" y="2155"/>
                    </a:cubicBezTo>
                    <a:cubicBezTo>
                      <a:pt x="1741" y="2158"/>
                      <a:pt x="1707" y="2124"/>
                      <a:pt x="1679" y="2079"/>
                    </a:cubicBezTo>
                    <a:cubicBezTo>
                      <a:pt x="1603" y="2192"/>
                      <a:pt x="1498" y="2175"/>
                      <a:pt x="1439" y="2076"/>
                    </a:cubicBezTo>
                    <a:cubicBezTo>
                      <a:pt x="1414" y="2124"/>
                      <a:pt x="1380" y="2158"/>
                      <a:pt x="1323" y="2155"/>
                    </a:cubicBezTo>
                    <a:cubicBezTo>
                      <a:pt x="1267" y="2153"/>
                      <a:pt x="1230" y="2124"/>
                      <a:pt x="1208" y="2068"/>
                    </a:cubicBezTo>
                    <a:cubicBezTo>
                      <a:pt x="1185" y="2119"/>
                      <a:pt x="1152" y="2153"/>
                      <a:pt x="1095" y="2155"/>
                    </a:cubicBezTo>
                    <a:cubicBezTo>
                      <a:pt x="1039" y="2158"/>
                      <a:pt x="1002" y="2127"/>
                      <a:pt x="976" y="2074"/>
                    </a:cubicBezTo>
                    <a:cubicBezTo>
                      <a:pt x="968" y="2085"/>
                      <a:pt x="962" y="2093"/>
                      <a:pt x="957" y="2102"/>
                    </a:cubicBezTo>
                    <a:cubicBezTo>
                      <a:pt x="920" y="2170"/>
                      <a:pt x="807" y="2175"/>
                      <a:pt x="762" y="2107"/>
                    </a:cubicBezTo>
                    <a:cubicBezTo>
                      <a:pt x="756" y="2099"/>
                      <a:pt x="748" y="2088"/>
                      <a:pt x="739" y="2076"/>
                    </a:cubicBezTo>
                    <a:cubicBezTo>
                      <a:pt x="714" y="2127"/>
                      <a:pt x="677" y="2158"/>
                      <a:pt x="621" y="2155"/>
                    </a:cubicBezTo>
                    <a:cubicBezTo>
                      <a:pt x="567" y="2153"/>
                      <a:pt x="530" y="2124"/>
                      <a:pt x="508" y="2071"/>
                    </a:cubicBezTo>
                    <a:cubicBezTo>
                      <a:pt x="491" y="2102"/>
                      <a:pt x="474" y="2130"/>
                      <a:pt x="443" y="2144"/>
                    </a:cubicBezTo>
                    <a:cubicBezTo>
                      <a:pt x="412" y="2158"/>
                      <a:pt x="378" y="2158"/>
                      <a:pt x="344" y="2147"/>
                    </a:cubicBezTo>
                    <a:cubicBezTo>
                      <a:pt x="313" y="2133"/>
                      <a:pt x="288" y="2110"/>
                      <a:pt x="276" y="2071"/>
                    </a:cubicBezTo>
                    <a:cubicBezTo>
                      <a:pt x="268" y="2085"/>
                      <a:pt x="262" y="2096"/>
                      <a:pt x="254" y="2107"/>
                    </a:cubicBezTo>
                    <a:cubicBezTo>
                      <a:pt x="209" y="2172"/>
                      <a:pt x="110" y="2172"/>
                      <a:pt x="62" y="2116"/>
                    </a:cubicBezTo>
                    <a:cubicBezTo>
                      <a:pt x="22" y="2068"/>
                      <a:pt x="31" y="1980"/>
                      <a:pt x="90" y="1944"/>
                    </a:cubicBezTo>
                    <a:cubicBezTo>
                      <a:pt x="96" y="1941"/>
                      <a:pt x="102" y="1938"/>
                      <a:pt x="107" y="1935"/>
                    </a:cubicBezTo>
                    <a:cubicBezTo>
                      <a:pt x="113" y="1932"/>
                      <a:pt x="118" y="1930"/>
                      <a:pt x="127" y="1927"/>
                    </a:cubicBezTo>
                    <a:cubicBezTo>
                      <a:pt x="0" y="1868"/>
                      <a:pt x="17" y="1735"/>
                      <a:pt x="127" y="1690"/>
                    </a:cubicBezTo>
                    <a:cubicBezTo>
                      <a:pt x="118" y="1679"/>
                      <a:pt x="104" y="1681"/>
                      <a:pt x="96" y="1676"/>
                    </a:cubicBezTo>
                    <a:cubicBezTo>
                      <a:pt x="87" y="1667"/>
                      <a:pt x="76" y="1662"/>
                      <a:pt x="68" y="1656"/>
                    </a:cubicBezTo>
                    <a:cubicBezTo>
                      <a:pt x="59" y="1647"/>
                      <a:pt x="54" y="1636"/>
                      <a:pt x="48" y="1628"/>
                    </a:cubicBezTo>
                    <a:cubicBezTo>
                      <a:pt x="42" y="1616"/>
                      <a:pt x="39" y="1605"/>
                      <a:pt x="37" y="1594"/>
                    </a:cubicBezTo>
                    <a:cubicBezTo>
                      <a:pt x="34" y="1583"/>
                      <a:pt x="34" y="1571"/>
                      <a:pt x="37" y="1560"/>
                    </a:cubicBezTo>
                    <a:cubicBezTo>
                      <a:pt x="39" y="1549"/>
                      <a:pt x="42" y="1537"/>
                      <a:pt x="45" y="1526"/>
                    </a:cubicBezTo>
                    <a:cubicBezTo>
                      <a:pt x="51" y="1515"/>
                      <a:pt x="56" y="1506"/>
                      <a:pt x="65" y="1498"/>
                    </a:cubicBezTo>
                    <a:cubicBezTo>
                      <a:pt x="73" y="1489"/>
                      <a:pt x="82" y="1481"/>
                      <a:pt x="90" y="1475"/>
                    </a:cubicBezTo>
                    <a:cubicBezTo>
                      <a:pt x="99" y="1470"/>
                      <a:pt x="110" y="1464"/>
                      <a:pt x="121" y="1458"/>
                    </a:cubicBezTo>
                    <a:cubicBezTo>
                      <a:pt x="11" y="1416"/>
                      <a:pt x="0" y="1292"/>
                      <a:pt x="104" y="1230"/>
                    </a:cubicBezTo>
                    <a:cubicBezTo>
                      <a:pt x="99" y="1219"/>
                      <a:pt x="82" y="1216"/>
                      <a:pt x="76" y="1207"/>
                    </a:cubicBezTo>
                    <a:cubicBezTo>
                      <a:pt x="68" y="1199"/>
                      <a:pt x="59" y="1190"/>
                      <a:pt x="54" y="1182"/>
                    </a:cubicBezTo>
                    <a:cubicBezTo>
                      <a:pt x="48" y="1171"/>
                      <a:pt x="42" y="1160"/>
                      <a:pt x="39" y="1145"/>
                    </a:cubicBezTo>
                    <a:cubicBezTo>
                      <a:pt x="37" y="1131"/>
                      <a:pt x="37" y="1120"/>
                      <a:pt x="37" y="1107"/>
                    </a:cubicBezTo>
                    <a:cubicBezTo>
                      <a:pt x="37" y="1095"/>
                      <a:pt x="37" y="1084"/>
                      <a:pt x="42" y="1073"/>
                    </a:cubicBezTo>
                    <a:cubicBezTo>
                      <a:pt x="48" y="1062"/>
                      <a:pt x="54" y="1047"/>
                      <a:pt x="62" y="1039"/>
                    </a:cubicBezTo>
                    <a:cubicBezTo>
                      <a:pt x="68" y="1030"/>
                      <a:pt x="79" y="1022"/>
                      <a:pt x="87" y="1016"/>
                    </a:cubicBezTo>
                    <a:cubicBezTo>
                      <a:pt x="99" y="1008"/>
                      <a:pt x="110" y="1005"/>
                      <a:pt x="124" y="997"/>
                    </a:cubicBezTo>
                    <a:cubicBezTo>
                      <a:pt x="116" y="980"/>
                      <a:pt x="96" y="985"/>
                      <a:pt x="87" y="974"/>
                    </a:cubicBezTo>
                    <a:cubicBezTo>
                      <a:pt x="76" y="963"/>
                      <a:pt x="65" y="954"/>
                      <a:pt x="56" y="943"/>
                    </a:cubicBezTo>
                    <a:cubicBezTo>
                      <a:pt x="48" y="932"/>
                      <a:pt x="42" y="915"/>
                      <a:pt x="39" y="901"/>
                    </a:cubicBezTo>
                    <a:cubicBezTo>
                      <a:pt x="37" y="887"/>
                      <a:pt x="37" y="870"/>
                      <a:pt x="39" y="856"/>
                    </a:cubicBezTo>
                    <a:cubicBezTo>
                      <a:pt x="42" y="841"/>
                      <a:pt x="48" y="827"/>
                      <a:pt x="56" y="813"/>
                    </a:cubicBezTo>
                    <a:cubicBezTo>
                      <a:pt x="65" y="802"/>
                      <a:pt x="76" y="791"/>
                      <a:pt x="87" y="782"/>
                    </a:cubicBezTo>
                    <a:cubicBezTo>
                      <a:pt x="99" y="774"/>
                      <a:pt x="113" y="768"/>
                      <a:pt x="130" y="760"/>
                    </a:cubicBezTo>
                    <a:cubicBezTo>
                      <a:pt x="76" y="737"/>
                      <a:pt x="39" y="706"/>
                      <a:pt x="39" y="644"/>
                    </a:cubicBezTo>
                    <a:cubicBezTo>
                      <a:pt x="42" y="568"/>
                      <a:pt x="79" y="537"/>
                      <a:pt x="135" y="51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4" name="Freeform 3">
                <a:extLst>
                  <a:ext uri="{FF2B5EF4-FFF2-40B4-BE49-F238E27FC236}">
                    <a16:creationId xmlns:a16="http://schemas.microsoft.com/office/drawing/2014/main" id="{3D7BAB31-D036-4CB3-A25F-51F0A3988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46288" y="2017981"/>
                <a:ext cx="510091" cy="513291"/>
              </a:xfrm>
              <a:custGeom>
                <a:avLst/>
                <a:gdLst>
                  <a:gd name="T0" fmla="*/ 269 w 2107"/>
                  <a:gd name="T1" fmla="*/ 2118 h 2119"/>
                  <a:gd name="T2" fmla="*/ 3 w 2107"/>
                  <a:gd name="T3" fmla="*/ 2118 h 2119"/>
                  <a:gd name="T4" fmla="*/ 3 w 2107"/>
                  <a:gd name="T5" fmla="*/ 294 h 2119"/>
                  <a:gd name="T6" fmla="*/ 2106 w 2107"/>
                  <a:gd name="T7" fmla="*/ 2118 h 2119"/>
                  <a:gd name="T8" fmla="*/ 1194 w 2107"/>
                  <a:gd name="T9" fmla="*/ 2118 h 2119"/>
                  <a:gd name="T10" fmla="*/ 731 w 2107"/>
                  <a:gd name="T11" fmla="*/ 1656 h 2119"/>
                  <a:gd name="T12" fmla="*/ 269 w 2107"/>
                  <a:gd name="T13" fmla="*/ 2118 h 2119"/>
                  <a:gd name="T14" fmla="*/ 1375 w 2107"/>
                  <a:gd name="T15" fmla="*/ 463 h 2119"/>
                  <a:gd name="T16" fmla="*/ 912 w 2107"/>
                  <a:gd name="T17" fmla="*/ 0 h 2119"/>
                  <a:gd name="T18" fmla="*/ 0 w 2107"/>
                  <a:gd name="T19" fmla="*/ 0 h 2119"/>
                  <a:gd name="T20" fmla="*/ 2103 w 2107"/>
                  <a:gd name="T21" fmla="*/ 1825 h 2119"/>
                  <a:gd name="T22" fmla="*/ 2103 w 2107"/>
                  <a:gd name="T23" fmla="*/ 0 h 2119"/>
                  <a:gd name="T24" fmla="*/ 1838 w 2107"/>
                  <a:gd name="T25" fmla="*/ 0 h 2119"/>
                  <a:gd name="T26" fmla="*/ 1375 w 2107"/>
                  <a:gd name="T27" fmla="*/ 463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07" h="2119">
                    <a:moveTo>
                      <a:pt x="269" y="2118"/>
                    </a:moveTo>
                    <a:lnTo>
                      <a:pt x="3" y="2118"/>
                    </a:lnTo>
                    <a:lnTo>
                      <a:pt x="3" y="294"/>
                    </a:lnTo>
                    <a:lnTo>
                      <a:pt x="2106" y="2118"/>
                    </a:lnTo>
                    <a:lnTo>
                      <a:pt x="1194" y="2118"/>
                    </a:lnTo>
                    <a:cubicBezTo>
                      <a:pt x="1194" y="1862"/>
                      <a:pt x="985" y="1656"/>
                      <a:pt x="731" y="1656"/>
                    </a:cubicBezTo>
                    <a:cubicBezTo>
                      <a:pt x="477" y="1656"/>
                      <a:pt x="269" y="1862"/>
                      <a:pt x="269" y="2118"/>
                    </a:cubicBezTo>
                    <a:close/>
                    <a:moveTo>
                      <a:pt x="1375" y="463"/>
                    </a:moveTo>
                    <a:cubicBezTo>
                      <a:pt x="1121" y="463"/>
                      <a:pt x="912" y="257"/>
                      <a:pt x="912" y="0"/>
                    </a:cubicBezTo>
                    <a:lnTo>
                      <a:pt x="0" y="0"/>
                    </a:lnTo>
                    <a:lnTo>
                      <a:pt x="2103" y="1825"/>
                    </a:lnTo>
                    <a:lnTo>
                      <a:pt x="2103" y="0"/>
                    </a:lnTo>
                    <a:lnTo>
                      <a:pt x="1838" y="0"/>
                    </a:lnTo>
                    <a:cubicBezTo>
                      <a:pt x="1838" y="257"/>
                      <a:pt x="1632" y="463"/>
                      <a:pt x="1375" y="46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7CC408D5-0B8A-4F7F-A046-A28622860D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60576" y="2008378"/>
                <a:ext cx="632812" cy="527164"/>
              </a:xfrm>
              <a:custGeom>
                <a:avLst/>
                <a:gdLst>
                  <a:gd name="T0" fmla="*/ 493 w 2614"/>
                  <a:gd name="T1" fmla="*/ 711 h 2178"/>
                  <a:gd name="T2" fmla="*/ 375 w 2614"/>
                  <a:gd name="T3" fmla="*/ 2115 h 2178"/>
                  <a:gd name="T4" fmla="*/ 223 w 2614"/>
                  <a:gd name="T5" fmla="*/ 1050 h 2178"/>
                  <a:gd name="T6" fmla="*/ 265 w 2614"/>
                  <a:gd name="T7" fmla="*/ 581 h 2178"/>
                  <a:gd name="T8" fmla="*/ 654 w 2614"/>
                  <a:gd name="T9" fmla="*/ 1167 h 2178"/>
                  <a:gd name="T10" fmla="*/ 629 w 2614"/>
                  <a:gd name="T11" fmla="*/ 1528 h 2178"/>
                  <a:gd name="T12" fmla="*/ 547 w 2614"/>
                  <a:gd name="T13" fmla="*/ 1568 h 2178"/>
                  <a:gd name="T14" fmla="*/ 307 w 2614"/>
                  <a:gd name="T15" fmla="*/ 838 h 2178"/>
                  <a:gd name="T16" fmla="*/ 62 w 2614"/>
                  <a:gd name="T17" fmla="*/ 1390 h 2178"/>
                  <a:gd name="T18" fmla="*/ 25 w 2614"/>
                  <a:gd name="T19" fmla="*/ 1681 h 2178"/>
                  <a:gd name="T20" fmla="*/ 2353 w 2614"/>
                  <a:gd name="T21" fmla="*/ 1616 h 2178"/>
                  <a:gd name="T22" fmla="*/ 2554 w 2614"/>
                  <a:gd name="T23" fmla="*/ 827 h 2178"/>
                  <a:gd name="T24" fmla="*/ 2491 w 2614"/>
                  <a:gd name="T25" fmla="*/ 934 h 2178"/>
                  <a:gd name="T26" fmla="*/ 2161 w 2614"/>
                  <a:gd name="T27" fmla="*/ 1850 h 2178"/>
                  <a:gd name="T28" fmla="*/ 2613 w 2614"/>
                  <a:gd name="T29" fmla="*/ 1432 h 2178"/>
                  <a:gd name="T30" fmla="*/ 2254 w 2614"/>
                  <a:gd name="T31" fmla="*/ 1588 h 2178"/>
                  <a:gd name="T32" fmla="*/ 2000 w 2614"/>
                  <a:gd name="T33" fmla="*/ 1771 h 2178"/>
                  <a:gd name="T34" fmla="*/ 2342 w 2614"/>
                  <a:gd name="T35" fmla="*/ 2096 h 2178"/>
                  <a:gd name="T36" fmla="*/ 2003 w 2614"/>
                  <a:gd name="T37" fmla="*/ 1410 h 2178"/>
                  <a:gd name="T38" fmla="*/ 2077 w 2614"/>
                  <a:gd name="T39" fmla="*/ 956 h 2178"/>
                  <a:gd name="T40" fmla="*/ 2237 w 2614"/>
                  <a:gd name="T41" fmla="*/ 711 h 2178"/>
                  <a:gd name="T42" fmla="*/ 2613 w 2614"/>
                  <a:gd name="T43" fmla="*/ 903 h 2178"/>
                  <a:gd name="T44" fmla="*/ 2415 w 2614"/>
                  <a:gd name="T45" fmla="*/ 432 h 2178"/>
                  <a:gd name="T46" fmla="*/ 1955 w 2614"/>
                  <a:gd name="T47" fmla="*/ 638 h 2178"/>
                  <a:gd name="T48" fmla="*/ 381 w 2614"/>
                  <a:gd name="T49" fmla="*/ 401 h 2178"/>
                  <a:gd name="T50" fmla="*/ 341 w 2614"/>
                  <a:gd name="T51" fmla="*/ 412 h 2178"/>
                  <a:gd name="T52" fmla="*/ 553 w 2614"/>
                  <a:gd name="T53" fmla="*/ 271 h 2178"/>
                  <a:gd name="T54" fmla="*/ 508 w 2614"/>
                  <a:gd name="T55" fmla="*/ 2149 h 2178"/>
                  <a:gd name="T56" fmla="*/ 651 w 2614"/>
                  <a:gd name="T57" fmla="*/ 635 h 2178"/>
                  <a:gd name="T58" fmla="*/ 666 w 2614"/>
                  <a:gd name="T59" fmla="*/ 76 h 2178"/>
                  <a:gd name="T60" fmla="*/ 53 w 2614"/>
                  <a:gd name="T61" fmla="*/ 1297 h 2178"/>
                  <a:gd name="T62" fmla="*/ 643 w 2614"/>
                  <a:gd name="T63" fmla="*/ 796 h 2178"/>
                  <a:gd name="T64" fmla="*/ 632 w 2614"/>
                  <a:gd name="T65" fmla="*/ 1754 h 2178"/>
                  <a:gd name="T66" fmla="*/ 62 w 2614"/>
                  <a:gd name="T67" fmla="*/ 1799 h 2178"/>
                  <a:gd name="T68" fmla="*/ 445 w 2614"/>
                  <a:gd name="T69" fmla="*/ 2107 h 2178"/>
                  <a:gd name="T70" fmla="*/ 640 w 2614"/>
                  <a:gd name="T71" fmla="*/ 2045 h 2178"/>
                  <a:gd name="T72" fmla="*/ 2556 w 2614"/>
                  <a:gd name="T73" fmla="*/ 1655 h 2178"/>
                  <a:gd name="T74" fmla="*/ 2556 w 2614"/>
                  <a:gd name="T75" fmla="*/ 2135 h 2178"/>
                  <a:gd name="T76" fmla="*/ 1315 w 2614"/>
                  <a:gd name="T77" fmla="*/ 1895 h 2178"/>
                  <a:gd name="T78" fmla="*/ 1275 w 2614"/>
                  <a:gd name="T79" fmla="*/ 1647 h 2178"/>
                  <a:gd name="T80" fmla="*/ 1111 w 2614"/>
                  <a:gd name="T81" fmla="*/ 1201 h 2178"/>
                  <a:gd name="T82" fmla="*/ 1021 w 2614"/>
                  <a:gd name="T83" fmla="*/ 1613 h 2178"/>
                  <a:gd name="T84" fmla="*/ 1027 w 2614"/>
                  <a:gd name="T85" fmla="*/ 1847 h 2178"/>
                  <a:gd name="T86" fmla="*/ 1631 w 2614"/>
                  <a:gd name="T87" fmla="*/ 121 h 2178"/>
                  <a:gd name="T88" fmla="*/ 1165 w 2614"/>
                  <a:gd name="T89" fmla="*/ 353 h 2178"/>
                  <a:gd name="T90" fmla="*/ 1639 w 2614"/>
                  <a:gd name="T91" fmla="*/ 271 h 2178"/>
                  <a:gd name="T92" fmla="*/ 1275 w 2614"/>
                  <a:gd name="T93" fmla="*/ 669 h 2178"/>
                  <a:gd name="T94" fmla="*/ 1557 w 2614"/>
                  <a:gd name="T95" fmla="*/ 1109 h 2178"/>
                  <a:gd name="T96" fmla="*/ 1560 w 2614"/>
                  <a:gd name="T97" fmla="*/ 1754 h 2178"/>
                  <a:gd name="T98" fmla="*/ 1436 w 2614"/>
                  <a:gd name="T99" fmla="*/ 2019 h 2178"/>
                  <a:gd name="T100" fmla="*/ 1103 w 2614"/>
                  <a:gd name="T101" fmla="*/ 276 h 2178"/>
                  <a:gd name="T102" fmla="*/ 1334 w 2614"/>
                  <a:gd name="T103" fmla="*/ 688 h 2178"/>
                  <a:gd name="T104" fmla="*/ 1670 w 2614"/>
                  <a:gd name="T105" fmla="*/ 477 h 2178"/>
                  <a:gd name="T106" fmla="*/ 1428 w 2614"/>
                  <a:gd name="T107" fmla="*/ 1367 h 2178"/>
                  <a:gd name="T108" fmla="*/ 1619 w 2614"/>
                  <a:gd name="T109" fmla="*/ 1969 h 2178"/>
                  <a:gd name="T110" fmla="*/ 1428 w 2614"/>
                  <a:gd name="T111" fmla="*/ 2115 h 2178"/>
                  <a:gd name="T112" fmla="*/ 1374 w 2614"/>
                  <a:gd name="T113" fmla="*/ 1308 h 2178"/>
                  <a:gd name="T114" fmla="*/ 1128 w 2614"/>
                  <a:gd name="T115" fmla="*/ 2014 h 2178"/>
                  <a:gd name="T116" fmla="*/ 756 w 2614"/>
                  <a:gd name="T117" fmla="*/ 307 h 2178"/>
                  <a:gd name="T118" fmla="*/ 821 w 2614"/>
                  <a:gd name="T119" fmla="*/ 451 h 2178"/>
                  <a:gd name="T120" fmla="*/ 897 w 2614"/>
                  <a:gd name="T121" fmla="*/ 528 h 2178"/>
                  <a:gd name="T122" fmla="*/ 1769 w 2614"/>
                  <a:gd name="T123" fmla="*/ 203 h 2178"/>
                  <a:gd name="T124" fmla="*/ 1879 w 2614"/>
                  <a:gd name="T125" fmla="*/ 11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14" h="2178">
                    <a:moveTo>
                      <a:pt x="493" y="1506"/>
                    </a:moveTo>
                    <a:cubicBezTo>
                      <a:pt x="493" y="1562"/>
                      <a:pt x="448" y="1607"/>
                      <a:pt x="392" y="1607"/>
                    </a:cubicBezTo>
                    <a:cubicBezTo>
                      <a:pt x="335" y="1607"/>
                      <a:pt x="290" y="1563"/>
                      <a:pt x="290" y="1506"/>
                    </a:cubicBezTo>
                    <a:cubicBezTo>
                      <a:pt x="290" y="1450"/>
                      <a:pt x="335" y="1404"/>
                      <a:pt x="392" y="1404"/>
                    </a:cubicBezTo>
                    <a:cubicBezTo>
                      <a:pt x="426" y="1404"/>
                      <a:pt x="456" y="1421"/>
                      <a:pt x="475" y="1447"/>
                    </a:cubicBezTo>
                    <a:cubicBezTo>
                      <a:pt x="477" y="1452"/>
                      <a:pt x="480" y="1457"/>
                      <a:pt x="483" y="1461"/>
                    </a:cubicBezTo>
                    <a:cubicBezTo>
                      <a:pt x="490" y="1474"/>
                      <a:pt x="493" y="1490"/>
                      <a:pt x="493" y="1506"/>
                    </a:cubicBezTo>
                    <a:close/>
                    <a:moveTo>
                      <a:pt x="483" y="1461"/>
                    </a:moveTo>
                    <a:cubicBezTo>
                      <a:pt x="493" y="1473"/>
                      <a:pt x="507" y="1480"/>
                      <a:pt x="524" y="1480"/>
                    </a:cubicBezTo>
                    <a:cubicBezTo>
                      <a:pt x="556" y="1480"/>
                      <a:pt x="578" y="1458"/>
                      <a:pt x="578" y="1427"/>
                    </a:cubicBezTo>
                    <a:cubicBezTo>
                      <a:pt x="575" y="1399"/>
                      <a:pt x="552" y="1373"/>
                      <a:pt x="524" y="1373"/>
                    </a:cubicBezTo>
                    <a:cubicBezTo>
                      <a:pt x="495" y="1373"/>
                      <a:pt x="471" y="1396"/>
                      <a:pt x="471" y="1427"/>
                    </a:cubicBezTo>
                    <a:cubicBezTo>
                      <a:pt x="471" y="1434"/>
                      <a:pt x="472" y="1441"/>
                      <a:pt x="475" y="1447"/>
                    </a:cubicBezTo>
                    <a:cubicBezTo>
                      <a:pt x="478" y="1451"/>
                      <a:pt x="481" y="1456"/>
                      <a:pt x="483" y="1461"/>
                    </a:cubicBezTo>
                    <a:close/>
                    <a:moveTo>
                      <a:pt x="493" y="508"/>
                    </a:moveTo>
                    <a:cubicBezTo>
                      <a:pt x="436" y="508"/>
                      <a:pt x="392" y="552"/>
                      <a:pt x="392" y="609"/>
                    </a:cubicBezTo>
                    <a:cubicBezTo>
                      <a:pt x="392" y="665"/>
                      <a:pt x="436" y="711"/>
                      <a:pt x="493" y="711"/>
                    </a:cubicBezTo>
                    <a:cubicBezTo>
                      <a:pt x="549" y="711"/>
                      <a:pt x="595" y="665"/>
                      <a:pt x="595" y="609"/>
                    </a:cubicBezTo>
                    <a:cubicBezTo>
                      <a:pt x="595" y="552"/>
                      <a:pt x="549" y="508"/>
                      <a:pt x="493" y="508"/>
                    </a:cubicBezTo>
                    <a:close/>
                    <a:moveTo>
                      <a:pt x="166" y="1159"/>
                    </a:moveTo>
                    <a:cubicBezTo>
                      <a:pt x="166" y="1125"/>
                      <a:pt x="138" y="1098"/>
                      <a:pt x="107" y="1098"/>
                    </a:cubicBezTo>
                    <a:cubicBezTo>
                      <a:pt x="73" y="1098"/>
                      <a:pt x="48" y="1125"/>
                      <a:pt x="48" y="1159"/>
                    </a:cubicBezTo>
                    <a:cubicBezTo>
                      <a:pt x="48" y="1193"/>
                      <a:pt x="76" y="1221"/>
                      <a:pt x="107" y="1221"/>
                    </a:cubicBezTo>
                    <a:cubicBezTo>
                      <a:pt x="138" y="1221"/>
                      <a:pt x="166" y="1193"/>
                      <a:pt x="166" y="1159"/>
                    </a:cubicBezTo>
                    <a:close/>
                    <a:moveTo>
                      <a:pt x="313" y="1768"/>
                    </a:moveTo>
                    <a:cubicBezTo>
                      <a:pt x="313" y="1734"/>
                      <a:pt x="285" y="1706"/>
                      <a:pt x="254" y="1706"/>
                    </a:cubicBezTo>
                    <a:cubicBezTo>
                      <a:pt x="223" y="1706"/>
                      <a:pt x="194" y="1734"/>
                      <a:pt x="194" y="1768"/>
                    </a:cubicBezTo>
                    <a:cubicBezTo>
                      <a:pt x="194" y="1802"/>
                      <a:pt x="223" y="1830"/>
                      <a:pt x="254" y="1830"/>
                    </a:cubicBezTo>
                    <a:cubicBezTo>
                      <a:pt x="285" y="1830"/>
                      <a:pt x="313" y="1802"/>
                      <a:pt x="313" y="1768"/>
                    </a:cubicBezTo>
                    <a:close/>
                    <a:moveTo>
                      <a:pt x="375" y="2115"/>
                    </a:moveTo>
                    <a:cubicBezTo>
                      <a:pt x="375" y="2081"/>
                      <a:pt x="347" y="2053"/>
                      <a:pt x="316" y="2053"/>
                    </a:cubicBezTo>
                    <a:cubicBezTo>
                      <a:pt x="282" y="2053"/>
                      <a:pt x="256" y="2081"/>
                      <a:pt x="256" y="2115"/>
                    </a:cubicBezTo>
                    <a:cubicBezTo>
                      <a:pt x="256" y="2149"/>
                      <a:pt x="285" y="2177"/>
                      <a:pt x="316" y="2177"/>
                    </a:cubicBezTo>
                    <a:cubicBezTo>
                      <a:pt x="347" y="2175"/>
                      <a:pt x="375" y="2146"/>
                      <a:pt x="375" y="2115"/>
                    </a:cubicBezTo>
                    <a:close/>
                    <a:moveTo>
                      <a:pt x="268" y="756"/>
                    </a:moveTo>
                    <a:cubicBezTo>
                      <a:pt x="268" y="722"/>
                      <a:pt x="239" y="694"/>
                      <a:pt x="208" y="694"/>
                    </a:cubicBezTo>
                    <a:cubicBezTo>
                      <a:pt x="175" y="694"/>
                      <a:pt x="149" y="722"/>
                      <a:pt x="149" y="756"/>
                    </a:cubicBezTo>
                    <a:cubicBezTo>
                      <a:pt x="149" y="790"/>
                      <a:pt x="177" y="818"/>
                      <a:pt x="208" y="818"/>
                    </a:cubicBezTo>
                    <a:cubicBezTo>
                      <a:pt x="239" y="815"/>
                      <a:pt x="268" y="790"/>
                      <a:pt x="268" y="756"/>
                    </a:cubicBezTo>
                    <a:close/>
                    <a:moveTo>
                      <a:pt x="680" y="1345"/>
                    </a:moveTo>
                    <a:cubicBezTo>
                      <a:pt x="680" y="1311"/>
                      <a:pt x="651" y="1283"/>
                      <a:pt x="620" y="1283"/>
                    </a:cubicBezTo>
                    <a:cubicBezTo>
                      <a:pt x="587" y="1283"/>
                      <a:pt x="561" y="1311"/>
                      <a:pt x="561" y="1345"/>
                    </a:cubicBezTo>
                    <a:cubicBezTo>
                      <a:pt x="561" y="1379"/>
                      <a:pt x="589" y="1407"/>
                      <a:pt x="620" y="1407"/>
                    </a:cubicBezTo>
                    <a:cubicBezTo>
                      <a:pt x="654" y="1407"/>
                      <a:pt x="680" y="1379"/>
                      <a:pt x="680" y="1345"/>
                    </a:cubicBezTo>
                    <a:close/>
                    <a:moveTo>
                      <a:pt x="2475" y="1946"/>
                    </a:moveTo>
                    <a:cubicBezTo>
                      <a:pt x="2475" y="1912"/>
                      <a:pt x="2446" y="1884"/>
                      <a:pt x="2415" y="1884"/>
                    </a:cubicBezTo>
                    <a:cubicBezTo>
                      <a:pt x="2381" y="1884"/>
                      <a:pt x="2356" y="1912"/>
                      <a:pt x="2356" y="1946"/>
                    </a:cubicBezTo>
                    <a:cubicBezTo>
                      <a:pt x="2356" y="1980"/>
                      <a:pt x="2384" y="2008"/>
                      <a:pt x="2415" y="2008"/>
                    </a:cubicBezTo>
                    <a:cubicBezTo>
                      <a:pt x="2446" y="2008"/>
                      <a:pt x="2475" y="1980"/>
                      <a:pt x="2475" y="1946"/>
                    </a:cubicBezTo>
                    <a:close/>
                    <a:moveTo>
                      <a:pt x="392" y="880"/>
                    </a:moveTo>
                    <a:cubicBezTo>
                      <a:pt x="299" y="880"/>
                      <a:pt x="223" y="956"/>
                      <a:pt x="223" y="1050"/>
                    </a:cubicBezTo>
                    <a:cubicBezTo>
                      <a:pt x="223" y="1143"/>
                      <a:pt x="299" y="1218"/>
                      <a:pt x="392" y="1218"/>
                    </a:cubicBezTo>
                    <a:cubicBezTo>
                      <a:pt x="485" y="1218"/>
                      <a:pt x="561" y="1142"/>
                      <a:pt x="561" y="1050"/>
                    </a:cubicBezTo>
                    <a:cubicBezTo>
                      <a:pt x="561" y="971"/>
                      <a:pt x="507" y="905"/>
                      <a:pt x="435" y="886"/>
                    </a:cubicBezTo>
                    <a:cubicBezTo>
                      <a:pt x="471" y="885"/>
                      <a:pt x="499" y="857"/>
                      <a:pt x="499" y="821"/>
                    </a:cubicBezTo>
                    <a:cubicBezTo>
                      <a:pt x="499" y="784"/>
                      <a:pt x="471" y="756"/>
                      <a:pt x="434" y="756"/>
                    </a:cubicBezTo>
                    <a:cubicBezTo>
                      <a:pt x="397" y="756"/>
                      <a:pt x="369" y="784"/>
                      <a:pt x="369" y="821"/>
                    </a:cubicBezTo>
                    <a:cubicBezTo>
                      <a:pt x="369" y="849"/>
                      <a:pt x="385" y="872"/>
                      <a:pt x="409" y="881"/>
                    </a:cubicBezTo>
                    <a:cubicBezTo>
                      <a:pt x="403" y="881"/>
                      <a:pt x="398" y="880"/>
                      <a:pt x="392" y="880"/>
                    </a:cubicBezTo>
                    <a:close/>
                    <a:moveTo>
                      <a:pt x="482" y="1729"/>
                    </a:moveTo>
                    <a:cubicBezTo>
                      <a:pt x="389" y="1729"/>
                      <a:pt x="313" y="1805"/>
                      <a:pt x="313" y="1898"/>
                    </a:cubicBezTo>
                    <a:cubicBezTo>
                      <a:pt x="313" y="1991"/>
                      <a:pt x="389" y="2067"/>
                      <a:pt x="482" y="2067"/>
                    </a:cubicBezTo>
                    <a:cubicBezTo>
                      <a:pt x="575" y="2067"/>
                      <a:pt x="651" y="1991"/>
                      <a:pt x="651" y="1898"/>
                    </a:cubicBezTo>
                    <a:cubicBezTo>
                      <a:pt x="651" y="1805"/>
                      <a:pt x="575" y="1729"/>
                      <a:pt x="482" y="1729"/>
                    </a:cubicBezTo>
                    <a:close/>
                    <a:moveTo>
                      <a:pt x="191" y="508"/>
                    </a:moveTo>
                    <a:cubicBezTo>
                      <a:pt x="149" y="508"/>
                      <a:pt x="118" y="542"/>
                      <a:pt x="118" y="581"/>
                    </a:cubicBezTo>
                    <a:cubicBezTo>
                      <a:pt x="118" y="623"/>
                      <a:pt x="151" y="655"/>
                      <a:pt x="191" y="655"/>
                    </a:cubicBezTo>
                    <a:cubicBezTo>
                      <a:pt x="230" y="655"/>
                      <a:pt x="265" y="620"/>
                      <a:pt x="265" y="581"/>
                    </a:cubicBezTo>
                    <a:cubicBezTo>
                      <a:pt x="265" y="541"/>
                      <a:pt x="231" y="508"/>
                      <a:pt x="191" y="508"/>
                    </a:cubicBezTo>
                    <a:close/>
                    <a:moveTo>
                      <a:pt x="76" y="632"/>
                    </a:moveTo>
                    <a:cubicBezTo>
                      <a:pt x="48" y="632"/>
                      <a:pt x="25" y="655"/>
                      <a:pt x="25" y="683"/>
                    </a:cubicBezTo>
                    <a:cubicBezTo>
                      <a:pt x="25" y="711"/>
                      <a:pt x="48" y="734"/>
                      <a:pt x="76" y="734"/>
                    </a:cubicBezTo>
                    <a:cubicBezTo>
                      <a:pt x="104" y="734"/>
                      <a:pt x="127" y="711"/>
                      <a:pt x="127" y="683"/>
                    </a:cubicBezTo>
                    <a:cubicBezTo>
                      <a:pt x="127" y="655"/>
                      <a:pt x="101" y="632"/>
                      <a:pt x="76" y="632"/>
                    </a:cubicBezTo>
                    <a:close/>
                    <a:moveTo>
                      <a:pt x="98" y="782"/>
                    </a:moveTo>
                    <a:cubicBezTo>
                      <a:pt x="50" y="782"/>
                      <a:pt x="14" y="821"/>
                      <a:pt x="14" y="866"/>
                    </a:cubicBezTo>
                    <a:cubicBezTo>
                      <a:pt x="14" y="911"/>
                      <a:pt x="50" y="951"/>
                      <a:pt x="98" y="951"/>
                    </a:cubicBezTo>
                    <a:cubicBezTo>
                      <a:pt x="146" y="951"/>
                      <a:pt x="183" y="911"/>
                      <a:pt x="183" y="866"/>
                    </a:cubicBezTo>
                    <a:cubicBezTo>
                      <a:pt x="183" y="821"/>
                      <a:pt x="146" y="782"/>
                      <a:pt x="98" y="782"/>
                    </a:cubicBezTo>
                    <a:close/>
                    <a:moveTo>
                      <a:pt x="603" y="861"/>
                    </a:moveTo>
                    <a:cubicBezTo>
                      <a:pt x="571" y="861"/>
                      <a:pt x="550" y="886"/>
                      <a:pt x="550" y="914"/>
                    </a:cubicBezTo>
                    <a:cubicBezTo>
                      <a:pt x="550" y="945"/>
                      <a:pt x="574" y="968"/>
                      <a:pt x="603" y="968"/>
                    </a:cubicBezTo>
                    <a:cubicBezTo>
                      <a:pt x="631" y="968"/>
                      <a:pt x="657" y="942"/>
                      <a:pt x="657" y="914"/>
                    </a:cubicBezTo>
                    <a:cubicBezTo>
                      <a:pt x="660" y="886"/>
                      <a:pt x="634" y="861"/>
                      <a:pt x="603" y="861"/>
                    </a:cubicBezTo>
                    <a:close/>
                    <a:moveTo>
                      <a:pt x="654" y="1167"/>
                    </a:moveTo>
                    <a:cubicBezTo>
                      <a:pt x="632" y="1167"/>
                      <a:pt x="615" y="1185"/>
                      <a:pt x="615" y="1207"/>
                    </a:cubicBezTo>
                    <a:cubicBezTo>
                      <a:pt x="615" y="1230"/>
                      <a:pt x="631" y="1246"/>
                      <a:pt x="654" y="1246"/>
                    </a:cubicBezTo>
                    <a:cubicBezTo>
                      <a:pt x="676" y="1246"/>
                      <a:pt x="694" y="1230"/>
                      <a:pt x="694" y="1207"/>
                    </a:cubicBezTo>
                    <a:cubicBezTo>
                      <a:pt x="694" y="1185"/>
                      <a:pt x="674" y="1167"/>
                      <a:pt x="654" y="1167"/>
                    </a:cubicBezTo>
                    <a:close/>
                    <a:moveTo>
                      <a:pt x="460" y="1235"/>
                    </a:moveTo>
                    <a:cubicBezTo>
                      <a:pt x="423" y="1235"/>
                      <a:pt x="395" y="1264"/>
                      <a:pt x="395" y="1300"/>
                    </a:cubicBezTo>
                    <a:cubicBezTo>
                      <a:pt x="395" y="1337"/>
                      <a:pt x="423" y="1365"/>
                      <a:pt x="460" y="1365"/>
                    </a:cubicBezTo>
                    <a:cubicBezTo>
                      <a:pt x="496" y="1365"/>
                      <a:pt x="524" y="1336"/>
                      <a:pt x="524" y="1300"/>
                    </a:cubicBezTo>
                    <a:cubicBezTo>
                      <a:pt x="527" y="1263"/>
                      <a:pt x="496" y="1235"/>
                      <a:pt x="460" y="1235"/>
                    </a:cubicBezTo>
                    <a:close/>
                    <a:moveTo>
                      <a:pt x="629" y="1427"/>
                    </a:moveTo>
                    <a:cubicBezTo>
                      <a:pt x="620" y="1427"/>
                      <a:pt x="615" y="1433"/>
                      <a:pt x="615" y="1441"/>
                    </a:cubicBezTo>
                    <a:cubicBezTo>
                      <a:pt x="615" y="1450"/>
                      <a:pt x="620" y="1455"/>
                      <a:pt x="629" y="1455"/>
                    </a:cubicBezTo>
                    <a:cubicBezTo>
                      <a:pt x="637" y="1455"/>
                      <a:pt x="643" y="1450"/>
                      <a:pt x="643" y="1441"/>
                    </a:cubicBezTo>
                    <a:cubicBezTo>
                      <a:pt x="643" y="1433"/>
                      <a:pt x="635" y="1427"/>
                      <a:pt x="629" y="1427"/>
                    </a:cubicBezTo>
                    <a:close/>
                    <a:moveTo>
                      <a:pt x="556" y="1528"/>
                    </a:moveTo>
                    <a:cubicBezTo>
                      <a:pt x="556" y="1548"/>
                      <a:pt x="572" y="1565"/>
                      <a:pt x="592" y="1565"/>
                    </a:cubicBezTo>
                    <a:cubicBezTo>
                      <a:pt x="612" y="1565"/>
                      <a:pt x="629" y="1548"/>
                      <a:pt x="629" y="1528"/>
                    </a:cubicBezTo>
                    <a:cubicBezTo>
                      <a:pt x="629" y="1509"/>
                      <a:pt x="612" y="1492"/>
                      <a:pt x="592" y="1492"/>
                    </a:cubicBezTo>
                    <a:cubicBezTo>
                      <a:pt x="572" y="1492"/>
                      <a:pt x="556" y="1509"/>
                      <a:pt x="556" y="1528"/>
                    </a:cubicBezTo>
                    <a:close/>
                    <a:moveTo>
                      <a:pt x="592" y="2096"/>
                    </a:moveTo>
                    <a:cubicBezTo>
                      <a:pt x="592" y="2115"/>
                      <a:pt x="609" y="2132"/>
                      <a:pt x="629" y="2132"/>
                    </a:cubicBezTo>
                    <a:cubicBezTo>
                      <a:pt x="649" y="2132"/>
                      <a:pt x="666" y="2115"/>
                      <a:pt x="666" y="2096"/>
                    </a:cubicBezTo>
                    <a:cubicBezTo>
                      <a:pt x="666" y="2076"/>
                      <a:pt x="649" y="2059"/>
                      <a:pt x="629" y="2059"/>
                    </a:cubicBezTo>
                    <a:cubicBezTo>
                      <a:pt x="609" y="2059"/>
                      <a:pt x="592" y="2076"/>
                      <a:pt x="592" y="2096"/>
                    </a:cubicBezTo>
                    <a:close/>
                    <a:moveTo>
                      <a:pt x="451" y="1621"/>
                    </a:moveTo>
                    <a:cubicBezTo>
                      <a:pt x="423" y="1621"/>
                      <a:pt x="403" y="1644"/>
                      <a:pt x="403" y="1669"/>
                    </a:cubicBezTo>
                    <a:cubicBezTo>
                      <a:pt x="403" y="1695"/>
                      <a:pt x="426" y="1717"/>
                      <a:pt x="451" y="1717"/>
                    </a:cubicBezTo>
                    <a:cubicBezTo>
                      <a:pt x="476" y="1717"/>
                      <a:pt x="499" y="1695"/>
                      <a:pt x="499" y="1669"/>
                    </a:cubicBezTo>
                    <a:cubicBezTo>
                      <a:pt x="499" y="1644"/>
                      <a:pt x="476" y="1621"/>
                      <a:pt x="451" y="1621"/>
                    </a:cubicBezTo>
                    <a:close/>
                    <a:moveTo>
                      <a:pt x="547" y="1568"/>
                    </a:moveTo>
                    <a:cubicBezTo>
                      <a:pt x="522" y="1568"/>
                      <a:pt x="499" y="1591"/>
                      <a:pt x="499" y="1616"/>
                    </a:cubicBezTo>
                    <a:cubicBezTo>
                      <a:pt x="499" y="1642"/>
                      <a:pt x="522" y="1664"/>
                      <a:pt x="547" y="1664"/>
                    </a:cubicBezTo>
                    <a:cubicBezTo>
                      <a:pt x="572" y="1664"/>
                      <a:pt x="595" y="1642"/>
                      <a:pt x="595" y="1616"/>
                    </a:cubicBezTo>
                    <a:cubicBezTo>
                      <a:pt x="595" y="1591"/>
                      <a:pt x="572" y="1568"/>
                      <a:pt x="547" y="1568"/>
                    </a:cubicBezTo>
                    <a:close/>
                    <a:moveTo>
                      <a:pt x="254" y="1221"/>
                    </a:moveTo>
                    <a:cubicBezTo>
                      <a:pt x="194" y="1221"/>
                      <a:pt x="146" y="1269"/>
                      <a:pt x="146" y="1328"/>
                    </a:cubicBezTo>
                    <a:cubicBezTo>
                      <a:pt x="146" y="1387"/>
                      <a:pt x="194" y="1435"/>
                      <a:pt x="254" y="1435"/>
                    </a:cubicBezTo>
                    <a:cubicBezTo>
                      <a:pt x="313" y="1435"/>
                      <a:pt x="361" y="1387"/>
                      <a:pt x="361" y="1328"/>
                    </a:cubicBezTo>
                    <a:cubicBezTo>
                      <a:pt x="361" y="1269"/>
                      <a:pt x="313" y="1221"/>
                      <a:pt x="254" y="1221"/>
                    </a:cubicBezTo>
                    <a:close/>
                    <a:moveTo>
                      <a:pt x="225" y="1153"/>
                    </a:moveTo>
                    <a:cubicBezTo>
                      <a:pt x="211" y="1153"/>
                      <a:pt x="197" y="1164"/>
                      <a:pt x="197" y="1181"/>
                    </a:cubicBezTo>
                    <a:cubicBezTo>
                      <a:pt x="197" y="1198"/>
                      <a:pt x="208" y="1209"/>
                      <a:pt x="225" y="1209"/>
                    </a:cubicBezTo>
                    <a:cubicBezTo>
                      <a:pt x="239" y="1209"/>
                      <a:pt x="254" y="1198"/>
                      <a:pt x="254" y="1181"/>
                    </a:cubicBezTo>
                    <a:cubicBezTo>
                      <a:pt x="254" y="1164"/>
                      <a:pt x="242" y="1153"/>
                      <a:pt x="225" y="1153"/>
                    </a:cubicBezTo>
                    <a:close/>
                    <a:moveTo>
                      <a:pt x="146" y="965"/>
                    </a:moveTo>
                    <a:cubicBezTo>
                      <a:pt x="115" y="965"/>
                      <a:pt x="93" y="990"/>
                      <a:pt x="93" y="1019"/>
                    </a:cubicBezTo>
                    <a:cubicBezTo>
                      <a:pt x="93" y="1047"/>
                      <a:pt x="117" y="1072"/>
                      <a:pt x="146" y="1072"/>
                    </a:cubicBezTo>
                    <a:cubicBezTo>
                      <a:pt x="174" y="1072"/>
                      <a:pt x="200" y="1047"/>
                      <a:pt x="200" y="1019"/>
                    </a:cubicBezTo>
                    <a:cubicBezTo>
                      <a:pt x="200" y="990"/>
                      <a:pt x="177" y="965"/>
                      <a:pt x="146" y="965"/>
                    </a:cubicBezTo>
                    <a:close/>
                    <a:moveTo>
                      <a:pt x="333" y="813"/>
                    </a:moveTo>
                    <a:cubicBezTo>
                      <a:pt x="318" y="813"/>
                      <a:pt x="307" y="824"/>
                      <a:pt x="307" y="838"/>
                    </a:cubicBezTo>
                    <a:cubicBezTo>
                      <a:pt x="307" y="852"/>
                      <a:pt x="318" y="863"/>
                      <a:pt x="333" y="863"/>
                    </a:cubicBezTo>
                    <a:cubicBezTo>
                      <a:pt x="347" y="863"/>
                      <a:pt x="358" y="852"/>
                      <a:pt x="358" y="838"/>
                    </a:cubicBezTo>
                    <a:cubicBezTo>
                      <a:pt x="358" y="824"/>
                      <a:pt x="347" y="813"/>
                      <a:pt x="333" y="813"/>
                    </a:cubicBezTo>
                    <a:close/>
                    <a:moveTo>
                      <a:pt x="338" y="694"/>
                    </a:moveTo>
                    <a:cubicBezTo>
                      <a:pt x="315" y="694"/>
                      <a:pt x="299" y="711"/>
                      <a:pt x="299" y="734"/>
                    </a:cubicBezTo>
                    <a:cubicBezTo>
                      <a:pt x="299" y="756"/>
                      <a:pt x="315" y="773"/>
                      <a:pt x="338" y="773"/>
                    </a:cubicBezTo>
                    <a:cubicBezTo>
                      <a:pt x="360" y="773"/>
                      <a:pt x="378" y="756"/>
                      <a:pt x="378" y="734"/>
                    </a:cubicBezTo>
                    <a:cubicBezTo>
                      <a:pt x="378" y="711"/>
                      <a:pt x="360" y="694"/>
                      <a:pt x="338" y="694"/>
                    </a:cubicBezTo>
                    <a:close/>
                    <a:moveTo>
                      <a:pt x="550" y="742"/>
                    </a:moveTo>
                    <a:cubicBezTo>
                      <a:pt x="530" y="742"/>
                      <a:pt x="516" y="756"/>
                      <a:pt x="516" y="776"/>
                    </a:cubicBezTo>
                    <a:cubicBezTo>
                      <a:pt x="516" y="796"/>
                      <a:pt x="530" y="810"/>
                      <a:pt x="550" y="810"/>
                    </a:cubicBezTo>
                    <a:cubicBezTo>
                      <a:pt x="570" y="810"/>
                      <a:pt x="584" y="796"/>
                      <a:pt x="584" y="776"/>
                    </a:cubicBezTo>
                    <a:cubicBezTo>
                      <a:pt x="584" y="756"/>
                      <a:pt x="570" y="742"/>
                      <a:pt x="550" y="742"/>
                    </a:cubicBezTo>
                    <a:close/>
                    <a:moveTo>
                      <a:pt x="87" y="1415"/>
                    </a:moveTo>
                    <a:cubicBezTo>
                      <a:pt x="101" y="1415"/>
                      <a:pt x="112" y="1404"/>
                      <a:pt x="112" y="1390"/>
                    </a:cubicBezTo>
                    <a:cubicBezTo>
                      <a:pt x="112" y="1376"/>
                      <a:pt x="101" y="1365"/>
                      <a:pt x="87" y="1365"/>
                    </a:cubicBezTo>
                    <a:cubicBezTo>
                      <a:pt x="73" y="1365"/>
                      <a:pt x="62" y="1376"/>
                      <a:pt x="62" y="1390"/>
                    </a:cubicBezTo>
                    <a:cubicBezTo>
                      <a:pt x="62" y="1404"/>
                      <a:pt x="73" y="1415"/>
                      <a:pt x="87" y="1415"/>
                    </a:cubicBezTo>
                    <a:close/>
                    <a:moveTo>
                      <a:pt x="206" y="1472"/>
                    </a:moveTo>
                    <a:cubicBezTo>
                      <a:pt x="160" y="1472"/>
                      <a:pt x="124" y="1509"/>
                      <a:pt x="124" y="1554"/>
                    </a:cubicBezTo>
                    <a:cubicBezTo>
                      <a:pt x="124" y="1599"/>
                      <a:pt x="160" y="1636"/>
                      <a:pt x="206" y="1636"/>
                    </a:cubicBezTo>
                    <a:cubicBezTo>
                      <a:pt x="251" y="1636"/>
                      <a:pt x="287" y="1599"/>
                      <a:pt x="287" y="1554"/>
                    </a:cubicBezTo>
                    <a:cubicBezTo>
                      <a:pt x="287" y="1509"/>
                      <a:pt x="251" y="1472"/>
                      <a:pt x="206" y="1472"/>
                    </a:cubicBezTo>
                    <a:close/>
                    <a:moveTo>
                      <a:pt x="112" y="1774"/>
                    </a:moveTo>
                    <a:cubicBezTo>
                      <a:pt x="140" y="1774"/>
                      <a:pt x="163" y="1751"/>
                      <a:pt x="163" y="1723"/>
                    </a:cubicBezTo>
                    <a:cubicBezTo>
                      <a:pt x="163" y="1695"/>
                      <a:pt x="140" y="1672"/>
                      <a:pt x="112" y="1672"/>
                    </a:cubicBezTo>
                    <a:cubicBezTo>
                      <a:pt x="83" y="1672"/>
                      <a:pt x="62" y="1695"/>
                      <a:pt x="62" y="1723"/>
                    </a:cubicBezTo>
                    <a:cubicBezTo>
                      <a:pt x="62" y="1751"/>
                      <a:pt x="83" y="1774"/>
                      <a:pt x="112" y="1774"/>
                    </a:cubicBezTo>
                    <a:close/>
                    <a:moveTo>
                      <a:pt x="132" y="1816"/>
                    </a:moveTo>
                    <a:cubicBezTo>
                      <a:pt x="59" y="1816"/>
                      <a:pt x="0" y="1876"/>
                      <a:pt x="0" y="1952"/>
                    </a:cubicBezTo>
                    <a:cubicBezTo>
                      <a:pt x="0" y="2029"/>
                      <a:pt x="58" y="2087"/>
                      <a:pt x="132" y="2087"/>
                    </a:cubicBezTo>
                    <a:cubicBezTo>
                      <a:pt x="205" y="2087"/>
                      <a:pt x="265" y="2029"/>
                      <a:pt x="265" y="1952"/>
                    </a:cubicBezTo>
                    <a:cubicBezTo>
                      <a:pt x="265" y="1876"/>
                      <a:pt x="208" y="1816"/>
                      <a:pt x="132" y="1816"/>
                    </a:cubicBezTo>
                    <a:close/>
                    <a:moveTo>
                      <a:pt x="25" y="1681"/>
                    </a:moveTo>
                    <a:cubicBezTo>
                      <a:pt x="31" y="1681"/>
                      <a:pt x="36" y="1675"/>
                      <a:pt x="36" y="1669"/>
                    </a:cubicBezTo>
                    <a:cubicBezTo>
                      <a:pt x="36" y="1664"/>
                      <a:pt x="31" y="1658"/>
                      <a:pt x="25" y="1658"/>
                    </a:cubicBezTo>
                    <a:cubicBezTo>
                      <a:pt x="19" y="1658"/>
                      <a:pt x="14" y="1664"/>
                      <a:pt x="14" y="1669"/>
                    </a:cubicBezTo>
                    <a:cubicBezTo>
                      <a:pt x="14" y="1675"/>
                      <a:pt x="19" y="1681"/>
                      <a:pt x="25" y="1681"/>
                    </a:cubicBezTo>
                    <a:close/>
                    <a:moveTo>
                      <a:pt x="2364" y="480"/>
                    </a:moveTo>
                    <a:cubicBezTo>
                      <a:pt x="2364" y="423"/>
                      <a:pt x="2319" y="378"/>
                      <a:pt x="2263" y="378"/>
                    </a:cubicBezTo>
                    <a:cubicBezTo>
                      <a:pt x="2206" y="378"/>
                      <a:pt x="2161" y="423"/>
                      <a:pt x="2161" y="480"/>
                    </a:cubicBezTo>
                    <a:cubicBezTo>
                      <a:pt x="2161" y="536"/>
                      <a:pt x="2206" y="581"/>
                      <a:pt x="2263" y="581"/>
                    </a:cubicBezTo>
                    <a:cubicBezTo>
                      <a:pt x="2316" y="584"/>
                      <a:pt x="2364" y="536"/>
                      <a:pt x="2364" y="480"/>
                    </a:cubicBezTo>
                    <a:close/>
                    <a:moveTo>
                      <a:pt x="2243" y="1478"/>
                    </a:moveTo>
                    <a:cubicBezTo>
                      <a:pt x="2243" y="1422"/>
                      <a:pt x="2198" y="1376"/>
                      <a:pt x="2142" y="1376"/>
                    </a:cubicBezTo>
                    <a:cubicBezTo>
                      <a:pt x="2085" y="1376"/>
                      <a:pt x="2040" y="1422"/>
                      <a:pt x="2040" y="1478"/>
                    </a:cubicBezTo>
                    <a:cubicBezTo>
                      <a:pt x="2040" y="1535"/>
                      <a:pt x="2085" y="1579"/>
                      <a:pt x="2142" y="1579"/>
                    </a:cubicBezTo>
                    <a:cubicBezTo>
                      <a:pt x="2198" y="1579"/>
                      <a:pt x="2243" y="1535"/>
                      <a:pt x="2243" y="1478"/>
                    </a:cubicBezTo>
                    <a:close/>
                    <a:moveTo>
                      <a:pt x="2556" y="1616"/>
                    </a:moveTo>
                    <a:cubicBezTo>
                      <a:pt x="2556" y="1560"/>
                      <a:pt x="2511" y="1514"/>
                      <a:pt x="2455" y="1514"/>
                    </a:cubicBezTo>
                    <a:cubicBezTo>
                      <a:pt x="2398" y="1514"/>
                      <a:pt x="2353" y="1560"/>
                      <a:pt x="2353" y="1616"/>
                    </a:cubicBezTo>
                    <a:cubicBezTo>
                      <a:pt x="2353" y="1673"/>
                      <a:pt x="2398" y="1717"/>
                      <a:pt x="2455" y="1717"/>
                    </a:cubicBezTo>
                    <a:cubicBezTo>
                      <a:pt x="2511" y="1717"/>
                      <a:pt x="2556" y="1673"/>
                      <a:pt x="2556" y="1616"/>
                    </a:cubicBezTo>
                    <a:close/>
                    <a:moveTo>
                      <a:pt x="2071" y="2143"/>
                    </a:moveTo>
                    <a:cubicBezTo>
                      <a:pt x="2071" y="2127"/>
                      <a:pt x="2057" y="2112"/>
                      <a:pt x="2040" y="2112"/>
                    </a:cubicBezTo>
                    <a:cubicBezTo>
                      <a:pt x="2023" y="2112"/>
                      <a:pt x="2009" y="2127"/>
                      <a:pt x="2009" y="2143"/>
                    </a:cubicBezTo>
                    <a:cubicBezTo>
                      <a:pt x="2009" y="2160"/>
                      <a:pt x="2023" y="2175"/>
                      <a:pt x="2040" y="2175"/>
                    </a:cubicBezTo>
                    <a:cubicBezTo>
                      <a:pt x="2057" y="2175"/>
                      <a:pt x="2071" y="2160"/>
                      <a:pt x="2071" y="2143"/>
                    </a:cubicBezTo>
                    <a:close/>
                    <a:moveTo>
                      <a:pt x="2153" y="728"/>
                    </a:moveTo>
                    <a:cubicBezTo>
                      <a:pt x="2187" y="728"/>
                      <a:pt x="2212" y="700"/>
                      <a:pt x="2212" y="666"/>
                    </a:cubicBezTo>
                    <a:cubicBezTo>
                      <a:pt x="2212" y="632"/>
                      <a:pt x="2184" y="604"/>
                      <a:pt x="2153" y="604"/>
                    </a:cubicBezTo>
                    <a:cubicBezTo>
                      <a:pt x="2119" y="604"/>
                      <a:pt x="2094" y="632"/>
                      <a:pt x="2094" y="666"/>
                    </a:cubicBezTo>
                    <a:cubicBezTo>
                      <a:pt x="2094" y="703"/>
                      <a:pt x="2119" y="728"/>
                      <a:pt x="2153" y="728"/>
                    </a:cubicBezTo>
                    <a:close/>
                    <a:moveTo>
                      <a:pt x="2554" y="827"/>
                    </a:moveTo>
                    <a:cubicBezTo>
                      <a:pt x="2585" y="827"/>
                      <a:pt x="2610" y="801"/>
                      <a:pt x="2610" y="767"/>
                    </a:cubicBezTo>
                    <a:cubicBezTo>
                      <a:pt x="2610" y="736"/>
                      <a:pt x="2585" y="708"/>
                      <a:pt x="2554" y="708"/>
                    </a:cubicBezTo>
                    <a:cubicBezTo>
                      <a:pt x="2523" y="708"/>
                      <a:pt x="2497" y="734"/>
                      <a:pt x="2497" y="767"/>
                    </a:cubicBezTo>
                    <a:cubicBezTo>
                      <a:pt x="2497" y="798"/>
                      <a:pt x="2523" y="827"/>
                      <a:pt x="2554" y="827"/>
                    </a:cubicBezTo>
                    <a:close/>
                    <a:moveTo>
                      <a:pt x="1981" y="1232"/>
                    </a:moveTo>
                    <a:cubicBezTo>
                      <a:pt x="2006" y="1232"/>
                      <a:pt x="2029" y="1209"/>
                      <a:pt x="2029" y="1184"/>
                    </a:cubicBezTo>
                    <a:cubicBezTo>
                      <a:pt x="2029" y="1159"/>
                      <a:pt x="2006" y="1136"/>
                      <a:pt x="1981" y="1136"/>
                    </a:cubicBezTo>
                    <a:cubicBezTo>
                      <a:pt x="1955" y="1136"/>
                      <a:pt x="1933" y="1159"/>
                      <a:pt x="1933" y="1184"/>
                    </a:cubicBezTo>
                    <a:cubicBezTo>
                      <a:pt x="1933" y="1209"/>
                      <a:pt x="1955" y="1232"/>
                      <a:pt x="1981" y="1232"/>
                    </a:cubicBezTo>
                    <a:close/>
                    <a:moveTo>
                      <a:pt x="2195" y="1977"/>
                    </a:moveTo>
                    <a:cubicBezTo>
                      <a:pt x="2229" y="1977"/>
                      <a:pt x="2254" y="1949"/>
                      <a:pt x="2254" y="1915"/>
                    </a:cubicBezTo>
                    <a:cubicBezTo>
                      <a:pt x="2254" y="1881"/>
                      <a:pt x="2226" y="1853"/>
                      <a:pt x="2195" y="1853"/>
                    </a:cubicBezTo>
                    <a:cubicBezTo>
                      <a:pt x="2161" y="1853"/>
                      <a:pt x="2136" y="1881"/>
                      <a:pt x="2136" y="1915"/>
                    </a:cubicBezTo>
                    <a:cubicBezTo>
                      <a:pt x="2133" y="1952"/>
                      <a:pt x="2161" y="1977"/>
                      <a:pt x="2195" y="1977"/>
                    </a:cubicBezTo>
                    <a:close/>
                    <a:moveTo>
                      <a:pt x="2429" y="956"/>
                    </a:moveTo>
                    <a:cubicBezTo>
                      <a:pt x="2429" y="863"/>
                      <a:pt x="2353" y="787"/>
                      <a:pt x="2260" y="787"/>
                    </a:cubicBezTo>
                    <a:cubicBezTo>
                      <a:pt x="2167" y="787"/>
                      <a:pt x="2091" y="862"/>
                      <a:pt x="2091" y="956"/>
                    </a:cubicBezTo>
                    <a:cubicBezTo>
                      <a:pt x="2091" y="1049"/>
                      <a:pt x="2167" y="1125"/>
                      <a:pt x="2260" y="1125"/>
                    </a:cubicBezTo>
                    <a:cubicBezTo>
                      <a:pt x="2353" y="1125"/>
                      <a:pt x="2429" y="1050"/>
                      <a:pt x="2429" y="956"/>
                    </a:cubicBezTo>
                    <a:close/>
                    <a:moveTo>
                      <a:pt x="2556" y="999"/>
                    </a:moveTo>
                    <a:cubicBezTo>
                      <a:pt x="2556" y="962"/>
                      <a:pt x="2527" y="934"/>
                      <a:pt x="2491" y="934"/>
                    </a:cubicBezTo>
                    <a:cubicBezTo>
                      <a:pt x="2454" y="934"/>
                      <a:pt x="2427" y="962"/>
                      <a:pt x="2427" y="999"/>
                    </a:cubicBezTo>
                    <a:cubicBezTo>
                      <a:pt x="2427" y="1035"/>
                      <a:pt x="2454" y="1064"/>
                      <a:pt x="2491" y="1064"/>
                    </a:cubicBezTo>
                    <a:cubicBezTo>
                      <a:pt x="2527" y="1064"/>
                      <a:pt x="2556" y="1035"/>
                      <a:pt x="2556" y="999"/>
                    </a:cubicBezTo>
                    <a:close/>
                    <a:moveTo>
                      <a:pt x="2545" y="629"/>
                    </a:moveTo>
                    <a:cubicBezTo>
                      <a:pt x="2545" y="572"/>
                      <a:pt x="2499" y="528"/>
                      <a:pt x="2443" y="528"/>
                    </a:cubicBezTo>
                    <a:cubicBezTo>
                      <a:pt x="2386" y="528"/>
                      <a:pt x="2342" y="572"/>
                      <a:pt x="2342" y="629"/>
                    </a:cubicBezTo>
                    <a:cubicBezTo>
                      <a:pt x="2342" y="685"/>
                      <a:pt x="2386" y="731"/>
                      <a:pt x="2443" y="731"/>
                    </a:cubicBezTo>
                    <a:cubicBezTo>
                      <a:pt x="2499" y="731"/>
                      <a:pt x="2545" y="685"/>
                      <a:pt x="2545" y="629"/>
                    </a:cubicBezTo>
                    <a:close/>
                    <a:moveTo>
                      <a:pt x="2345" y="1266"/>
                    </a:moveTo>
                    <a:cubicBezTo>
                      <a:pt x="2345" y="1207"/>
                      <a:pt x="2297" y="1156"/>
                      <a:pt x="2235" y="1156"/>
                    </a:cubicBezTo>
                    <a:cubicBezTo>
                      <a:pt x="2173" y="1156"/>
                      <a:pt x="2125" y="1204"/>
                      <a:pt x="2125" y="1266"/>
                    </a:cubicBezTo>
                    <a:cubicBezTo>
                      <a:pt x="2125" y="1325"/>
                      <a:pt x="2173" y="1376"/>
                      <a:pt x="2235" y="1376"/>
                    </a:cubicBezTo>
                    <a:cubicBezTo>
                      <a:pt x="2297" y="1376"/>
                      <a:pt x="2345" y="1325"/>
                      <a:pt x="2345" y="1266"/>
                    </a:cubicBezTo>
                    <a:close/>
                    <a:moveTo>
                      <a:pt x="2285" y="1723"/>
                    </a:moveTo>
                    <a:cubicBezTo>
                      <a:pt x="2285" y="1652"/>
                      <a:pt x="2228" y="1596"/>
                      <a:pt x="2161" y="1596"/>
                    </a:cubicBezTo>
                    <a:cubicBezTo>
                      <a:pt x="2093" y="1596"/>
                      <a:pt x="2037" y="1652"/>
                      <a:pt x="2037" y="1723"/>
                    </a:cubicBezTo>
                    <a:cubicBezTo>
                      <a:pt x="2037" y="1794"/>
                      <a:pt x="2093" y="1850"/>
                      <a:pt x="2161" y="1850"/>
                    </a:cubicBezTo>
                    <a:cubicBezTo>
                      <a:pt x="2228" y="1850"/>
                      <a:pt x="2285" y="1791"/>
                      <a:pt x="2285" y="1723"/>
                    </a:cubicBezTo>
                    <a:close/>
                    <a:moveTo>
                      <a:pt x="2613" y="1232"/>
                    </a:moveTo>
                    <a:cubicBezTo>
                      <a:pt x="2613" y="1195"/>
                      <a:pt x="2582" y="1164"/>
                      <a:pt x="2545" y="1164"/>
                    </a:cubicBezTo>
                    <a:cubicBezTo>
                      <a:pt x="2508" y="1164"/>
                      <a:pt x="2477" y="1195"/>
                      <a:pt x="2477" y="1232"/>
                    </a:cubicBezTo>
                    <a:cubicBezTo>
                      <a:pt x="2477" y="1269"/>
                      <a:pt x="2508" y="1300"/>
                      <a:pt x="2545" y="1300"/>
                    </a:cubicBezTo>
                    <a:cubicBezTo>
                      <a:pt x="2582" y="1300"/>
                      <a:pt x="2613" y="1269"/>
                      <a:pt x="2613" y="1232"/>
                    </a:cubicBezTo>
                    <a:close/>
                    <a:moveTo>
                      <a:pt x="2475" y="1799"/>
                    </a:moveTo>
                    <a:cubicBezTo>
                      <a:pt x="2475" y="1771"/>
                      <a:pt x="2452" y="1748"/>
                      <a:pt x="2424" y="1748"/>
                    </a:cubicBezTo>
                    <a:cubicBezTo>
                      <a:pt x="2396" y="1748"/>
                      <a:pt x="2373" y="1771"/>
                      <a:pt x="2373" y="1799"/>
                    </a:cubicBezTo>
                    <a:cubicBezTo>
                      <a:pt x="2373" y="1827"/>
                      <a:pt x="2396" y="1850"/>
                      <a:pt x="2424" y="1850"/>
                    </a:cubicBezTo>
                    <a:cubicBezTo>
                      <a:pt x="2452" y="1850"/>
                      <a:pt x="2475" y="1827"/>
                      <a:pt x="2475" y="1799"/>
                    </a:cubicBezTo>
                    <a:close/>
                    <a:moveTo>
                      <a:pt x="2590" y="1782"/>
                    </a:moveTo>
                    <a:cubicBezTo>
                      <a:pt x="2590" y="1754"/>
                      <a:pt x="2567" y="1731"/>
                      <a:pt x="2539" y="1731"/>
                    </a:cubicBezTo>
                    <a:cubicBezTo>
                      <a:pt x="2510" y="1731"/>
                      <a:pt x="2489" y="1754"/>
                      <a:pt x="2489" y="1782"/>
                    </a:cubicBezTo>
                    <a:cubicBezTo>
                      <a:pt x="2489" y="1811"/>
                      <a:pt x="2510" y="1833"/>
                      <a:pt x="2539" y="1833"/>
                    </a:cubicBezTo>
                    <a:cubicBezTo>
                      <a:pt x="2567" y="1833"/>
                      <a:pt x="2590" y="1808"/>
                      <a:pt x="2590" y="1782"/>
                    </a:cubicBezTo>
                    <a:close/>
                    <a:moveTo>
                      <a:pt x="2613" y="1432"/>
                    </a:moveTo>
                    <a:cubicBezTo>
                      <a:pt x="2613" y="1390"/>
                      <a:pt x="2579" y="1353"/>
                      <a:pt x="2534" y="1353"/>
                    </a:cubicBezTo>
                    <a:cubicBezTo>
                      <a:pt x="2491" y="1353"/>
                      <a:pt x="2455" y="1387"/>
                      <a:pt x="2455" y="1432"/>
                    </a:cubicBezTo>
                    <a:cubicBezTo>
                      <a:pt x="2455" y="1475"/>
                      <a:pt x="2489" y="1511"/>
                      <a:pt x="2534" y="1511"/>
                    </a:cubicBezTo>
                    <a:cubicBezTo>
                      <a:pt x="2579" y="1509"/>
                      <a:pt x="2613" y="1475"/>
                      <a:pt x="2613" y="1432"/>
                    </a:cubicBezTo>
                    <a:close/>
                    <a:moveTo>
                      <a:pt x="2452" y="1170"/>
                    </a:moveTo>
                    <a:cubicBezTo>
                      <a:pt x="2452" y="1139"/>
                      <a:pt x="2427" y="1116"/>
                      <a:pt x="2398" y="1116"/>
                    </a:cubicBezTo>
                    <a:cubicBezTo>
                      <a:pt x="2367" y="1116"/>
                      <a:pt x="2345" y="1142"/>
                      <a:pt x="2345" y="1170"/>
                    </a:cubicBezTo>
                    <a:cubicBezTo>
                      <a:pt x="2345" y="1201"/>
                      <a:pt x="2369" y="1224"/>
                      <a:pt x="2398" y="1224"/>
                    </a:cubicBezTo>
                    <a:cubicBezTo>
                      <a:pt x="2426" y="1224"/>
                      <a:pt x="2452" y="1198"/>
                      <a:pt x="2452" y="1170"/>
                    </a:cubicBezTo>
                    <a:close/>
                    <a:moveTo>
                      <a:pt x="2427" y="1444"/>
                    </a:moveTo>
                    <a:cubicBezTo>
                      <a:pt x="2427" y="1399"/>
                      <a:pt x="2390" y="1362"/>
                      <a:pt x="2345" y="1362"/>
                    </a:cubicBezTo>
                    <a:cubicBezTo>
                      <a:pt x="2300" y="1362"/>
                      <a:pt x="2263" y="1399"/>
                      <a:pt x="2263" y="1444"/>
                    </a:cubicBezTo>
                    <a:cubicBezTo>
                      <a:pt x="2263" y="1489"/>
                      <a:pt x="2300" y="1525"/>
                      <a:pt x="2345" y="1525"/>
                    </a:cubicBezTo>
                    <a:cubicBezTo>
                      <a:pt x="2390" y="1525"/>
                      <a:pt x="2427" y="1489"/>
                      <a:pt x="2427" y="1444"/>
                    </a:cubicBezTo>
                    <a:close/>
                    <a:moveTo>
                      <a:pt x="2328" y="1588"/>
                    </a:moveTo>
                    <a:cubicBezTo>
                      <a:pt x="2328" y="1568"/>
                      <a:pt x="2311" y="1551"/>
                      <a:pt x="2291" y="1551"/>
                    </a:cubicBezTo>
                    <a:cubicBezTo>
                      <a:pt x="2271" y="1551"/>
                      <a:pt x="2254" y="1569"/>
                      <a:pt x="2254" y="1588"/>
                    </a:cubicBezTo>
                    <a:cubicBezTo>
                      <a:pt x="2254" y="1608"/>
                      <a:pt x="2271" y="1624"/>
                      <a:pt x="2291" y="1624"/>
                    </a:cubicBezTo>
                    <a:cubicBezTo>
                      <a:pt x="2311" y="1627"/>
                      <a:pt x="2328" y="1610"/>
                      <a:pt x="2328" y="1588"/>
                    </a:cubicBezTo>
                    <a:close/>
                    <a:moveTo>
                      <a:pt x="2373" y="1737"/>
                    </a:moveTo>
                    <a:cubicBezTo>
                      <a:pt x="2373" y="1717"/>
                      <a:pt x="2359" y="1703"/>
                      <a:pt x="2339" y="1703"/>
                    </a:cubicBezTo>
                    <a:cubicBezTo>
                      <a:pt x="2319" y="1703"/>
                      <a:pt x="2305" y="1717"/>
                      <a:pt x="2305" y="1737"/>
                    </a:cubicBezTo>
                    <a:cubicBezTo>
                      <a:pt x="2305" y="1757"/>
                      <a:pt x="2319" y="1771"/>
                      <a:pt x="2339" y="1771"/>
                    </a:cubicBezTo>
                    <a:cubicBezTo>
                      <a:pt x="2356" y="1771"/>
                      <a:pt x="2373" y="1754"/>
                      <a:pt x="2373" y="1737"/>
                    </a:cubicBezTo>
                    <a:close/>
                    <a:moveTo>
                      <a:pt x="2271" y="2146"/>
                    </a:moveTo>
                    <a:cubicBezTo>
                      <a:pt x="2271" y="2132"/>
                      <a:pt x="2260" y="2118"/>
                      <a:pt x="2243" y="2118"/>
                    </a:cubicBezTo>
                    <a:cubicBezTo>
                      <a:pt x="2226" y="2118"/>
                      <a:pt x="2215" y="2129"/>
                      <a:pt x="2215" y="2146"/>
                    </a:cubicBezTo>
                    <a:cubicBezTo>
                      <a:pt x="2215" y="2163"/>
                      <a:pt x="2226" y="2175"/>
                      <a:pt x="2243" y="2175"/>
                    </a:cubicBezTo>
                    <a:cubicBezTo>
                      <a:pt x="2260" y="2175"/>
                      <a:pt x="2271" y="2160"/>
                      <a:pt x="2271" y="2146"/>
                    </a:cubicBezTo>
                    <a:close/>
                    <a:moveTo>
                      <a:pt x="2000" y="1771"/>
                    </a:moveTo>
                    <a:cubicBezTo>
                      <a:pt x="2000" y="1751"/>
                      <a:pt x="1986" y="1737"/>
                      <a:pt x="1967" y="1737"/>
                    </a:cubicBezTo>
                    <a:cubicBezTo>
                      <a:pt x="1947" y="1737"/>
                      <a:pt x="1933" y="1751"/>
                      <a:pt x="1933" y="1771"/>
                    </a:cubicBezTo>
                    <a:cubicBezTo>
                      <a:pt x="1933" y="1791"/>
                      <a:pt x="1947" y="1805"/>
                      <a:pt x="1967" y="1805"/>
                    </a:cubicBezTo>
                    <a:cubicBezTo>
                      <a:pt x="1986" y="1805"/>
                      <a:pt x="2000" y="1788"/>
                      <a:pt x="2000" y="1771"/>
                    </a:cubicBezTo>
                    <a:close/>
                    <a:moveTo>
                      <a:pt x="2353" y="2014"/>
                    </a:moveTo>
                    <a:cubicBezTo>
                      <a:pt x="2353" y="1975"/>
                      <a:pt x="2322" y="1943"/>
                      <a:pt x="2283" y="1943"/>
                    </a:cubicBezTo>
                    <a:cubicBezTo>
                      <a:pt x="2243" y="1943"/>
                      <a:pt x="2212" y="1975"/>
                      <a:pt x="2212" y="2014"/>
                    </a:cubicBezTo>
                    <a:cubicBezTo>
                      <a:pt x="2212" y="2054"/>
                      <a:pt x="2243" y="2084"/>
                      <a:pt x="2283" y="2084"/>
                    </a:cubicBezTo>
                    <a:cubicBezTo>
                      <a:pt x="2322" y="2084"/>
                      <a:pt x="2353" y="2054"/>
                      <a:pt x="2353" y="2014"/>
                    </a:cubicBezTo>
                    <a:close/>
                    <a:moveTo>
                      <a:pt x="2113" y="1923"/>
                    </a:moveTo>
                    <a:cubicBezTo>
                      <a:pt x="2113" y="1870"/>
                      <a:pt x="2070" y="1827"/>
                      <a:pt x="2017" y="1827"/>
                    </a:cubicBezTo>
                    <a:cubicBezTo>
                      <a:pt x="1963" y="1827"/>
                      <a:pt x="1921" y="1870"/>
                      <a:pt x="1921" y="1923"/>
                    </a:cubicBezTo>
                    <a:cubicBezTo>
                      <a:pt x="1921" y="1977"/>
                      <a:pt x="1963" y="2019"/>
                      <a:pt x="2017" y="2019"/>
                    </a:cubicBezTo>
                    <a:cubicBezTo>
                      <a:pt x="2070" y="2019"/>
                      <a:pt x="2113" y="1977"/>
                      <a:pt x="2113" y="1923"/>
                    </a:cubicBezTo>
                    <a:close/>
                    <a:moveTo>
                      <a:pt x="2187" y="2076"/>
                    </a:moveTo>
                    <a:cubicBezTo>
                      <a:pt x="2187" y="2045"/>
                      <a:pt x="2161" y="2019"/>
                      <a:pt x="2130" y="2019"/>
                    </a:cubicBezTo>
                    <a:cubicBezTo>
                      <a:pt x="2099" y="2019"/>
                      <a:pt x="2074" y="2045"/>
                      <a:pt x="2074" y="2076"/>
                    </a:cubicBezTo>
                    <a:cubicBezTo>
                      <a:pt x="2074" y="2107"/>
                      <a:pt x="2099" y="2132"/>
                      <a:pt x="2130" y="2132"/>
                    </a:cubicBezTo>
                    <a:cubicBezTo>
                      <a:pt x="2161" y="2132"/>
                      <a:pt x="2187" y="2110"/>
                      <a:pt x="2187" y="2076"/>
                    </a:cubicBezTo>
                    <a:close/>
                    <a:moveTo>
                      <a:pt x="2381" y="2135"/>
                    </a:moveTo>
                    <a:cubicBezTo>
                      <a:pt x="2381" y="2112"/>
                      <a:pt x="2364" y="2096"/>
                      <a:pt x="2342" y="2096"/>
                    </a:cubicBezTo>
                    <a:cubicBezTo>
                      <a:pt x="2319" y="2096"/>
                      <a:pt x="2302" y="2112"/>
                      <a:pt x="2302" y="2135"/>
                    </a:cubicBezTo>
                    <a:cubicBezTo>
                      <a:pt x="2302" y="2158"/>
                      <a:pt x="2319" y="2175"/>
                      <a:pt x="2342" y="2175"/>
                    </a:cubicBezTo>
                    <a:cubicBezTo>
                      <a:pt x="2364" y="2175"/>
                      <a:pt x="2381" y="2155"/>
                      <a:pt x="2381" y="2135"/>
                    </a:cubicBezTo>
                    <a:close/>
                    <a:moveTo>
                      <a:pt x="2029" y="1548"/>
                    </a:moveTo>
                    <a:cubicBezTo>
                      <a:pt x="2029" y="1523"/>
                      <a:pt x="2006" y="1500"/>
                      <a:pt x="1981" y="1500"/>
                    </a:cubicBezTo>
                    <a:cubicBezTo>
                      <a:pt x="1955" y="1500"/>
                      <a:pt x="1933" y="1523"/>
                      <a:pt x="1933" y="1548"/>
                    </a:cubicBezTo>
                    <a:cubicBezTo>
                      <a:pt x="1933" y="1573"/>
                      <a:pt x="1955" y="1596"/>
                      <a:pt x="1981" y="1596"/>
                    </a:cubicBezTo>
                    <a:cubicBezTo>
                      <a:pt x="2006" y="1596"/>
                      <a:pt x="2029" y="1576"/>
                      <a:pt x="2029" y="1548"/>
                    </a:cubicBezTo>
                    <a:close/>
                    <a:moveTo>
                      <a:pt x="2029" y="1669"/>
                    </a:moveTo>
                    <a:cubicBezTo>
                      <a:pt x="2029" y="1652"/>
                      <a:pt x="2015" y="1636"/>
                      <a:pt x="1995" y="1636"/>
                    </a:cubicBezTo>
                    <a:cubicBezTo>
                      <a:pt x="1975" y="1636"/>
                      <a:pt x="1961" y="1650"/>
                      <a:pt x="1961" y="1669"/>
                    </a:cubicBezTo>
                    <a:cubicBezTo>
                      <a:pt x="1961" y="1686"/>
                      <a:pt x="1975" y="1703"/>
                      <a:pt x="1995" y="1703"/>
                    </a:cubicBezTo>
                    <a:cubicBezTo>
                      <a:pt x="2015" y="1703"/>
                      <a:pt x="2029" y="1686"/>
                      <a:pt x="2029" y="1669"/>
                    </a:cubicBezTo>
                    <a:close/>
                    <a:moveTo>
                      <a:pt x="2071" y="1342"/>
                    </a:moveTo>
                    <a:cubicBezTo>
                      <a:pt x="2071" y="1305"/>
                      <a:pt x="2039" y="1274"/>
                      <a:pt x="2003" y="1274"/>
                    </a:cubicBezTo>
                    <a:cubicBezTo>
                      <a:pt x="1966" y="1274"/>
                      <a:pt x="1936" y="1305"/>
                      <a:pt x="1936" y="1342"/>
                    </a:cubicBezTo>
                    <a:cubicBezTo>
                      <a:pt x="1936" y="1379"/>
                      <a:pt x="1966" y="1410"/>
                      <a:pt x="2003" y="1410"/>
                    </a:cubicBezTo>
                    <a:cubicBezTo>
                      <a:pt x="2039" y="1410"/>
                      <a:pt x="2071" y="1379"/>
                      <a:pt x="2071" y="1342"/>
                    </a:cubicBezTo>
                    <a:close/>
                    <a:moveTo>
                      <a:pt x="2125" y="1238"/>
                    </a:moveTo>
                    <a:cubicBezTo>
                      <a:pt x="2125" y="1213"/>
                      <a:pt x="2104" y="1195"/>
                      <a:pt x="2082" y="1195"/>
                    </a:cubicBezTo>
                    <a:cubicBezTo>
                      <a:pt x="2059" y="1195"/>
                      <a:pt x="2040" y="1215"/>
                      <a:pt x="2040" y="1238"/>
                    </a:cubicBezTo>
                    <a:cubicBezTo>
                      <a:pt x="2040" y="1263"/>
                      <a:pt x="2059" y="1280"/>
                      <a:pt x="2082" y="1280"/>
                    </a:cubicBezTo>
                    <a:cubicBezTo>
                      <a:pt x="2104" y="1280"/>
                      <a:pt x="2125" y="1264"/>
                      <a:pt x="2125" y="1238"/>
                    </a:cubicBezTo>
                    <a:close/>
                    <a:moveTo>
                      <a:pt x="2113" y="1325"/>
                    </a:moveTo>
                    <a:cubicBezTo>
                      <a:pt x="2113" y="1314"/>
                      <a:pt x="2105" y="1305"/>
                      <a:pt x="2094" y="1305"/>
                    </a:cubicBezTo>
                    <a:cubicBezTo>
                      <a:pt x="2082" y="1305"/>
                      <a:pt x="2074" y="1314"/>
                      <a:pt x="2074" y="1325"/>
                    </a:cubicBezTo>
                    <a:cubicBezTo>
                      <a:pt x="2074" y="1336"/>
                      <a:pt x="2082" y="1345"/>
                      <a:pt x="2094" y="1345"/>
                    </a:cubicBezTo>
                    <a:cubicBezTo>
                      <a:pt x="2105" y="1345"/>
                      <a:pt x="2113" y="1336"/>
                      <a:pt x="2113" y="1325"/>
                    </a:cubicBezTo>
                    <a:close/>
                    <a:moveTo>
                      <a:pt x="2136" y="1119"/>
                    </a:moveTo>
                    <a:cubicBezTo>
                      <a:pt x="2136" y="1089"/>
                      <a:pt x="2110" y="1061"/>
                      <a:pt x="2077" y="1061"/>
                    </a:cubicBezTo>
                    <a:cubicBezTo>
                      <a:pt x="2046" y="1061"/>
                      <a:pt x="2017" y="1086"/>
                      <a:pt x="2017" y="1119"/>
                    </a:cubicBezTo>
                    <a:cubicBezTo>
                      <a:pt x="2017" y="1153"/>
                      <a:pt x="2043" y="1178"/>
                      <a:pt x="2077" y="1178"/>
                    </a:cubicBezTo>
                    <a:cubicBezTo>
                      <a:pt x="2110" y="1178"/>
                      <a:pt x="2136" y="1153"/>
                      <a:pt x="2136" y="1119"/>
                    </a:cubicBezTo>
                    <a:close/>
                    <a:moveTo>
                      <a:pt x="2077" y="956"/>
                    </a:moveTo>
                    <a:cubicBezTo>
                      <a:pt x="2077" y="920"/>
                      <a:pt x="2048" y="892"/>
                      <a:pt x="2012" y="892"/>
                    </a:cubicBezTo>
                    <a:cubicBezTo>
                      <a:pt x="1975" y="892"/>
                      <a:pt x="1947" y="919"/>
                      <a:pt x="1947" y="956"/>
                    </a:cubicBezTo>
                    <a:cubicBezTo>
                      <a:pt x="1947" y="992"/>
                      <a:pt x="1975" y="1021"/>
                      <a:pt x="2012" y="1021"/>
                    </a:cubicBezTo>
                    <a:cubicBezTo>
                      <a:pt x="2046" y="1021"/>
                      <a:pt x="2077" y="993"/>
                      <a:pt x="2077" y="956"/>
                    </a:cubicBezTo>
                    <a:close/>
                    <a:moveTo>
                      <a:pt x="2085" y="787"/>
                    </a:moveTo>
                    <a:cubicBezTo>
                      <a:pt x="2085" y="745"/>
                      <a:pt x="2051" y="708"/>
                      <a:pt x="2006" y="708"/>
                    </a:cubicBezTo>
                    <a:cubicBezTo>
                      <a:pt x="1964" y="708"/>
                      <a:pt x="1927" y="742"/>
                      <a:pt x="1927" y="787"/>
                    </a:cubicBezTo>
                    <a:cubicBezTo>
                      <a:pt x="1927" y="832"/>
                      <a:pt x="1961" y="866"/>
                      <a:pt x="2006" y="866"/>
                    </a:cubicBezTo>
                    <a:cubicBezTo>
                      <a:pt x="2051" y="866"/>
                      <a:pt x="2085" y="832"/>
                      <a:pt x="2085" y="787"/>
                    </a:cubicBezTo>
                    <a:close/>
                    <a:moveTo>
                      <a:pt x="2158" y="790"/>
                    </a:moveTo>
                    <a:cubicBezTo>
                      <a:pt x="2158" y="776"/>
                      <a:pt x="2147" y="762"/>
                      <a:pt x="2130" y="762"/>
                    </a:cubicBezTo>
                    <a:cubicBezTo>
                      <a:pt x="2116" y="762"/>
                      <a:pt x="2102" y="773"/>
                      <a:pt x="2102" y="790"/>
                    </a:cubicBezTo>
                    <a:cubicBezTo>
                      <a:pt x="2102" y="804"/>
                      <a:pt x="2113" y="818"/>
                      <a:pt x="2130" y="818"/>
                    </a:cubicBezTo>
                    <a:cubicBezTo>
                      <a:pt x="2147" y="818"/>
                      <a:pt x="2158" y="804"/>
                      <a:pt x="2158" y="790"/>
                    </a:cubicBezTo>
                    <a:close/>
                    <a:moveTo>
                      <a:pt x="2345" y="711"/>
                    </a:moveTo>
                    <a:cubicBezTo>
                      <a:pt x="2345" y="680"/>
                      <a:pt x="2319" y="657"/>
                      <a:pt x="2291" y="657"/>
                    </a:cubicBezTo>
                    <a:cubicBezTo>
                      <a:pt x="2263" y="657"/>
                      <a:pt x="2237" y="683"/>
                      <a:pt x="2237" y="711"/>
                    </a:cubicBezTo>
                    <a:cubicBezTo>
                      <a:pt x="2237" y="739"/>
                      <a:pt x="2263" y="765"/>
                      <a:pt x="2291" y="765"/>
                    </a:cubicBezTo>
                    <a:cubicBezTo>
                      <a:pt x="2319" y="765"/>
                      <a:pt x="2345" y="739"/>
                      <a:pt x="2345" y="711"/>
                    </a:cubicBezTo>
                    <a:close/>
                    <a:moveTo>
                      <a:pt x="2480" y="798"/>
                    </a:moveTo>
                    <a:cubicBezTo>
                      <a:pt x="2480" y="769"/>
                      <a:pt x="2457" y="750"/>
                      <a:pt x="2432" y="750"/>
                    </a:cubicBezTo>
                    <a:cubicBezTo>
                      <a:pt x="2406" y="750"/>
                      <a:pt x="2384" y="773"/>
                      <a:pt x="2384" y="798"/>
                    </a:cubicBezTo>
                    <a:cubicBezTo>
                      <a:pt x="2384" y="827"/>
                      <a:pt x="2406" y="846"/>
                      <a:pt x="2432" y="846"/>
                    </a:cubicBezTo>
                    <a:cubicBezTo>
                      <a:pt x="2457" y="846"/>
                      <a:pt x="2480" y="826"/>
                      <a:pt x="2480" y="798"/>
                    </a:cubicBezTo>
                    <a:close/>
                    <a:moveTo>
                      <a:pt x="2500" y="897"/>
                    </a:moveTo>
                    <a:cubicBezTo>
                      <a:pt x="2500" y="883"/>
                      <a:pt x="2489" y="872"/>
                      <a:pt x="2475" y="872"/>
                    </a:cubicBezTo>
                    <a:cubicBezTo>
                      <a:pt x="2460" y="872"/>
                      <a:pt x="2449" y="883"/>
                      <a:pt x="2449" y="897"/>
                    </a:cubicBezTo>
                    <a:cubicBezTo>
                      <a:pt x="2449" y="911"/>
                      <a:pt x="2460" y="923"/>
                      <a:pt x="2475" y="923"/>
                    </a:cubicBezTo>
                    <a:cubicBezTo>
                      <a:pt x="2489" y="923"/>
                      <a:pt x="2500" y="911"/>
                      <a:pt x="2500" y="897"/>
                    </a:cubicBezTo>
                    <a:close/>
                    <a:moveTo>
                      <a:pt x="2613" y="903"/>
                    </a:moveTo>
                    <a:cubicBezTo>
                      <a:pt x="2613" y="880"/>
                      <a:pt x="2595" y="863"/>
                      <a:pt x="2573" y="863"/>
                    </a:cubicBezTo>
                    <a:cubicBezTo>
                      <a:pt x="2550" y="863"/>
                      <a:pt x="2534" y="880"/>
                      <a:pt x="2534" y="903"/>
                    </a:cubicBezTo>
                    <a:cubicBezTo>
                      <a:pt x="2534" y="925"/>
                      <a:pt x="2550" y="942"/>
                      <a:pt x="2573" y="942"/>
                    </a:cubicBezTo>
                    <a:cubicBezTo>
                      <a:pt x="2595" y="942"/>
                      <a:pt x="2613" y="925"/>
                      <a:pt x="2613" y="903"/>
                    </a:cubicBezTo>
                    <a:close/>
                    <a:moveTo>
                      <a:pt x="2568" y="1115"/>
                    </a:moveTo>
                    <a:cubicBezTo>
                      <a:pt x="2568" y="1095"/>
                      <a:pt x="2554" y="1081"/>
                      <a:pt x="2534" y="1081"/>
                    </a:cubicBezTo>
                    <a:cubicBezTo>
                      <a:pt x="2514" y="1081"/>
                      <a:pt x="2500" y="1095"/>
                      <a:pt x="2500" y="1115"/>
                    </a:cubicBezTo>
                    <a:cubicBezTo>
                      <a:pt x="2500" y="1134"/>
                      <a:pt x="2514" y="1147"/>
                      <a:pt x="2534" y="1147"/>
                    </a:cubicBezTo>
                    <a:cubicBezTo>
                      <a:pt x="2554" y="1147"/>
                      <a:pt x="2568" y="1134"/>
                      <a:pt x="2568" y="1115"/>
                    </a:cubicBezTo>
                    <a:close/>
                    <a:moveTo>
                      <a:pt x="2528" y="494"/>
                    </a:moveTo>
                    <a:cubicBezTo>
                      <a:pt x="2514" y="494"/>
                      <a:pt x="2503" y="505"/>
                      <a:pt x="2503" y="519"/>
                    </a:cubicBezTo>
                    <a:cubicBezTo>
                      <a:pt x="2503" y="533"/>
                      <a:pt x="2514" y="544"/>
                      <a:pt x="2528" y="544"/>
                    </a:cubicBezTo>
                    <a:cubicBezTo>
                      <a:pt x="2542" y="544"/>
                      <a:pt x="2554" y="533"/>
                      <a:pt x="2554" y="519"/>
                    </a:cubicBezTo>
                    <a:cubicBezTo>
                      <a:pt x="2554" y="505"/>
                      <a:pt x="2542" y="494"/>
                      <a:pt x="2528" y="494"/>
                    </a:cubicBezTo>
                    <a:close/>
                    <a:moveTo>
                      <a:pt x="2517" y="443"/>
                    </a:moveTo>
                    <a:cubicBezTo>
                      <a:pt x="2517" y="429"/>
                      <a:pt x="2506" y="415"/>
                      <a:pt x="2489" y="415"/>
                    </a:cubicBezTo>
                    <a:cubicBezTo>
                      <a:pt x="2475" y="415"/>
                      <a:pt x="2460" y="426"/>
                      <a:pt x="2460" y="443"/>
                    </a:cubicBezTo>
                    <a:cubicBezTo>
                      <a:pt x="2460" y="457"/>
                      <a:pt x="2472" y="471"/>
                      <a:pt x="2489" y="471"/>
                    </a:cubicBezTo>
                    <a:cubicBezTo>
                      <a:pt x="2506" y="471"/>
                      <a:pt x="2517" y="460"/>
                      <a:pt x="2517" y="443"/>
                    </a:cubicBezTo>
                    <a:close/>
                    <a:moveTo>
                      <a:pt x="2446" y="463"/>
                    </a:moveTo>
                    <a:cubicBezTo>
                      <a:pt x="2446" y="446"/>
                      <a:pt x="2432" y="432"/>
                      <a:pt x="2415" y="432"/>
                    </a:cubicBezTo>
                    <a:cubicBezTo>
                      <a:pt x="2398" y="432"/>
                      <a:pt x="2384" y="446"/>
                      <a:pt x="2384" y="463"/>
                    </a:cubicBezTo>
                    <a:cubicBezTo>
                      <a:pt x="2384" y="480"/>
                      <a:pt x="2398" y="494"/>
                      <a:pt x="2415" y="494"/>
                    </a:cubicBezTo>
                    <a:cubicBezTo>
                      <a:pt x="2432" y="494"/>
                      <a:pt x="2446" y="480"/>
                      <a:pt x="2446" y="463"/>
                    </a:cubicBezTo>
                    <a:close/>
                    <a:moveTo>
                      <a:pt x="2125" y="370"/>
                    </a:moveTo>
                    <a:cubicBezTo>
                      <a:pt x="2125" y="389"/>
                      <a:pt x="2141" y="403"/>
                      <a:pt x="2158" y="403"/>
                    </a:cubicBezTo>
                    <a:cubicBezTo>
                      <a:pt x="2174" y="403"/>
                      <a:pt x="2192" y="386"/>
                      <a:pt x="2192" y="370"/>
                    </a:cubicBezTo>
                    <a:cubicBezTo>
                      <a:pt x="2192" y="350"/>
                      <a:pt x="2174" y="336"/>
                      <a:pt x="2158" y="336"/>
                    </a:cubicBezTo>
                    <a:cubicBezTo>
                      <a:pt x="2141" y="336"/>
                      <a:pt x="2125" y="350"/>
                      <a:pt x="2125" y="370"/>
                    </a:cubicBezTo>
                    <a:close/>
                    <a:moveTo>
                      <a:pt x="2133" y="530"/>
                    </a:moveTo>
                    <a:cubicBezTo>
                      <a:pt x="2133" y="477"/>
                      <a:pt x="2087" y="432"/>
                      <a:pt x="2034" y="432"/>
                    </a:cubicBezTo>
                    <a:cubicBezTo>
                      <a:pt x="1980" y="432"/>
                      <a:pt x="1936" y="476"/>
                      <a:pt x="1936" y="530"/>
                    </a:cubicBezTo>
                    <a:cubicBezTo>
                      <a:pt x="1936" y="583"/>
                      <a:pt x="1980" y="629"/>
                      <a:pt x="2034" y="629"/>
                    </a:cubicBezTo>
                    <a:cubicBezTo>
                      <a:pt x="2087" y="629"/>
                      <a:pt x="2133" y="584"/>
                      <a:pt x="2133" y="530"/>
                    </a:cubicBezTo>
                    <a:close/>
                    <a:moveTo>
                      <a:pt x="1930" y="663"/>
                    </a:moveTo>
                    <a:cubicBezTo>
                      <a:pt x="1930" y="677"/>
                      <a:pt x="1941" y="688"/>
                      <a:pt x="1955" y="688"/>
                    </a:cubicBezTo>
                    <a:cubicBezTo>
                      <a:pt x="1969" y="688"/>
                      <a:pt x="1981" y="677"/>
                      <a:pt x="1981" y="663"/>
                    </a:cubicBezTo>
                    <a:cubicBezTo>
                      <a:pt x="1981" y="649"/>
                      <a:pt x="1969" y="638"/>
                      <a:pt x="1955" y="638"/>
                    </a:cubicBezTo>
                    <a:cubicBezTo>
                      <a:pt x="1941" y="638"/>
                      <a:pt x="1930" y="649"/>
                      <a:pt x="1930" y="663"/>
                    </a:cubicBezTo>
                    <a:close/>
                    <a:moveTo>
                      <a:pt x="1910" y="429"/>
                    </a:moveTo>
                    <a:cubicBezTo>
                      <a:pt x="1910" y="440"/>
                      <a:pt x="1919" y="449"/>
                      <a:pt x="1930" y="449"/>
                    </a:cubicBezTo>
                    <a:cubicBezTo>
                      <a:pt x="1941" y="449"/>
                      <a:pt x="1950" y="440"/>
                      <a:pt x="1950" y="429"/>
                    </a:cubicBezTo>
                    <a:cubicBezTo>
                      <a:pt x="1950" y="417"/>
                      <a:pt x="1941" y="409"/>
                      <a:pt x="1930" y="409"/>
                    </a:cubicBezTo>
                    <a:cubicBezTo>
                      <a:pt x="1919" y="409"/>
                      <a:pt x="1910" y="417"/>
                      <a:pt x="1910" y="429"/>
                    </a:cubicBezTo>
                    <a:close/>
                    <a:moveTo>
                      <a:pt x="1848" y="237"/>
                    </a:moveTo>
                    <a:cubicBezTo>
                      <a:pt x="1848" y="313"/>
                      <a:pt x="1909" y="372"/>
                      <a:pt x="1983" y="372"/>
                    </a:cubicBezTo>
                    <a:cubicBezTo>
                      <a:pt x="2056" y="372"/>
                      <a:pt x="2119" y="310"/>
                      <a:pt x="2119" y="237"/>
                    </a:cubicBezTo>
                    <a:cubicBezTo>
                      <a:pt x="2119" y="161"/>
                      <a:pt x="2056" y="101"/>
                      <a:pt x="1983" y="101"/>
                    </a:cubicBezTo>
                    <a:cubicBezTo>
                      <a:pt x="1909" y="101"/>
                      <a:pt x="1848" y="164"/>
                      <a:pt x="1848" y="237"/>
                    </a:cubicBezTo>
                    <a:close/>
                    <a:moveTo>
                      <a:pt x="2161" y="203"/>
                    </a:moveTo>
                    <a:cubicBezTo>
                      <a:pt x="2161" y="223"/>
                      <a:pt x="2178" y="240"/>
                      <a:pt x="2198" y="240"/>
                    </a:cubicBezTo>
                    <a:cubicBezTo>
                      <a:pt x="2218" y="240"/>
                      <a:pt x="2235" y="223"/>
                      <a:pt x="2235" y="203"/>
                    </a:cubicBezTo>
                    <a:cubicBezTo>
                      <a:pt x="2235" y="183"/>
                      <a:pt x="2218" y="166"/>
                      <a:pt x="2198" y="166"/>
                    </a:cubicBezTo>
                    <a:cubicBezTo>
                      <a:pt x="2178" y="166"/>
                      <a:pt x="2161" y="180"/>
                      <a:pt x="2161" y="203"/>
                    </a:cubicBezTo>
                    <a:close/>
                    <a:moveTo>
                      <a:pt x="381" y="401"/>
                    </a:moveTo>
                    <a:cubicBezTo>
                      <a:pt x="437" y="401"/>
                      <a:pt x="482" y="355"/>
                      <a:pt x="482" y="299"/>
                    </a:cubicBezTo>
                    <a:cubicBezTo>
                      <a:pt x="482" y="243"/>
                      <a:pt x="437" y="197"/>
                      <a:pt x="381" y="197"/>
                    </a:cubicBezTo>
                    <a:cubicBezTo>
                      <a:pt x="324" y="197"/>
                      <a:pt x="279" y="243"/>
                      <a:pt x="279" y="299"/>
                    </a:cubicBezTo>
                    <a:cubicBezTo>
                      <a:pt x="279" y="355"/>
                      <a:pt x="324" y="401"/>
                      <a:pt x="381" y="401"/>
                    </a:cubicBezTo>
                    <a:close/>
                    <a:moveTo>
                      <a:pt x="846" y="254"/>
                    </a:moveTo>
                    <a:cubicBezTo>
                      <a:pt x="917" y="254"/>
                      <a:pt x="970" y="197"/>
                      <a:pt x="970" y="127"/>
                    </a:cubicBezTo>
                    <a:cubicBezTo>
                      <a:pt x="970" y="56"/>
                      <a:pt x="914" y="0"/>
                      <a:pt x="846" y="0"/>
                    </a:cubicBezTo>
                    <a:cubicBezTo>
                      <a:pt x="778" y="0"/>
                      <a:pt x="722" y="56"/>
                      <a:pt x="722" y="127"/>
                    </a:cubicBezTo>
                    <a:cubicBezTo>
                      <a:pt x="722" y="197"/>
                      <a:pt x="778" y="254"/>
                      <a:pt x="846" y="254"/>
                    </a:cubicBezTo>
                    <a:close/>
                    <a:moveTo>
                      <a:pt x="1794" y="688"/>
                    </a:moveTo>
                    <a:cubicBezTo>
                      <a:pt x="1865" y="688"/>
                      <a:pt x="1919" y="631"/>
                      <a:pt x="1919" y="561"/>
                    </a:cubicBezTo>
                    <a:cubicBezTo>
                      <a:pt x="1919" y="490"/>
                      <a:pt x="1861" y="434"/>
                      <a:pt x="1794" y="434"/>
                    </a:cubicBezTo>
                    <a:cubicBezTo>
                      <a:pt x="1726" y="434"/>
                      <a:pt x="1670" y="490"/>
                      <a:pt x="1670" y="561"/>
                    </a:cubicBezTo>
                    <a:cubicBezTo>
                      <a:pt x="1670" y="631"/>
                      <a:pt x="1727" y="688"/>
                      <a:pt x="1794" y="688"/>
                    </a:cubicBezTo>
                    <a:close/>
                    <a:moveTo>
                      <a:pt x="341" y="564"/>
                    </a:moveTo>
                    <a:cubicBezTo>
                      <a:pt x="383" y="564"/>
                      <a:pt x="417" y="530"/>
                      <a:pt x="417" y="488"/>
                    </a:cubicBezTo>
                    <a:cubicBezTo>
                      <a:pt x="417" y="446"/>
                      <a:pt x="383" y="412"/>
                      <a:pt x="341" y="412"/>
                    </a:cubicBezTo>
                    <a:cubicBezTo>
                      <a:pt x="299" y="412"/>
                      <a:pt x="265" y="446"/>
                      <a:pt x="265" y="488"/>
                    </a:cubicBezTo>
                    <a:cubicBezTo>
                      <a:pt x="268" y="530"/>
                      <a:pt x="302" y="564"/>
                      <a:pt x="341" y="564"/>
                    </a:cubicBezTo>
                    <a:close/>
                    <a:moveTo>
                      <a:pt x="217" y="434"/>
                    </a:moveTo>
                    <a:cubicBezTo>
                      <a:pt x="245" y="434"/>
                      <a:pt x="268" y="412"/>
                      <a:pt x="268" y="384"/>
                    </a:cubicBezTo>
                    <a:cubicBezTo>
                      <a:pt x="268" y="355"/>
                      <a:pt x="245" y="333"/>
                      <a:pt x="217" y="333"/>
                    </a:cubicBezTo>
                    <a:cubicBezTo>
                      <a:pt x="189" y="333"/>
                      <a:pt x="166" y="355"/>
                      <a:pt x="166" y="384"/>
                    </a:cubicBezTo>
                    <a:cubicBezTo>
                      <a:pt x="166" y="412"/>
                      <a:pt x="189" y="434"/>
                      <a:pt x="217" y="434"/>
                    </a:cubicBezTo>
                    <a:close/>
                    <a:moveTo>
                      <a:pt x="564" y="451"/>
                    </a:moveTo>
                    <a:cubicBezTo>
                      <a:pt x="606" y="451"/>
                      <a:pt x="643" y="417"/>
                      <a:pt x="643" y="372"/>
                    </a:cubicBezTo>
                    <a:cubicBezTo>
                      <a:pt x="643" y="330"/>
                      <a:pt x="609" y="293"/>
                      <a:pt x="564" y="293"/>
                    </a:cubicBezTo>
                    <a:cubicBezTo>
                      <a:pt x="519" y="293"/>
                      <a:pt x="485" y="327"/>
                      <a:pt x="485" y="372"/>
                    </a:cubicBezTo>
                    <a:cubicBezTo>
                      <a:pt x="485" y="417"/>
                      <a:pt x="522" y="451"/>
                      <a:pt x="564" y="451"/>
                    </a:cubicBezTo>
                    <a:close/>
                    <a:moveTo>
                      <a:pt x="553" y="271"/>
                    </a:moveTo>
                    <a:cubicBezTo>
                      <a:pt x="598" y="271"/>
                      <a:pt x="635" y="234"/>
                      <a:pt x="635" y="189"/>
                    </a:cubicBezTo>
                    <a:cubicBezTo>
                      <a:pt x="635" y="144"/>
                      <a:pt x="598" y="107"/>
                      <a:pt x="553" y="107"/>
                    </a:cubicBezTo>
                    <a:cubicBezTo>
                      <a:pt x="508" y="107"/>
                      <a:pt x="471" y="144"/>
                      <a:pt x="471" y="189"/>
                    </a:cubicBezTo>
                    <a:cubicBezTo>
                      <a:pt x="471" y="234"/>
                      <a:pt x="508" y="271"/>
                      <a:pt x="553" y="271"/>
                    </a:cubicBezTo>
                    <a:close/>
                    <a:moveTo>
                      <a:pt x="420" y="175"/>
                    </a:moveTo>
                    <a:cubicBezTo>
                      <a:pt x="437" y="175"/>
                      <a:pt x="451" y="161"/>
                      <a:pt x="451" y="144"/>
                    </a:cubicBezTo>
                    <a:cubicBezTo>
                      <a:pt x="451" y="127"/>
                      <a:pt x="437" y="113"/>
                      <a:pt x="420" y="113"/>
                    </a:cubicBezTo>
                    <a:cubicBezTo>
                      <a:pt x="403" y="113"/>
                      <a:pt x="389" y="127"/>
                      <a:pt x="389" y="144"/>
                    </a:cubicBezTo>
                    <a:cubicBezTo>
                      <a:pt x="389" y="161"/>
                      <a:pt x="403" y="175"/>
                      <a:pt x="420" y="175"/>
                    </a:cubicBezTo>
                    <a:close/>
                    <a:moveTo>
                      <a:pt x="1007" y="59"/>
                    </a:moveTo>
                    <a:cubicBezTo>
                      <a:pt x="1018" y="59"/>
                      <a:pt x="1027" y="51"/>
                      <a:pt x="1027" y="39"/>
                    </a:cubicBezTo>
                    <a:cubicBezTo>
                      <a:pt x="1027" y="28"/>
                      <a:pt x="1018" y="20"/>
                      <a:pt x="1007" y="20"/>
                    </a:cubicBezTo>
                    <a:cubicBezTo>
                      <a:pt x="996" y="20"/>
                      <a:pt x="987" y="28"/>
                      <a:pt x="987" y="39"/>
                    </a:cubicBezTo>
                    <a:cubicBezTo>
                      <a:pt x="987" y="48"/>
                      <a:pt x="996" y="59"/>
                      <a:pt x="1007" y="59"/>
                    </a:cubicBezTo>
                    <a:close/>
                    <a:moveTo>
                      <a:pt x="592" y="480"/>
                    </a:moveTo>
                    <a:cubicBezTo>
                      <a:pt x="575" y="480"/>
                      <a:pt x="564" y="494"/>
                      <a:pt x="564" y="508"/>
                    </a:cubicBezTo>
                    <a:cubicBezTo>
                      <a:pt x="564" y="525"/>
                      <a:pt x="578" y="536"/>
                      <a:pt x="592" y="536"/>
                    </a:cubicBezTo>
                    <a:cubicBezTo>
                      <a:pt x="609" y="536"/>
                      <a:pt x="620" y="522"/>
                      <a:pt x="620" y="508"/>
                    </a:cubicBezTo>
                    <a:cubicBezTo>
                      <a:pt x="620" y="494"/>
                      <a:pt x="609" y="480"/>
                      <a:pt x="592" y="480"/>
                    </a:cubicBezTo>
                    <a:close/>
                    <a:moveTo>
                      <a:pt x="488" y="2129"/>
                    </a:moveTo>
                    <a:cubicBezTo>
                      <a:pt x="488" y="2141"/>
                      <a:pt x="496" y="2149"/>
                      <a:pt x="508" y="2149"/>
                    </a:cubicBezTo>
                    <a:cubicBezTo>
                      <a:pt x="519" y="2149"/>
                      <a:pt x="527" y="2141"/>
                      <a:pt x="527" y="2129"/>
                    </a:cubicBezTo>
                    <a:cubicBezTo>
                      <a:pt x="527" y="2118"/>
                      <a:pt x="519" y="2110"/>
                      <a:pt x="508" y="2110"/>
                    </a:cubicBezTo>
                    <a:cubicBezTo>
                      <a:pt x="496" y="2110"/>
                      <a:pt x="488" y="2118"/>
                      <a:pt x="488" y="2129"/>
                    </a:cubicBezTo>
                    <a:close/>
                    <a:moveTo>
                      <a:pt x="143" y="434"/>
                    </a:moveTo>
                    <a:cubicBezTo>
                      <a:pt x="126" y="434"/>
                      <a:pt x="112" y="448"/>
                      <a:pt x="112" y="465"/>
                    </a:cubicBezTo>
                    <a:cubicBezTo>
                      <a:pt x="112" y="481"/>
                      <a:pt x="126" y="497"/>
                      <a:pt x="143" y="497"/>
                    </a:cubicBezTo>
                    <a:cubicBezTo>
                      <a:pt x="159" y="497"/>
                      <a:pt x="175" y="481"/>
                      <a:pt x="175" y="465"/>
                    </a:cubicBezTo>
                    <a:cubicBezTo>
                      <a:pt x="175" y="448"/>
                      <a:pt x="159" y="434"/>
                      <a:pt x="143" y="434"/>
                    </a:cubicBezTo>
                    <a:close/>
                    <a:moveTo>
                      <a:pt x="330" y="623"/>
                    </a:moveTo>
                    <a:cubicBezTo>
                      <a:pt x="324" y="623"/>
                      <a:pt x="318" y="629"/>
                      <a:pt x="318" y="635"/>
                    </a:cubicBezTo>
                    <a:cubicBezTo>
                      <a:pt x="318" y="640"/>
                      <a:pt x="324" y="646"/>
                      <a:pt x="330" y="646"/>
                    </a:cubicBezTo>
                    <a:cubicBezTo>
                      <a:pt x="335" y="646"/>
                      <a:pt x="341" y="640"/>
                      <a:pt x="341" y="635"/>
                    </a:cubicBezTo>
                    <a:cubicBezTo>
                      <a:pt x="341" y="629"/>
                      <a:pt x="335" y="623"/>
                      <a:pt x="330" y="623"/>
                    </a:cubicBezTo>
                    <a:close/>
                    <a:moveTo>
                      <a:pt x="606" y="680"/>
                    </a:moveTo>
                    <a:cubicBezTo>
                      <a:pt x="606" y="705"/>
                      <a:pt x="625" y="725"/>
                      <a:pt x="651" y="725"/>
                    </a:cubicBezTo>
                    <a:cubicBezTo>
                      <a:pt x="676" y="725"/>
                      <a:pt x="697" y="705"/>
                      <a:pt x="697" y="680"/>
                    </a:cubicBezTo>
                    <a:cubicBezTo>
                      <a:pt x="697" y="655"/>
                      <a:pt x="677" y="635"/>
                      <a:pt x="651" y="635"/>
                    </a:cubicBezTo>
                    <a:cubicBezTo>
                      <a:pt x="626" y="635"/>
                      <a:pt x="606" y="655"/>
                      <a:pt x="606" y="680"/>
                    </a:cubicBezTo>
                    <a:close/>
                    <a:moveTo>
                      <a:pt x="646" y="443"/>
                    </a:moveTo>
                    <a:cubicBezTo>
                      <a:pt x="646" y="454"/>
                      <a:pt x="656" y="465"/>
                      <a:pt x="668" y="465"/>
                    </a:cubicBezTo>
                    <a:cubicBezTo>
                      <a:pt x="679" y="465"/>
                      <a:pt x="691" y="454"/>
                      <a:pt x="691" y="443"/>
                    </a:cubicBezTo>
                    <a:cubicBezTo>
                      <a:pt x="691" y="432"/>
                      <a:pt x="680" y="420"/>
                      <a:pt x="668" y="420"/>
                    </a:cubicBezTo>
                    <a:cubicBezTo>
                      <a:pt x="654" y="420"/>
                      <a:pt x="646" y="432"/>
                      <a:pt x="646" y="443"/>
                    </a:cubicBezTo>
                    <a:close/>
                    <a:moveTo>
                      <a:pt x="677" y="268"/>
                    </a:moveTo>
                    <a:cubicBezTo>
                      <a:pt x="691" y="268"/>
                      <a:pt x="699" y="256"/>
                      <a:pt x="699" y="245"/>
                    </a:cubicBezTo>
                    <a:cubicBezTo>
                      <a:pt x="699" y="233"/>
                      <a:pt x="688" y="223"/>
                      <a:pt x="677" y="223"/>
                    </a:cubicBezTo>
                    <a:cubicBezTo>
                      <a:pt x="666" y="223"/>
                      <a:pt x="654" y="233"/>
                      <a:pt x="654" y="245"/>
                    </a:cubicBezTo>
                    <a:cubicBezTo>
                      <a:pt x="654" y="256"/>
                      <a:pt x="663" y="268"/>
                      <a:pt x="677" y="268"/>
                    </a:cubicBezTo>
                    <a:close/>
                    <a:moveTo>
                      <a:pt x="666" y="25"/>
                    </a:moveTo>
                    <a:cubicBezTo>
                      <a:pt x="657" y="25"/>
                      <a:pt x="651" y="30"/>
                      <a:pt x="651" y="39"/>
                    </a:cubicBezTo>
                    <a:cubicBezTo>
                      <a:pt x="651" y="47"/>
                      <a:pt x="657" y="53"/>
                      <a:pt x="666" y="53"/>
                    </a:cubicBezTo>
                    <a:cubicBezTo>
                      <a:pt x="674" y="53"/>
                      <a:pt x="680" y="47"/>
                      <a:pt x="680" y="39"/>
                    </a:cubicBezTo>
                    <a:cubicBezTo>
                      <a:pt x="680" y="30"/>
                      <a:pt x="674" y="25"/>
                      <a:pt x="666" y="25"/>
                    </a:cubicBezTo>
                    <a:close/>
                    <a:moveTo>
                      <a:pt x="666" y="76"/>
                    </a:moveTo>
                    <a:cubicBezTo>
                      <a:pt x="643" y="76"/>
                      <a:pt x="626" y="93"/>
                      <a:pt x="626" y="116"/>
                    </a:cubicBezTo>
                    <a:cubicBezTo>
                      <a:pt x="626" y="138"/>
                      <a:pt x="643" y="155"/>
                      <a:pt x="666" y="155"/>
                    </a:cubicBezTo>
                    <a:cubicBezTo>
                      <a:pt x="688" y="155"/>
                      <a:pt x="705" y="138"/>
                      <a:pt x="705" y="116"/>
                    </a:cubicBezTo>
                    <a:cubicBezTo>
                      <a:pt x="705" y="93"/>
                      <a:pt x="688" y="76"/>
                      <a:pt x="666" y="76"/>
                    </a:cubicBezTo>
                    <a:close/>
                    <a:moveTo>
                      <a:pt x="50" y="973"/>
                    </a:moveTo>
                    <a:cubicBezTo>
                      <a:pt x="31" y="973"/>
                      <a:pt x="16" y="990"/>
                      <a:pt x="16" y="1007"/>
                    </a:cubicBezTo>
                    <a:cubicBezTo>
                      <a:pt x="16" y="1027"/>
                      <a:pt x="30" y="1041"/>
                      <a:pt x="50" y="1041"/>
                    </a:cubicBezTo>
                    <a:cubicBezTo>
                      <a:pt x="69" y="1041"/>
                      <a:pt x="84" y="1024"/>
                      <a:pt x="84" y="1007"/>
                    </a:cubicBezTo>
                    <a:cubicBezTo>
                      <a:pt x="84" y="990"/>
                      <a:pt x="67" y="973"/>
                      <a:pt x="50" y="973"/>
                    </a:cubicBezTo>
                    <a:close/>
                    <a:moveTo>
                      <a:pt x="25" y="1115"/>
                    </a:moveTo>
                    <a:cubicBezTo>
                      <a:pt x="19" y="1115"/>
                      <a:pt x="14" y="1119"/>
                      <a:pt x="14" y="1125"/>
                    </a:cubicBezTo>
                    <a:cubicBezTo>
                      <a:pt x="14" y="1130"/>
                      <a:pt x="19" y="1136"/>
                      <a:pt x="25" y="1136"/>
                    </a:cubicBezTo>
                    <a:cubicBezTo>
                      <a:pt x="31" y="1136"/>
                      <a:pt x="36" y="1130"/>
                      <a:pt x="36" y="1125"/>
                    </a:cubicBezTo>
                    <a:cubicBezTo>
                      <a:pt x="33" y="1116"/>
                      <a:pt x="31" y="1115"/>
                      <a:pt x="25" y="1115"/>
                    </a:cubicBezTo>
                    <a:close/>
                    <a:moveTo>
                      <a:pt x="53" y="1218"/>
                    </a:moveTo>
                    <a:cubicBezTo>
                      <a:pt x="30" y="1218"/>
                      <a:pt x="14" y="1235"/>
                      <a:pt x="14" y="1257"/>
                    </a:cubicBezTo>
                    <a:cubicBezTo>
                      <a:pt x="14" y="1280"/>
                      <a:pt x="30" y="1297"/>
                      <a:pt x="53" y="1297"/>
                    </a:cubicBezTo>
                    <a:cubicBezTo>
                      <a:pt x="75" y="1297"/>
                      <a:pt x="93" y="1280"/>
                      <a:pt x="93" y="1257"/>
                    </a:cubicBezTo>
                    <a:cubicBezTo>
                      <a:pt x="93" y="1235"/>
                      <a:pt x="75" y="1218"/>
                      <a:pt x="53" y="1218"/>
                    </a:cubicBezTo>
                    <a:close/>
                    <a:moveTo>
                      <a:pt x="36" y="1328"/>
                    </a:moveTo>
                    <a:cubicBezTo>
                      <a:pt x="22" y="1328"/>
                      <a:pt x="14" y="1339"/>
                      <a:pt x="14" y="1351"/>
                    </a:cubicBezTo>
                    <a:cubicBezTo>
                      <a:pt x="14" y="1365"/>
                      <a:pt x="24" y="1373"/>
                      <a:pt x="36" y="1373"/>
                    </a:cubicBezTo>
                    <a:cubicBezTo>
                      <a:pt x="47" y="1373"/>
                      <a:pt x="59" y="1362"/>
                      <a:pt x="59" y="1351"/>
                    </a:cubicBezTo>
                    <a:cubicBezTo>
                      <a:pt x="62" y="1336"/>
                      <a:pt x="50" y="1328"/>
                      <a:pt x="36" y="1328"/>
                    </a:cubicBezTo>
                    <a:close/>
                    <a:moveTo>
                      <a:pt x="50" y="1427"/>
                    </a:moveTo>
                    <a:cubicBezTo>
                      <a:pt x="28" y="1427"/>
                      <a:pt x="8" y="1446"/>
                      <a:pt x="8" y="1469"/>
                    </a:cubicBezTo>
                    <a:cubicBezTo>
                      <a:pt x="8" y="1492"/>
                      <a:pt x="27" y="1511"/>
                      <a:pt x="50" y="1511"/>
                    </a:cubicBezTo>
                    <a:cubicBezTo>
                      <a:pt x="72" y="1511"/>
                      <a:pt x="93" y="1492"/>
                      <a:pt x="93" y="1469"/>
                    </a:cubicBezTo>
                    <a:cubicBezTo>
                      <a:pt x="93" y="1446"/>
                      <a:pt x="76" y="1427"/>
                      <a:pt x="50" y="1427"/>
                    </a:cubicBezTo>
                    <a:close/>
                    <a:moveTo>
                      <a:pt x="643" y="796"/>
                    </a:moveTo>
                    <a:cubicBezTo>
                      <a:pt x="643" y="813"/>
                      <a:pt x="654" y="824"/>
                      <a:pt x="671" y="824"/>
                    </a:cubicBezTo>
                    <a:cubicBezTo>
                      <a:pt x="688" y="824"/>
                      <a:pt x="699" y="813"/>
                      <a:pt x="699" y="796"/>
                    </a:cubicBezTo>
                    <a:cubicBezTo>
                      <a:pt x="699" y="779"/>
                      <a:pt x="688" y="767"/>
                      <a:pt x="671" y="767"/>
                    </a:cubicBezTo>
                    <a:cubicBezTo>
                      <a:pt x="654" y="767"/>
                      <a:pt x="643" y="782"/>
                      <a:pt x="643" y="796"/>
                    </a:cubicBezTo>
                    <a:close/>
                    <a:moveTo>
                      <a:pt x="584" y="1041"/>
                    </a:moveTo>
                    <a:cubicBezTo>
                      <a:pt x="584" y="1072"/>
                      <a:pt x="609" y="1098"/>
                      <a:pt x="640" y="1098"/>
                    </a:cubicBezTo>
                    <a:cubicBezTo>
                      <a:pt x="671" y="1098"/>
                      <a:pt x="697" y="1072"/>
                      <a:pt x="697" y="1041"/>
                    </a:cubicBezTo>
                    <a:cubicBezTo>
                      <a:pt x="697" y="1010"/>
                      <a:pt x="671" y="985"/>
                      <a:pt x="640" y="985"/>
                    </a:cubicBezTo>
                    <a:cubicBezTo>
                      <a:pt x="609" y="985"/>
                      <a:pt x="584" y="1010"/>
                      <a:pt x="584" y="1041"/>
                    </a:cubicBezTo>
                    <a:close/>
                    <a:moveTo>
                      <a:pt x="589" y="1116"/>
                    </a:moveTo>
                    <a:cubicBezTo>
                      <a:pt x="580" y="1116"/>
                      <a:pt x="575" y="1122"/>
                      <a:pt x="575" y="1130"/>
                    </a:cubicBezTo>
                    <a:cubicBezTo>
                      <a:pt x="575" y="1139"/>
                      <a:pt x="580" y="1145"/>
                      <a:pt x="589" y="1145"/>
                    </a:cubicBezTo>
                    <a:cubicBezTo>
                      <a:pt x="597" y="1145"/>
                      <a:pt x="603" y="1139"/>
                      <a:pt x="603" y="1130"/>
                    </a:cubicBezTo>
                    <a:cubicBezTo>
                      <a:pt x="603" y="1122"/>
                      <a:pt x="597" y="1116"/>
                      <a:pt x="589" y="1116"/>
                    </a:cubicBezTo>
                    <a:close/>
                    <a:moveTo>
                      <a:pt x="601" y="1658"/>
                    </a:moveTo>
                    <a:cubicBezTo>
                      <a:pt x="601" y="1684"/>
                      <a:pt x="620" y="1703"/>
                      <a:pt x="646" y="1703"/>
                    </a:cubicBezTo>
                    <a:cubicBezTo>
                      <a:pt x="671" y="1703"/>
                      <a:pt x="691" y="1684"/>
                      <a:pt x="691" y="1658"/>
                    </a:cubicBezTo>
                    <a:cubicBezTo>
                      <a:pt x="691" y="1633"/>
                      <a:pt x="671" y="1613"/>
                      <a:pt x="646" y="1613"/>
                    </a:cubicBezTo>
                    <a:cubicBezTo>
                      <a:pt x="620" y="1613"/>
                      <a:pt x="601" y="1633"/>
                      <a:pt x="601" y="1658"/>
                    </a:cubicBezTo>
                    <a:close/>
                    <a:moveTo>
                      <a:pt x="643" y="1743"/>
                    </a:moveTo>
                    <a:cubicBezTo>
                      <a:pt x="637" y="1743"/>
                      <a:pt x="632" y="1748"/>
                      <a:pt x="632" y="1754"/>
                    </a:cubicBezTo>
                    <a:cubicBezTo>
                      <a:pt x="632" y="1760"/>
                      <a:pt x="637" y="1765"/>
                      <a:pt x="643" y="1765"/>
                    </a:cubicBezTo>
                    <a:cubicBezTo>
                      <a:pt x="649" y="1765"/>
                      <a:pt x="654" y="1760"/>
                      <a:pt x="654" y="1754"/>
                    </a:cubicBezTo>
                    <a:cubicBezTo>
                      <a:pt x="654" y="1748"/>
                      <a:pt x="649" y="1743"/>
                      <a:pt x="643" y="1743"/>
                    </a:cubicBezTo>
                    <a:close/>
                    <a:moveTo>
                      <a:pt x="318" y="1630"/>
                    </a:moveTo>
                    <a:cubicBezTo>
                      <a:pt x="309" y="1630"/>
                      <a:pt x="304" y="1636"/>
                      <a:pt x="304" y="1644"/>
                    </a:cubicBezTo>
                    <a:cubicBezTo>
                      <a:pt x="304" y="1652"/>
                      <a:pt x="309" y="1658"/>
                      <a:pt x="318" y="1658"/>
                    </a:cubicBezTo>
                    <a:cubicBezTo>
                      <a:pt x="326" y="1658"/>
                      <a:pt x="333" y="1652"/>
                      <a:pt x="333" y="1644"/>
                    </a:cubicBezTo>
                    <a:cubicBezTo>
                      <a:pt x="333" y="1636"/>
                      <a:pt x="326" y="1630"/>
                      <a:pt x="318" y="1630"/>
                    </a:cubicBezTo>
                    <a:close/>
                    <a:moveTo>
                      <a:pt x="84" y="1579"/>
                    </a:moveTo>
                    <a:cubicBezTo>
                      <a:pt x="67" y="1579"/>
                      <a:pt x="53" y="1593"/>
                      <a:pt x="53" y="1610"/>
                    </a:cubicBezTo>
                    <a:cubicBezTo>
                      <a:pt x="53" y="1627"/>
                      <a:pt x="67" y="1641"/>
                      <a:pt x="84" y="1641"/>
                    </a:cubicBezTo>
                    <a:cubicBezTo>
                      <a:pt x="101" y="1641"/>
                      <a:pt x="115" y="1627"/>
                      <a:pt x="115" y="1610"/>
                    </a:cubicBezTo>
                    <a:cubicBezTo>
                      <a:pt x="115" y="1593"/>
                      <a:pt x="101" y="1579"/>
                      <a:pt x="84" y="1579"/>
                    </a:cubicBezTo>
                    <a:close/>
                    <a:moveTo>
                      <a:pt x="36" y="1774"/>
                    </a:moveTo>
                    <a:cubicBezTo>
                      <a:pt x="22" y="1774"/>
                      <a:pt x="11" y="1785"/>
                      <a:pt x="11" y="1799"/>
                    </a:cubicBezTo>
                    <a:cubicBezTo>
                      <a:pt x="11" y="1813"/>
                      <a:pt x="22" y="1825"/>
                      <a:pt x="36" y="1825"/>
                    </a:cubicBezTo>
                    <a:cubicBezTo>
                      <a:pt x="50" y="1825"/>
                      <a:pt x="62" y="1813"/>
                      <a:pt x="62" y="1799"/>
                    </a:cubicBezTo>
                    <a:cubicBezTo>
                      <a:pt x="62" y="1785"/>
                      <a:pt x="50" y="1774"/>
                      <a:pt x="36" y="1774"/>
                    </a:cubicBezTo>
                    <a:close/>
                    <a:moveTo>
                      <a:pt x="101" y="2135"/>
                    </a:moveTo>
                    <a:cubicBezTo>
                      <a:pt x="101" y="2112"/>
                      <a:pt x="84" y="2096"/>
                      <a:pt x="62" y="2096"/>
                    </a:cubicBezTo>
                    <a:cubicBezTo>
                      <a:pt x="39" y="2096"/>
                      <a:pt x="22" y="2112"/>
                      <a:pt x="22" y="2135"/>
                    </a:cubicBezTo>
                    <a:cubicBezTo>
                      <a:pt x="22" y="2158"/>
                      <a:pt x="39" y="2175"/>
                      <a:pt x="62" y="2175"/>
                    </a:cubicBezTo>
                    <a:cubicBezTo>
                      <a:pt x="84" y="2175"/>
                      <a:pt x="101" y="2158"/>
                      <a:pt x="101" y="2135"/>
                    </a:cubicBezTo>
                    <a:close/>
                    <a:moveTo>
                      <a:pt x="186" y="2121"/>
                    </a:moveTo>
                    <a:cubicBezTo>
                      <a:pt x="175" y="2121"/>
                      <a:pt x="166" y="2130"/>
                      <a:pt x="166" y="2141"/>
                    </a:cubicBezTo>
                    <a:cubicBezTo>
                      <a:pt x="166" y="2153"/>
                      <a:pt x="175" y="2160"/>
                      <a:pt x="186" y="2160"/>
                    </a:cubicBezTo>
                    <a:cubicBezTo>
                      <a:pt x="197" y="2160"/>
                      <a:pt x="206" y="2153"/>
                      <a:pt x="206" y="2141"/>
                    </a:cubicBezTo>
                    <a:cubicBezTo>
                      <a:pt x="206" y="2130"/>
                      <a:pt x="197" y="2121"/>
                      <a:pt x="186" y="2121"/>
                    </a:cubicBezTo>
                    <a:close/>
                    <a:moveTo>
                      <a:pt x="304" y="2014"/>
                    </a:moveTo>
                    <a:cubicBezTo>
                      <a:pt x="298" y="2014"/>
                      <a:pt x="296" y="2019"/>
                      <a:pt x="296" y="2022"/>
                    </a:cubicBezTo>
                    <a:cubicBezTo>
                      <a:pt x="296" y="2025"/>
                      <a:pt x="302" y="2031"/>
                      <a:pt x="304" y="2031"/>
                    </a:cubicBezTo>
                    <a:cubicBezTo>
                      <a:pt x="310" y="2031"/>
                      <a:pt x="313" y="2025"/>
                      <a:pt x="313" y="2022"/>
                    </a:cubicBezTo>
                    <a:cubicBezTo>
                      <a:pt x="313" y="2019"/>
                      <a:pt x="309" y="2014"/>
                      <a:pt x="304" y="2014"/>
                    </a:cubicBezTo>
                    <a:close/>
                    <a:moveTo>
                      <a:pt x="445" y="2107"/>
                    </a:moveTo>
                    <a:cubicBezTo>
                      <a:pt x="426" y="2107"/>
                      <a:pt x="412" y="2122"/>
                      <a:pt x="412" y="2141"/>
                    </a:cubicBezTo>
                    <a:cubicBezTo>
                      <a:pt x="412" y="2161"/>
                      <a:pt x="425" y="2175"/>
                      <a:pt x="445" y="2175"/>
                    </a:cubicBezTo>
                    <a:cubicBezTo>
                      <a:pt x="464" y="2175"/>
                      <a:pt x="479" y="2161"/>
                      <a:pt x="479" y="2141"/>
                    </a:cubicBezTo>
                    <a:cubicBezTo>
                      <a:pt x="479" y="2122"/>
                      <a:pt x="462" y="2107"/>
                      <a:pt x="445" y="2107"/>
                    </a:cubicBezTo>
                    <a:close/>
                    <a:moveTo>
                      <a:pt x="654" y="2175"/>
                    </a:moveTo>
                    <a:cubicBezTo>
                      <a:pt x="666" y="2175"/>
                      <a:pt x="674" y="2166"/>
                      <a:pt x="674" y="2155"/>
                    </a:cubicBezTo>
                    <a:cubicBezTo>
                      <a:pt x="674" y="2143"/>
                      <a:pt x="665" y="2135"/>
                      <a:pt x="654" y="2135"/>
                    </a:cubicBezTo>
                    <a:cubicBezTo>
                      <a:pt x="642" y="2135"/>
                      <a:pt x="635" y="2143"/>
                      <a:pt x="635" y="2155"/>
                    </a:cubicBezTo>
                    <a:cubicBezTo>
                      <a:pt x="635" y="2163"/>
                      <a:pt x="646" y="2175"/>
                      <a:pt x="654" y="2175"/>
                    </a:cubicBezTo>
                    <a:close/>
                    <a:moveTo>
                      <a:pt x="558" y="2158"/>
                    </a:moveTo>
                    <a:cubicBezTo>
                      <a:pt x="552" y="2158"/>
                      <a:pt x="550" y="2160"/>
                      <a:pt x="550" y="2166"/>
                    </a:cubicBezTo>
                    <a:cubicBezTo>
                      <a:pt x="550" y="2172"/>
                      <a:pt x="553" y="2175"/>
                      <a:pt x="558" y="2175"/>
                    </a:cubicBezTo>
                    <a:cubicBezTo>
                      <a:pt x="564" y="2175"/>
                      <a:pt x="567" y="2172"/>
                      <a:pt x="567" y="2166"/>
                    </a:cubicBezTo>
                    <a:cubicBezTo>
                      <a:pt x="567" y="2160"/>
                      <a:pt x="563" y="2158"/>
                      <a:pt x="558" y="2158"/>
                    </a:cubicBezTo>
                    <a:close/>
                    <a:moveTo>
                      <a:pt x="640" y="2022"/>
                    </a:moveTo>
                    <a:cubicBezTo>
                      <a:pt x="634" y="2022"/>
                      <a:pt x="629" y="2028"/>
                      <a:pt x="629" y="2033"/>
                    </a:cubicBezTo>
                    <a:cubicBezTo>
                      <a:pt x="629" y="2039"/>
                      <a:pt x="635" y="2045"/>
                      <a:pt x="640" y="2045"/>
                    </a:cubicBezTo>
                    <a:cubicBezTo>
                      <a:pt x="646" y="2045"/>
                      <a:pt x="651" y="2039"/>
                      <a:pt x="651" y="2033"/>
                    </a:cubicBezTo>
                    <a:cubicBezTo>
                      <a:pt x="651" y="2025"/>
                      <a:pt x="645" y="2022"/>
                      <a:pt x="640" y="2022"/>
                    </a:cubicBezTo>
                    <a:close/>
                    <a:moveTo>
                      <a:pt x="1986" y="31"/>
                    </a:moveTo>
                    <a:cubicBezTo>
                      <a:pt x="1972" y="31"/>
                      <a:pt x="1964" y="42"/>
                      <a:pt x="1964" y="53"/>
                    </a:cubicBezTo>
                    <a:cubicBezTo>
                      <a:pt x="1964" y="68"/>
                      <a:pt x="1974" y="76"/>
                      <a:pt x="1986" y="76"/>
                    </a:cubicBezTo>
                    <a:cubicBezTo>
                      <a:pt x="1997" y="76"/>
                      <a:pt x="2009" y="64"/>
                      <a:pt x="2009" y="53"/>
                    </a:cubicBezTo>
                    <a:cubicBezTo>
                      <a:pt x="2009" y="41"/>
                      <a:pt x="2000" y="31"/>
                      <a:pt x="1986" y="31"/>
                    </a:cubicBezTo>
                    <a:close/>
                    <a:moveTo>
                      <a:pt x="1958" y="1047"/>
                    </a:moveTo>
                    <a:cubicBezTo>
                      <a:pt x="1944" y="1047"/>
                      <a:pt x="1933" y="1058"/>
                      <a:pt x="1933" y="1072"/>
                    </a:cubicBezTo>
                    <a:cubicBezTo>
                      <a:pt x="1933" y="1086"/>
                      <a:pt x="1944" y="1098"/>
                      <a:pt x="1958" y="1098"/>
                    </a:cubicBezTo>
                    <a:cubicBezTo>
                      <a:pt x="1972" y="1098"/>
                      <a:pt x="1983" y="1086"/>
                      <a:pt x="1983" y="1072"/>
                    </a:cubicBezTo>
                    <a:cubicBezTo>
                      <a:pt x="1986" y="1058"/>
                      <a:pt x="1975" y="1047"/>
                      <a:pt x="1958" y="1047"/>
                    </a:cubicBezTo>
                    <a:close/>
                    <a:moveTo>
                      <a:pt x="2556" y="1655"/>
                    </a:moveTo>
                    <a:cubicBezTo>
                      <a:pt x="2556" y="1669"/>
                      <a:pt x="2568" y="1684"/>
                      <a:pt x="2585" y="1684"/>
                    </a:cubicBezTo>
                    <a:cubicBezTo>
                      <a:pt x="2599" y="1684"/>
                      <a:pt x="2613" y="1672"/>
                      <a:pt x="2613" y="1655"/>
                    </a:cubicBezTo>
                    <a:cubicBezTo>
                      <a:pt x="2613" y="1641"/>
                      <a:pt x="2602" y="1627"/>
                      <a:pt x="2585" y="1627"/>
                    </a:cubicBezTo>
                    <a:cubicBezTo>
                      <a:pt x="2570" y="1630"/>
                      <a:pt x="2556" y="1641"/>
                      <a:pt x="2556" y="1655"/>
                    </a:cubicBezTo>
                    <a:close/>
                    <a:moveTo>
                      <a:pt x="2489" y="1923"/>
                    </a:moveTo>
                    <a:cubicBezTo>
                      <a:pt x="2489" y="1957"/>
                      <a:pt x="2517" y="1985"/>
                      <a:pt x="2551" y="1985"/>
                    </a:cubicBezTo>
                    <a:cubicBezTo>
                      <a:pt x="2585" y="1985"/>
                      <a:pt x="2613" y="1957"/>
                      <a:pt x="2613" y="1923"/>
                    </a:cubicBezTo>
                    <a:cubicBezTo>
                      <a:pt x="2613" y="1890"/>
                      <a:pt x="2585" y="1861"/>
                      <a:pt x="2551" y="1861"/>
                    </a:cubicBezTo>
                    <a:cubicBezTo>
                      <a:pt x="2517" y="1861"/>
                      <a:pt x="2489" y="1887"/>
                      <a:pt x="2489" y="1923"/>
                    </a:cubicBezTo>
                    <a:close/>
                    <a:moveTo>
                      <a:pt x="2486" y="2033"/>
                    </a:moveTo>
                    <a:cubicBezTo>
                      <a:pt x="2477" y="2033"/>
                      <a:pt x="2472" y="2040"/>
                      <a:pt x="2472" y="2048"/>
                    </a:cubicBezTo>
                    <a:cubicBezTo>
                      <a:pt x="2472" y="2057"/>
                      <a:pt x="2477" y="2062"/>
                      <a:pt x="2486" y="2062"/>
                    </a:cubicBezTo>
                    <a:cubicBezTo>
                      <a:pt x="2494" y="2062"/>
                      <a:pt x="2500" y="2057"/>
                      <a:pt x="2500" y="2048"/>
                    </a:cubicBezTo>
                    <a:cubicBezTo>
                      <a:pt x="2500" y="2040"/>
                      <a:pt x="2494" y="2033"/>
                      <a:pt x="2486" y="2033"/>
                    </a:cubicBezTo>
                    <a:close/>
                    <a:moveTo>
                      <a:pt x="2412" y="2033"/>
                    </a:moveTo>
                    <a:cubicBezTo>
                      <a:pt x="2389" y="2033"/>
                      <a:pt x="2373" y="2050"/>
                      <a:pt x="2373" y="2073"/>
                    </a:cubicBezTo>
                    <a:cubicBezTo>
                      <a:pt x="2373" y="2096"/>
                      <a:pt x="2389" y="2112"/>
                      <a:pt x="2412" y="2112"/>
                    </a:cubicBezTo>
                    <a:cubicBezTo>
                      <a:pt x="2434" y="2112"/>
                      <a:pt x="2452" y="2096"/>
                      <a:pt x="2452" y="2073"/>
                    </a:cubicBezTo>
                    <a:cubicBezTo>
                      <a:pt x="2452" y="2050"/>
                      <a:pt x="2434" y="2033"/>
                      <a:pt x="2412" y="2033"/>
                    </a:cubicBezTo>
                    <a:close/>
                    <a:moveTo>
                      <a:pt x="2500" y="2079"/>
                    </a:moveTo>
                    <a:cubicBezTo>
                      <a:pt x="2500" y="2110"/>
                      <a:pt x="2525" y="2135"/>
                      <a:pt x="2556" y="2135"/>
                    </a:cubicBezTo>
                    <a:cubicBezTo>
                      <a:pt x="2587" y="2135"/>
                      <a:pt x="2613" y="2110"/>
                      <a:pt x="2613" y="2079"/>
                    </a:cubicBezTo>
                    <a:cubicBezTo>
                      <a:pt x="2613" y="2048"/>
                      <a:pt x="2587" y="2022"/>
                      <a:pt x="2556" y="2022"/>
                    </a:cubicBezTo>
                    <a:cubicBezTo>
                      <a:pt x="2525" y="2022"/>
                      <a:pt x="2500" y="2048"/>
                      <a:pt x="2500" y="2079"/>
                    </a:cubicBezTo>
                    <a:close/>
                    <a:moveTo>
                      <a:pt x="2511" y="2138"/>
                    </a:moveTo>
                    <a:cubicBezTo>
                      <a:pt x="2500" y="2138"/>
                      <a:pt x="2494" y="2146"/>
                      <a:pt x="2494" y="2158"/>
                    </a:cubicBezTo>
                    <a:cubicBezTo>
                      <a:pt x="2494" y="2169"/>
                      <a:pt x="2503" y="2177"/>
                      <a:pt x="2511" y="2177"/>
                    </a:cubicBezTo>
                    <a:cubicBezTo>
                      <a:pt x="2523" y="2177"/>
                      <a:pt x="2528" y="2169"/>
                      <a:pt x="2528" y="2158"/>
                    </a:cubicBezTo>
                    <a:cubicBezTo>
                      <a:pt x="2528" y="2146"/>
                      <a:pt x="2520" y="2138"/>
                      <a:pt x="2511" y="2138"/>
                    </a:cubicBezTo>
                    <a:close/>
                    <a:moveTo>
                      <a:pt x="1258" y="1133"/>
                    </a:moveTo>
                    <a:cubicBezTo>
                      <a:pt x="1201" y="1133"/>
                      <a:pt x="1157" y="1179"/>
                      <a:pt x="1157" y="1235"/>
                    </a:cubicBezTo>
                    <a:cubicBezTo>
                      <a:pt x="1157" y="1292"/>
                      <a:pt x="1201" y="1336"/>
                      <a:pt x="1258" y="1336"/>
                    </a:cubicBezTo>
                    <a:cubicBezTo>
                      <a:pt x="1314" y="1336"/>
                      <a:pt x="1360" y="1292"/>
                      <a:pt x="1360" y="1235"/>
                    </a:cubicBezTo>
                    <a:cubicBezTo>
                      <a:pt x="1360" y="1179"/>
                      <a:pt x="1314" y="1133"/>
                      <a:pt x="1258" y="1133"/>
                    </a:cubicBezTo>
                    <a:close/>
                    <a:moveTo>
                      <a:pt x="1213" y="1794"/>
                    </a:moveTo>
                    <a:cubicBezTo>
                      <a:pt x="1156" y="1794"/>
                      <a:pt x="1111" y="1839"/>
                      <a:pt x="1111" y="1895"/>
                    </a:cubicBezTo>
                    <a:cubicBezTo>
                      <a:pt x="1111" y="1952"/>
                      <a:pt x="1156" y="1997"/>
                      <a:pt x="1213" y="1997"/>
                    </a:cubicBezTo>
                    <a:cubicBezTo>
                      <a:pt x="1269" y="1997"/>
                      <a:pt x="1315" y="1952"/>
                      <a:pt x="1315" y="1895"/>
                    </a:cubicBezTo>
                    <a:cubicBezTo>
                      <a:pt x="1315" y="1839"/>
                      <a:pt x="1269" y="1794"/>
                      <a:pt x="1213" y="1794"/>
                    </a:cubicBezTo>
                    <a:close/>
                    <a:moveTo>
                      <a:pt x="1284" y="2005"/>
                    </a:moveTo>
                    <a:cubicBezTo>
                      <a:pt x="1238" y="2005"/>
                      <a:pt x="1199" y="2042"/>
                      <a:pt x="1199" y="2090"/>
                    </a:cubicBezTo>
                    <a:cubicBezTo>
                      <a:pt x="1199" y="2138"/>
                      <a:pt x="1236" y="2175"/>
                      <a:pt x="1284" y="2175"/>
                    </a:cubicBezTo>
                    <a:cubicBezTo>
                      <a:pt x="1332" y="2175"/>
                      <a:pt x="1368" y="2138"/>
                      <a:pt x="1368" y="2090"/>
                    </a:cubicBezTo>
                    <a:cubicBezTo>
                      <a:pt x="1368" y="2042"/>
                      <a:pt x="1332" y="2005"/>
                      <a:pt x="1284" y="2005"/>
                    </a:cubicBezTo>
                    <a:close/>
                    <a:moveTo>
                      <a:pt x="1396" y="561"/>
                    </a:moveTo>
                    <a:cubicBezTo>
                      <a:pt x="1396" y="527"/>
                      <a:pt x="1368" y="499"/>
                      <a:pt x="1337" y="499"/>
                    </a:cubicBezTo>
                    <a:cubicBezTo>
                      <a:pt x="1303" y="499"/>
                      <a:pt x="1278" y="527"/>
                      <a:pt x="1278" y="561"/>
                    </a:cubicBezTo>
                    <a:cubicBezTo>
                      <a:pt x="1278" y="594"/>
                      <a:pt x="1306" y="623"/>
                      <a:pt x="1337" y="623"/>
                    </a:cubicBezTo>
                    <a:cubicBezTo>
                      <a:pt x="1368" y="623"/>
                      <a:pt x="1396" y="594"/>
                      <a:pt x="1396" y="561"/>
                    </a:cubicBezTo>
                    <a:close/>
                    <a:moveTo>
                      <a:pt x="1574" y="1588"/>
                    </a:moveTo>
                    <a:cubicBezTo>
                      <a:pt x="1574" y="1555"/>
                      <a:pt x="1546" y="1525"/>
                      <a:pt x="1515" y="1525"/>
                    </a:cubicBezTo>
                    <a:cubicBezTo>
                      <a:pt x="1481" y="1525"/>
                      <a:pt x="1456" y="1555"/>
                      <a:pt x="1456" y="1588"/>
                    </a:cubicBezTo>
                    <a:cubicBezTo>
                      <a:pt x="1456" y="1622"/>
                      <a:pt x="1484" y="1650"/>
                      <a:pt x="1515" y="1650"/>
                    </a:cubicBezTo>
                    <a:cubicBezTo>
                      <a:pt x="1546" y="1650"/>
                      <a:pt x="1574" y="1622"/>
                      <a:pt x="1574" y="1588"/>
                    </a:cubicBezTo>
                    <a:close/>
                    <a:moveTo>
                      <a:pt x="1275" y="1647"/>
                    </a:moveTo>
                    <a:cubicBezTo>
                      <a:pt x="1275" y="1613"/>
                      <a:pt x="1247" y="1585"/>
                      <a:pt x="1216" y="1585"/>
                    </a:cubicBezTo>
                    <a:cubicBezTo>
                      <a:pt x="1185" y="1585"/>
                      <a:pt x="1157" y="1613"/>
                      <a:pt x="1157" y="1647"/>
                    </a:cubicBezTo>
                    <a:cubicBezTo>
                      <a:pt x="1157" y="1681"/>
                      <a:pt x="1185" y="1709"/>
                      <a:pt x="1216" y="1709"/>
                    </a:cubicBezTo>
                    <a:cubicBezTo>
                      <a:pt x="1247" y="1709"/>
                      <a:pt x="1275" y="1681"/>
                      <a:pt x="1275" y="1647"/>
                    </a:cubicBezTo>
                    <a:close/>
                    <a:moveTo>
                      <a:pt x="1566" y="2087"/>
                    </a:moveTo>
                    <a:cubicBezTo>
                      <a:pt x="1566" y="2053"/>
                      <a:pt x="1538" y="2025"/>
                      <a:pt x="1507" y="2025"/>
                    </a:cubicBezTo>
                    <a:cubicBezTo>
                      <a:pt x="1473" y="2025"/>
                      <a:pt x="1447" y="2053"/>
                      <a:pt x="1447" y="2087"/>
                    </a:cubicBezTo>
                    <a:cubicBezTo>
                      <a:pt x="1447" y="2121"/>
                      <a:pt x="1476" y="2149"/>
                      <a:pt x="1507" y="2149"/>
                    </a:cubicBezTo>
                    <a:cubicBezTo>
                      <a:pt x="1538" y="2146"/>
                      <a:pt x="1566" y="2121"/>
                      <a:pt x="1566" y="2087"/>
                    </a:cubicBezTo>
                    <a:close/>
                    <a:moveTo>
                      <a:pt x="1047" y="925"/>
                    </a:moveTo>
                    <a:cubicBezTo>
                      <a:pt x="1007" y="925"/>
                      <a:pt x="973" y="959"/>
                      <a:pt x="973" y="999"/>
                    </a:cubicBezTo>
                    <a:cubicBezTo>
                      <a:pt x="973" y="1038"/>
                      <a:pt x="1007" y="1072"/>
                      <a:pt x="1047" y="1072"/>
                    </a:cubicBezTo>
                    <a:cubicBezTo>
                      <a:pt x="1086" y="1072"/>
                      <a:pt x="1120" y="1038"/>
                      <a:pt x="1120" y="999"/>
                    </a:cubicBezTo>
                    <a:cubicBezTo>
                      <a:pt x="1120" y="956"/>
                      <a:pt x="1086" y="925"/>
                      <a:pt x="1047" y="925"/>
                    </a:cubicBezTo>
                    <a:close/>
                    <a:moveTo>
                      <a:pt x="1111" y="1089"/>
                    </a:moveTo>
                    <a:cubicBezTo>
                      <a:pt x="1079" y="1089"/>
                      <a:pt x="1055" y="1114"/>
                      <a:pt x="1055" y="1145"/>
                    </a:cubicBezTo>
                    <a:cubicBezTo>
                      <a:pt x="1055" y="1177"/>
                      <a:pt x="1079" y="1201"/>
                      <a:pt x="1111" y="1201"/>
                    </a:cubicBezTo>
                    <a:cubicBezTo>
                      <a:pt x="1142" y="1201"/>
                      <a:pt x="1168" y="1177"/>
                      <a:pt x="1168" y="1145"/>
                    </a:cubicBezTo>
                    <a:cubicBezTo>
                      <a:pt x="1168" y="1114"/>
                      <a:pt x="1142" y="1089"/>
                      <a:pt x="1111" y="1089"/>
                    </a:cubicBezTo>
                    <a:close/>
                    <a:moveTo>
                      <a:pt x="1123" y="1280"/>
                    </a:moveTo>
                    <a:cubicBezTo>
                      <a:pt x="1095" y="1280"/>
                      <a:pt x="1072" y="1303"/>
                      <a:pt x="1072" y="1334"/>
                    </a:cubicBezTo>
                    <a:cubicBezTo>
                      <a:pt x="1072" y="1365"/>
                      <a:pt x="1095" y="1387"/>
                      <a:pt x="1123" y="1387"/>
                    </a:cubicBezTo>
                    <a:cubicBezTo>
                      <a:pt x="1151" y="1387"/>
                      <a:pt x="1174" y="1365"/>
                      <a:pt x="1174" y="1334"/>
                    </a:cubicBezTo>
                    <a:cubicBezTo>
                      <a:pt x="1174" y="1303"/>
                      <a:pt x="1151" y="1280"/>
                      <a:pt x="1123" y="1280"/>
                    </a:cubicBezTo>
                    <a:close/>
                    <a:moveTo>
                      <a:pt x="1258" y="875"/>
                    </a:moveTo>
                    <a:cubicBezTo>
                      <a:pt x="1188" y="875"/>
                      <a:pt x="1131" y="931"/>
                      <a:pt x="1131" y="1002"/>
                    </a:cubicBezTo>
                    <a:cubicBezTo>
                      <a:pt x="1131" y="1072"/>
                      <a:pt x="1187" y="1128"/>
                      <a:pt x="1258" y="1128"/>
                    </a:cubicBezTo>
                    <a:cubicBezTo>
                      <a:pt x="1328" y="1128"/>
                      <a:pt x="1385" y="1072"/>
                      <a:pt x="1385" y="1002"/>
                    </a:cubicBezTo>
                    <a:cubicBezTo>
                      <a:pt x="1382" y="934"/>
                      <a:pt x="1326" y="875"/>
                      <a:pt x="1258" y="875"/>
                    </a:cubicBezTo>
                    <a:close/>
                    <a:moveTo>
                      <a:pt x="1021" y="1613"/>
                    </a:moveTo>
                    <a:cubicBezTo>
                      <a:pt x="993" y="1613"/>
                      <a:pt x="973" y="1636"/>
                      <a:pt x="973" y="1661"/>
                    </a:cubicBezTo>
                    <a:cubicBezTo>
                      <a:pt x="973" y="1686"/>
                      <a:pt x="995" y="1709"/>
                      <a:pt x="1021" y="1709"/>
                    </a:cubicBezTo>
                    <a:cubicBezTo>
                      <a:pt x="1046" y="1709"/>
                      <a:pt x="1069" y="1686"/>
                      <a:pt x="1069" y="1661"/>
                    </a:cubicBezTo>
                    <a:cubicBezTo>
                      <a:pt x="1069" y="1636"/>
                      <a:pt x="1049" y="1613"/>
                      <a:pt x="1021" y="1613"/>
                    </a:cubicBezTo>
                    <a:close/>
                    <a:moveTo>
                      <a:pt x="1069" y="1393"/>
                    </a:moveTo>
                    <a:cubicBezTo>
                      <a:pt x="1016" y="1393"/>
                      <a:pt x="970" y="1439"/>
                      <a:pt x="970" y="1492"/>
                    </a:cubicBezTo>
                    <a:cubicBezTo>
                      <a:pt x="970" y="1546"/>
                      <a:pt x="1015" y="1590"/>
                      <a:pt x="1069" y="1590"/>
                    </a:cubicBezTo>
                    <a:cubicBezTo>
                      <a:pt x="1122" y="1590"/>
                      <a:pt x="1168" y="1546"/>
                      <a:pt x="1168" y="1492"/>
                    </a:cubicBezTo>
                    <a:cubicBezTo>
                      <a:pt x="1168" y="1439"/>
                      <a:pt x="1126" y="1393"/>
                      <a:pt x="1069" y="1393"/>
                    </a:cubicBezTo>
                    <a:close/>
                    <a:moveTo>
                      <a:pt x="1337" y="1410"/>
                    </a:moveTo>
                    <a:cubicBezTo>
                      <a:pt x="1286" y="1410"/>
                      <a:pt x="1244" y="1452"/>
                      <a:pt x="1244" y="1503"/>
                    </a:cubicBezTo>
                    <a:cubicBezTo>
                      <a:pt x="1244" y="1554"/>
                      <a:pt x="1286" y="1596"/>
                      <a:pt x="1337" y="1596"/>
                    </a:cubicBezTo>
                    <a:cubicBezTo>
                      <a:pt x="1388" y="1596"/>
                      <a:pt x="1430" y="1554"/>
                      <a:pt x="1430" y="1503"/>
                    </a:cubicBezTo>
                    <a:cubicBezTo>
                      <a:pt x="1430" y="1452"/>
                      <a:pt x="1388" y="1410"/>
                      <a:pt x="1337" y="1410"/>
                    </a:cubicBezTo>
                    <a:close/>
                    <a:moveTo>
                      <a:pt x="1391" y="1672"/>
                    </a:moveTo>
                    <a:cubicBezTo>
                      <a:pt x="1360" y="1672"/>
                      <a:pt x="1337" y="1698"/>
                      <a:pt x="1337" y="1726"/>
                    </a:cubicBezTo>
                    <a:cubicBezTo>
                      <a:pt x="1337" y="1754"/>
                      <a:pt x="1363" y="1779"/>
                      <a:pt x="1391" y="1779"/>
                    </a:cubicBezTo>
                    <a:cubicBezTo>
                      <a:pt x="1422" y="1779"/>
                      <a:pt x="1444" y="1754"/>
                      <a:pt x="1444" y="1726"/>
                    </a:cubicBezTo>
                    <a:cubicBezTo>
                      <a:pt x="1444" y="1698"/>
                      <a:pt x="1419" y="1672"/>
                      <a:pt x="1391" y="1672"/>
                    </a:cubicBezTo>
                    <a:close/>
                    <a:moveTo>
                      <a:pt x="973" y="1794"/>
                    </a:moveTo>
                    <a:cubicBezTo>
                      <a:pt x="973" y="1825"/>
                      <a:pt x="999" y="1847"/>
                      <a:pt x="1027" y="1847"/>
                    </a:cubicBezTo>
                    <a:cubicBezTo>
                      <a:pt x="1055" y="1847"/>
                      <a:pt x="1080" y="1822"/>
                      <a:pt x="1080" y="1794"/>
                    </a:cubicBezTo>
                    <a:cubicBezTo>
                      <a:pt x="1080" y="1763"/>
                      <a:pt x="1055" y="1740"/>
                      <a:pt x="1027" y="1740"/>
                    </a:cubicBezTo>
                    <a:cubicBezTo>
                      <a:pt x="999" y="1740"/>
                      <a:pt x="973" y="1763"/>
                      <a:pt x="973" y="1794"/>
                    </a:cubicBezTo>
                    <a:close/>
                    <a:moveTo>
                      <a:pt x="1032" y="1926"/>
                    </a:moveTo>
                    <a:cubicBezTo>
                      <a:pt x="998" y="1926"/>
                      <a:pt x="968" y="1954"/>
                      <a:pt x="968" y="1991"/>
                    </a:cubicBezTo>
                    <a:cubicBezTo>
                      <a:pt x="968" y="2028"/>
                      <a:pt x="996" y="2056"/>
                      <a:pt x="1032" y="2056"/>
                    </a:cubicBezTo>
                    <a:cubicBezTo>
                      <a:pt x="1066" y="2056"/>
                      <a:pt x="1097" y="2028"/>
                      <a:pt x="1097" y="1991"/>
                    </a:cubicBezTo>
                    <a:cubicBezTo>
                      <a:pt x="1097" y="1954"/>
                      <a:pt x="1065" y="1926"/>
                      <a:pt x="1032" y="1926"/>
                    </a:cubicBezTo>
                    <a:close/>
                    <a:moveTo>
                      <a:pt x="1416" y="152"/>
                    </a:moveTo>
                    <a:cubicBezTo>
                      <a:pt x="1416" y="197"/>
                      <a:pt x="1453" y="237"/>
                      <a:pt x="1501" y="237"/>
                    </a:cubicBezTo>
                    <a:cubicBezTo>
                      <a:pt x="1549" y="237"/>
                      <a:pt x="1586" y="200"/>
                      <a:pt x="1586" y="152"/>
                    </a:cubicBezTo>
                    <a:cubicBezTo>
                      <a:pt x="1586" y="104"/>
                      <a:pt x="1549" y="68"/>
                      <a:pt x="1501" y="68"/>
                    </a:cubicBezTo>
                    <a:cubicBezTo>
                      <a:pt x="1453" y="68"/>
                      <a:pt x="1416" y="107"/>
                      <a:pt x="1416" y="152"/>
                    </a:cubicBezTo>
                    <a:close/>
                    <a:moveTo>
                      <a:pt x="1591" y="161"/>
                    </a:moveTo>
                    <a:cubicBezTo>
                      <a:pt x="1591" y="183"/>
                      <a:pt x="1608" y="200"/>
                      <a:pt x="1631" y="200"/>
                    </a:cubicBezTo>
                    <a:cubicBezTo>
                      <a:pt x="1653" y="200"/>
                      <a:pt x="1670" y="183"/>
                      <a:pt x="1670" y="161"/>
                    </a:cubicBezTo>
                    <a:cubicBezTo>
                      <a:pt x="1670" y="138"/>
                      <a:pt x="1653" y="121"/>
                      <a:pt x="1631" y="121"/>
                    </a:cubicBezTo>
                    <a:cubicBezTo>
                      <a:pt x="1608" y="121"/>
                      <a:pt x="1591" y="138"/>
                      <a:pt x="1591" y="161"/>
                    </a:cubicBezTo>
                    <a:close/>
                    <a:moveTo>
                      <a:pt x="1171" y="590"/>
                    </a:moveTo>
                    <a:cubicBezTo>
                      <a:pt x="1227" y="590"/>
                      <a:pt x="1272" y="544"/>
                      <a:pt x="1272" y="488"/>
                    </a:cubicBezTo>
                    <a:cubicBezTo>
                      <a:pt x="1272" y="432"/>
                      <a:pt x="1227" y="386"/>
                      <a:pt x="1171" y="386"/>
                    </a:cubicBezTo>
                    <a:cubicBezTo>
                      <a:pt x="1114" y="386"/>
                      <a:pt x="1069" y="432"/>
                      <a:pt x="1069" y="488"/>
                    </a:cubicBezTo>
                    <a:cubicBezTo>
                      <a:pt x="1069" y="544"/>
                      <a:pt x="1114" y="590"/>
                      <a:pt x="1171" y="590"/>
                    </a:cubicBezTo>
                    <a:close/>
                    <a:moveTo>
                      <a:pt x="1301" y="341"/>
                    </a:moveTo>
                    <a:cubicBezTo>
                      <a:pt x="1357" y="341"/>
                      <a:pt x="1402" y="296"/>
                      <a:pt x="1402" y="240"/>
                    </a:cubicBezTo>
                    <a:cubicBezTo>
                      <a:pt x="1402" y="183"/>
                      <a:pt x="1357" y="138"/>
                      <a:pt x="1301" y="138"/>
                    </a:cubicBezTo>
                    <a:cubicBezTo>
                      <a:pt x="1244" y="138"/>
                      <a:pt x="1199" y="183"/>
                      <a:pt x="1199" y="240"/>
                    </a:cubicBezTo>
                    <a:cubicBezTo>
                      <a:pt x="1199" y="296"/>
                      <a:pt x="1244" y="341"/>
                      <a:pt x="1301" y="341"/>
                    </a:cubicBezTo>
                    <a:close/>
                    <a:moveTo>
                      <a:pt x="1120" y="344"/>
                    </a:moveTo>
                    <a:cubicBezTo>
                      <a:pt x="1120" y="327"/>
                      <a:pt x="1106" y="310"/>
                      <a:pt x="1086" y="310"/>
                    </a:cubicBezTo>
                    <a:cubicBezTo>
                      <a:pt x="1069" y="310"/>
                      <a:pt x="1052" y="324"/>
                      <a:pt x="1052" y="344"/>
                    </a:cubicBezTo>
                    <a:cubicBezTo>
                      <a:pt x="1052" y="364"/>
                      <a:pt x="1066" y="378"/>
                      <a:pt x="1086" y="378"/>
                    </a:cubicBezTo>
                    <a:cubicBezTo>
                      <a:pt x="1106" y="378"/>
                      <a:pt x="1120" y="364"/>
                      <a:pt x="1120" y="344"/>
                    </a:cubicBezTo>
                    <a:close/>
                    <a:moveTo>
                      <a:pt x="1165" y="353"/>
                    </a:moveTo>
                    <a:cubicBezTo>
                      <a:pt x="1187" y="353"/>
                      <a:pt x="1205" y="335"/>
                      <a:pt x="1205" y="313"/>
                    </a:cubicBezTo>
                    <a:cubicBezTo>
                      <a:pt x="1205" y="290"/>
                      <a:pt x="1187" y="274"/>
                      <a:pt x="1165" y="274"/>
                    </a:cubicBezTo>
                    <a:cubicBezTo>
                      <a:pt x="1142" y="274"/>
                      <a:pt x="1126" y="291"/>
                      <a:pt x="1126" y="313"/>
                    </a:cubicBezTo>
                    <a:cubicBezTo>
                      <a:pt x="1126" y="333"/>
                      <a:pt x="1142" y="353"/>
                      <a:pt x="1165" y="353"/>
                    </a:cubicBezTo>
                    <a:close/>
                    <a:moveTo>
                      <a:pt x="1134" y="254"/>
                    </a:moveTo>
                    <a:cubicBezTo>
                      <a:pt x="1151" y="254"/>
                      <a:pt x="1165" y="240"/>
                      <a:pt x="1165" y="223"/>
                    </a:cubicBezTo>
                    <a:cubicBezTo>
                      <a:pt x="1165" y="206"/>
                      <a:pt x="1151" y="192"/>
                      <a:pt x="1134" y="192"/>
                    </a:cubicBezTo>
                    <a:cubicBezTo>
                      <a:pt x="1117" y="192"/>
                      <a:pt x="1103" y="206"/>
                      <a:pt x="1103" y="223"/>
                    </a:cubicBezTo>
                    <a:cubicBezTo>
                      <a:pt x="1103" y="240"/>
                      <a:pt x="1117" y="254"/>
                      <a:pt x="1134" y="254"/>
                    </a:cubicBezTo>
                    <a:close/>
                    <a:moveTo>
                      <a:pt x="1518" y="262"/>
                    </a:moveTo>
                    <a:cubicBezTo>
                      <a:pt x="1461" y="262"/>
                      <a:pt x="1419" y="307"/>
                      <a:pt x="1419" y="364"/>
                    </a:cubicBezTo>
                    <a:cubicBezTo>
                      <a:pt x="1419" y="420"/>
                      <a:pt x="1464" y="465"/>
                      <a:pt x="1518" y="465"/>
                    </a:cubicBezTo>
                    <a:cubicBezTo>
                      <a:pt x="1571" y="465"/>
                      <a:pt x="1617" y="420"/>
                      <a:pt x="1617" y="364"/>
                    </a:cubicBezTo>
                    <a:cubicBezTo>
                      <a:pt x="1617" y="307"/>
                      <a:pt x="1574" y="262"/>
                      <a:pt x="1518" y="262"/>
                    </a:cubicBezTo>
                    <a:close/>
                    <a:moveTo>
                      <a:pt x="1639" y="209"/>
                    </a:moveTo>
                    <a:cubicBezTo>
                      <a:pt x="1622" y="209"/>
                      <a:pt x="1608" y="223"/>
                      <a:pt x="1608" y="240"/>
                    </a:cubicBezTo>
                    <a:cubicBezTo>
                      <a:pt x="1608" y="257"/>
                      <a:pt x="1622" y="271"/>
                      <a:pt x="1639" y="271"/>
                    </a:cubicBezTo>
                    <a:cubicBezTo>
                      <a:pt x="1656" y="271"/>
                      <a:pt x="1670" y="257"/>
                      <a:pt x="1670" y="240"/>
                    </a:cubicBezTo>
                    <a:cubicBezTo>
                      <a:pt x="1670" y="223"/>
                      <a:pt x="1656" y="209"/>
                      <a:pt x="1639" y="209"/>
                    </a:cubicBezTo>
                    <a:close/>
                    <a:moveTo>
                      <a:pt x="1334" y="378"/>
                    </a:moveTo>
                    <a:cubicBezTo>
                      <a:pt x="1314" y="378"/>
                      <a:pt x="1301" y="395"/>
                      <a:pt x="1301" y="412"/>
                    </a:cubicBezTo>
                    <a:cubicBezTo>
                      <a:pt x="1301" y="429"/>
                      <a:pt x="1314" y="446"/>
                      <a:pt x="1334" y="446"/>
                    </a:cubicBezTo>
                    <a:cubicBezTo>
                      <a:pt x="1353" y="446"/>
                      <a:pt x="1368" y="429"/>
                      <a:pt x="1368" y="412"/>
                    </a:cubicBezTo>
                    <a:cubicBezTo>
                      <a:pt x="1368" y="395"/>
                      <a:pt x="1353" y="378"/>
                      <a:pt x="1334" y="378"/>
                    </a:cubicBezTo>
                    <a:close/>
                    <a:moveTo>
                      <a:pt x="1515" y="497"/>
                    </a:moveTo>
                    <a:cubicBezTo>
                      <a:pt x="1461" y="497"/>
                      <a:pt x="1416" y="541"/>
                      <a:pt x="1416" y="595"/>
                    </a:cubicBezTo>
                    <a:cubicBezTo>
                      <a:pt x="1416" y="648"/>
                      <a:pt x="1461" y="694"/>
                      <a:pt x="1515" y="694"/>
                    </a:cubicBezTo>
                    <a:cubicBezTo>
                      <a:pt x="1569" y="694"/>
                      <a:pt x="1614" y="648"/>
                      <a:pt x="1614" y="595"/>
                    </a:cubicBezTo>
                    <a:cubicBezTo>
                      <a:pt x="1614" y="541"/>
                      <a:pt x="1569" y="497"/>
                      <a:pt x="1515" y="497"/>
                    </a:cubicBezTo>
                    <a:close/>
                    <a:moveTo>
                      <a:pt x="1275" y="669"/>
                    </a:moveTo>
                    <a:cubicBezTo>
                      <a:pt x="1255" y="669"/>
                      <a:pt x="1241" y="685"/>
                      <a:pt x="1241" y="705"/>
                    </a:cubicBezTo>
                    <a:cubicBezTo>
                      <a:pt x="1241" y="724"/>
                      <a:pt x="1258" y="742"/>
                      <a:pt x="1275" y="742"/>
                    </a:cubicBezTo>
                    <a:cubicBezTo>
                      <a:pt x="1295" y="742"/>
                      <a:pt x="1309" y="724"/>
                      <a:pt x="1309" y="705"/>
                    </a:cubicBezTo>
                    <a:cubicBezTo>
                      <a:pt x="1309" y="685"/>
                      <a:pt x="1295" y="669"/>
                      <a:pt x="1275" y="669"/>
                    </a:cubicBezTo>
                    <a:close/>
                    <a:moveTo>
                      <a:pt x="1492" y="734"/>
                    </a:moveTo>
                    <a:cubicBezTo>
                      <a:pt x="1418" y="734"/>
                      <a:pt x="1360" y="792"/>
                      <a:pt x="1360" y="866"/>
                    </a:cubicBezTo>
                    <a:cubicBezTo>
                      <a:pt x="1360" y="939"/>
                      <a:pt x="1418" y="999"/>
                      <a:pt x="1492" y="999"/>
                    </a:cubicBezTo>
                    <a:cubicBezTo>
                      <a:pt x="1565" y="999"/>
                      <a:pt x="1625" y="940"/>
                      <a:pt x="1625" y="866"/>
                    </a:cubicBezTo>
                    <a:cubicBezTo>
                      <a:pt x="1622" y="793"/>
                      <a:pt x="1565" y="734"/>
                      <a:pt x="1492" y="734"/>
                    </a:cubicBezTo>
                    <a:close/>
                    <a:moveTo>
                      <a:pt x="1244" y="801"/>
                    </a:moveTo>
                    <a:cubicBezTo>
                      <a:pt x="1236" y="801"/>
                      <a:pt x="1227" y="809"/>
                      <a:pt x="1227" y="818"/>
                    </a:cubicBezTo>
                    <a:cubicBezTo>
                      <a:pt x="1227" y="826"/>
                      <a:pt x="1235" y="835"/>
                      <a:pt x="1244" y="835"/>
                    </a:cubicBezTo>
                    <a:cubicBezTo>
                      <a:pt x="1252" y="835"/>
                      <a:pt x="1261" y="826"/>
                      <a:pt x="1261" y="818"/>
                    </a:cubicBezTo>
                    <a:cubicBezTo>
                      <a:pt x="1261" y="809"/>
                      <a:pt x="1253" y="801"/>
                      <a:pt x="1244" y="801"/>
                    </a:cubicBezTo>
                    <a:close/>
                    <a:moveTo>
                      <a:pt x="1459" y="1016"/>
                    </a:moveTo>
                    <a:cubicBezTo>
                      <a:pt x="1442" y="1016"/>
                      <a:pt x="1428" y="1030"/>
                      <a:pt x="1428" y="1047"/>
                    </a:cubicBezTo>
                    <a:cubicBezTo>
                      <a:pt x="1428" y="1064"/>
                      <a:pt x="1442" y="1078"/>
                      <a:pt x="1459" y="1078"/>
                    </a:cubicBezTo>
                    <a:cubicBezTo>
                      <a:pt x="1476" y="1078"/>
                      <a:pt x="1490" y="1064"/>
                      <a:pt x="1490" y="1047"/>
                    </a:cubicBezTo>
                    <a:cubicBezTo>
                      <a:pt x="1490" y="1030"/>
                      <a:pt x="1476" y="1016"/>
                      <a:pt x="1459" y="1016"/>
                    </a:cubicBezTo>
                    <a:close/>
                    <a:moveTo>
                      <a:pt x="1614" y="1052"/>
                    </a:moveTo>
                    <a:cubicBezTo>
                      <a:pt x="1583" y="1052"/>
                      <a:pt x="1557" y="1078"/>
                      <a:pt x="1557" y="1109"/>
                    </a:cubicBezTo>
                    <a:cubicBezTo>
                      <a:pt x="1557" y="1139"/>
                      <a:pt x="1583" y="1164"/>
                      <a:pt x="1614" y="1164"/>
                    </a:cubicBezTo>
                    <a:cubicBezTo>
                      <a:pt x="1645" y="1164"/>
                      <a:pt x="1670" y="1139"/>
                      <a:pt x="1670" y="1109"/>
                    </a:cubicBezTo>
                    <a:cubicBezTo>
                      <a:pt x="1667" y="1078"/>
                      <a:pt x="1642" y="1052"/>
                      <a:pt x="1614" y="1052"/>
                    </a:cubicBezTo>
                    <a:close/>
                    <a:moveTo>
                      <a:pt x="1391" y="1184"/>
                    </a:moveTo>
                    <a:cubicBezTo>
                      <a:pt x="1391" y="1198"/>
                      <a:pt x="1402" y="1212"/>
                      <a:pt x="1419" y="1212"/>
                    </a:cubicBezTo>
                    <a:cubicBezTo>
                      <a:pt x="1433" y="1212"/>
                      <a:pt x="1443" y="1205"/>
                      <a:pt x="1446" y="1193"/>
                    </a:cubicBezTo>
                    <a:cubicBezTo>
                      <a:pt x="1455" y="1216"/>
                      <a:pt x="1478" y="1232"/>
                      <a:pt x="1504" y="1232"/>
                    </a:cubicBezTo>
                    <a:cubicBezTo>
                      <a:pt x="1538" y="1232"/>
                      <a:pt x="1566" y="1204"/>
                      <a:pt x="1566" y="1170"/>
                    </a:cubicBezTo>
                    <a:cubicBezTo>
                      <a:pt x="1566" y="1136"/>
                      <a:pt x="1538" y="1109"/>
                      <a:pt x="1504" y="1109"/>
                    </a:cubicBezTo>
                    <a:cubicBezTo>
                      <a:pt x="1471" y="1109"/>
                      <a:pt x="1443" y="1135"/>
                      <a:pt x="1442" y="1167"/>
                    </a:cubicBezTo>
                    <a:cubicBezTo>
                      <a:pt x="1437" y="1161"/>
                      <a:pt x="1429" y="1156"/>
                      <a:pt x="1419" y="1156"/>
                    </a:cubicBezTo>
                    <a:cubicBezTo>
                      <a:pt x="1402" y="1156"/>
                      <a:pt x="1391" y="1170"/>
                      <a:pt x="1391" y="1184"/>
                    </a:cubicBezTo>
                    <a:close/>
                    <a:moveTo>
                      <a:pt x="1560" y="1754"/>
                    </a:moveTo>
                    <a:cubicBezTo>
                      <a:pt x="1529" y="1754"/>
                      <a:pt x="1504" y="1780"/>
                      <a:pt x="1504" y="1811"/>
                    </a:cubicBezTo>
                    <a:cubicBezTo>
                      <a:pt x="1504" y="1843"/>
                      <a:pt x="1529" y="1867"/>
                      <a:pt x="1560" y="1867"/>
                    </a:cubicBezTo>
                    <a:cubicBezTo>
                      <a:pt x="1591" y="1867"/>
                      <a:pt x="1617" y="1843"/>
                      <a:pt x="1617" y="1811"/>
                    </a:cubicBezTo>
                    <a:cubicBezTo>
                      <a:pt x="1617" y="1780"/>
                      <a:pt x="1591" y="1754"/>
                      <a:pt x="1560" y="1754"/>
                    </a:cubicBezTo>
                    <a:close/>
                    <a:moveTo>
                      <a:pt x="1523" y="1969"/>
                    </a:moveTo>
                    <a:cubicBezTo>
                      <a:pt x="1523" y="1981"/>
                      <a:pt x="1532" y="1988"/>
                      <a:pt x="1543" y="1988"/>
                    </a:cubicBezTo>
                    <a:cubicBezTo>
                      <a:pt x="1555" y="1988"/>
                      <a:pt x="1563" y="1981"/>
                      <a:pt x="1563" y="1969"/>
                    </a:cubicBezTo>
                    <a:cubicBezTo>
                      <a:pt x="1563" y="1958"/>
                      <a:pt x="1555" y="1949"/>
                      <a:pt x="1543" y="1949"/>
                    </a:cubicBezTo>
                    <a:cubicBezTo>
                      <a:pt x="1532" y="1949"/>
                      <a:pt x="1523" y="1958"/>
                      <a:pt x="1523" y="1969"/>
                    </a:cubicBezTo>
                    <a:close/>
                    <a:moveTo>
                      <a:pt x="1041" y="2124"/>
                    </a:moveTo>
                    <a:cubicBezTo>
                      <a:pt x="1041" y="2152"/>
                      <a:pt x="1063" y="2172"/>
                      <a:pt x="1089" y="2172"/>
                    </a:cubicBezTo>
                    <a:cubicBezTo>
                      <a:pt x="1117" y="2172"/>
                      <a:pt x="1137" y="2150"/>
                      <a:pt x="1137" y="2124"/>
                    </a:cubicBezTo>
                    <a:cubicBezTo>
                      <a:pt x="1137" y="2099"/>
                      <a:pt x="1114" y="2076"/>
                      <a:pt x="1089" y="2076"/>
                    </a:cubicBezTo>
                    <a:cubicBezTo>
                      <a:pt x="1063" y="2076"/>
                      <a:pt x="1041" y="2098"/>
                      <a:pt x="1041" y="2124"/>
                    </a:cubicBezTo>
                    <a:close/>
                    <a:moveTo>
                      <a:pt x="1459" y="1833"/>
                    </a:moveTo>
                    <a:cubicBezTo>
                      <a:pt x="1430" y="1833"/>
                      <a:pt x="1405" y="1856"/>
                      <a:pt x="1405" y="1887"/>
                    </a:cubicBezTo>
                    <a:cubicBezTo>
                      <a:pt x="1405" y="1918"/>
                      <a:pt x="1428" y="1940"/>
                      <a:pt x="1459" y="1940"/>
                    </a:cubicBezTo>
                    <a:cubicBezTo>
                      <a:pt x="1487" y="1940"/>
                      <a:pt x="1512" y="1918"/>
                      <a:pt x="1512" y="1887"/>
                    </a:cubicBezTo>
                    <a:cubicBezTo>
                      <a:pt x="1512" y="1856"/>
                      <a:pt x="1490" y="1833"/>
                      <a:pt x="1459" y="1833"/>
                    </a:cubicBezTo>
                    <a:close/>
                    <a:moveTo>
                      <a:pt x="1416" y="2000"/>
                    </a:moveTo>
                    <a:cubicBezTo>
                      <a:pt x="1416" y="2012"/>
                      <a:pt x="1425" y="2019"/>
                      <a:pt x="1436" y="2019"/>
                    </a:cubicBezTo>
                    <a:cubicBezTo>
                      <a:pt x="1447" y="2019"/>
                      <a:pt x="1456" y="2011"/>
                      <a:pt x="1456" y="2000"/>
                    </a:cubicBezTo>
                    <a:cubicBezTo>
                      <a:pt x="1456" y="1988"/>
                      <a:pt x="1447" y="1980"/>
                      <a:pt x="1436" y="1980"/>
                    </a:cubicBezTo>
                    <a:cubicBezTo>
                      <a:pt x="1425" y="1980"/>
                      <a:pt x="1416" y="1989"/>
                      <a:pt x="1416" y="2000"/>
                    </a:cubicBezTo>
                    <a:close/>
                    <a:moveTo>
                      <a:pt x="1016" y="149"/>
                    </a:moveTo>
                    <a:cubicBezTo>
                      <a:pt x="990" y="149"/>
                      <a:pt x="970" y="169"/>
                      <a:pt x="970" y="195"/>
                    </a:cubicBezTo>
                    <a:cubicBezTo>
                      <a:pt x="970" y="220"/>
                      <a:pt x="990" y="240"/>
                      <a:pt x="1016" y="240"/>
                    </a:cubicBezTo>
                    <a:cubicBezTo>
                      <a:pt x="1041" y="240"/>
                      <a:pt x="1061" y="220"/>
                      <a:pt x="1061" y="195"/>
                    </a:cubicBezTo>
                    <a:cubicBezTo>
                      <a:pt x="1061" y="169"/>
                      <a:pt x="1041" y="149"/>
                      <a:pt x="1016" y="149"/>
                    </a:cubicBezTo>
                    <a:close/>
                    <a:moveTo>
                      <a:pt x="1021" y="276"/>
                    </a:moveTo>
                    <a:cubicBezTo>
                      <a:pt x="1004" y="276"/>
                      <a:pt x="990" y="290"/>
                      <a:pt x="990" y="307"/>
                    </a:cubicBezTo>
                    <a:cubicBezTo>
                      <a:pt x="990" y="323"/>
                      <a:pt x="1004" y="338"/>
                      <a:pt x="1021" y="338"/>
                    </a:cubicBezTo>
                    <a:cubicBezTo>
                      <a:pt x="1038" y="338"/>
                      <a:pt x="1052" y="323"/>
                      <a:pt x="1052" y="307"/>
                    </a:cubicBezTo>
                    <a:cubicBezTo>
                      <a:pt x="1052" y="290"/>
                      <a:pt x="1035" y="276"/>
                      <a:pt x="1021" y="276"/>
                    </a:cubicBezTo>
                    <a:close/>
                    <a:moveTo>
                      <a:pt x="1097" y="271"/>
                    </a:moveTo>
                    <a:cubicBezTo>
                      <a:pt x="1094" y="271"/>
                      <a:pt x="1092" y="273"/>
                      <a:pt x="1092" y="276"/>
                    </a:cubicBezTo>
                    <a:cubicBezTo>
                      <a:pt x="1092" y="278"/>
                      <a:pt x="1094" y="282"/>
                      <a:pt x="1097" y="282"/>
                    </a:cubicBezTo>
                    <a:cubicBezTo>
                      <a:pt x="1099" y="282"/>
                      <a:pt x="1103" y="279"/>
                      <a:pt x="1103" y="276"/>
                    </a:cubicBezTo>
                    <a:cubicBezTo>
                      <a:pt x="1103" y="274"/>
                      <a:pt x="1099" y="271"/>
                      <a:pt x="1097" y="271"/>
                    </a:cubicBezTo>
                    <a:close/>
                    <a:moveTo>
                      <a:pt x="1007" y="384"/>
                    </a:moveTo>
                    <a:cubicBezTo>
                      <a:pt x="1001" y="384"/>
                      <a:pt x="996" y="389"/>
                      <a:pt x="996" y="395"/>
                    </a:cubicBezTo>
                    <a:cubicBezTo>
                      <a:pt x="996" y="401"/>
                      <a:pt x="1001" y="406"/>
                      <a:pt x="1007" y="406"/>
                    </a:cubicBezTo>
                    <a:cubicBezTo>
                      <a:pt x="1013" y="406"/>
                      <a:pt x="1018" y="401"/>
                      <a:pt x="1018" y="395"/>
                    </a:cubicBezTo>
                    <a:cubicBezTo>
                      <a:pt x="1018" y="389"/>
                      <a:pt x="1013" y="384"/>
                      <a:pt x="1007" y="384"/>
                    </a:cubicBezTo>
                    <a:close/>
                    <a:moveTo>
                      <a:pt x="1072" y="584"/>
                    </a:moveTo>
                    <a:cubicBezTo>
                      <a:pt x="1018" y="584"/>
                      <a:pt x="973" y="629"/>
                      <a:pt x="973" y="683"/>
                    </a:cubicBezTo>
                    <a:cubicBezTo>
                      <a:pt x="973" y="736"/>
                      <a:pt x="1018" y="782"/>
                      <a:pt x="1072" y="782"/>
                    </a:cubicBezTo>
                    <a:cubicBezTo>
                      <a:pt x="1126" y="782"/>
                      <a:pt x="1171" y="736"/>
                      <a:pt x="1171" y="683"/>
                    </a:cubicBezTo>
                    <a:cubicBezTo>
                      <a:pt x="1171" y="629"/>
                      <a:pt x="1126" y="584"/>
                      <a:pt x="1072" y="584"/>
                    </a:cubicBezTo>
                    <a:close/>
                    <a:moveTo>
                      <a:pt x="1069" y="849"/>
                    </a:moveTo>
                    <a:cubicBezTo>
                      <a:pt x="1055" y="849"/>
                      <a:pt x="1041" y="861"/>
                      <a:pt x="1041" y="877"/>
                    </a:cubicBezTo>
                    <a:cubicBezTo>
                      <a:pt x="1041" y="892"/>
                      <a:pt x="1052" y="906"/>
                      <a:pt x="1069" y="906"/>
                    </a:cubicBezTo>
                    <a:cubicBezTo>
                      <a:pt x="1086" y="906"/>
                      <a:pt x="1097" y="893"/>
                      <a:pt x="1097" y="877"/>
                    </a:cubicBezTo>
                    <a:cubicBezTo>
                      <a:pt x="1097" y="860"/>
                      <a:pt x="1086" y="849"/>
                      <a:pt x="1069" y="849"/>
                    </a:cubicBezTo>
                    <a:close/>
                    <a:moveTo>
                      <a:pt x="1334" y="688"/>
                    </a:moveTo>
                    <a:cubicBezTo>
                      <a:pt x="1334" y="700"/>
                      <a:pt x="1343" y="708"/>
                      <a:pt x="1354" y="708"/>
                    </a:cubicBezTo>
                    <a:cubicBezTo>
                      <a:pt x="1365" y="708"/>
                      <a:pt x="1374" y="699"/>
                      <a:pt x="1374" y="688"/>
                    </a:cubicBezTo>
                    <a:cubicBezTo>
                      <a:pt x="1374" y="676"/>
                      <a:pt x="1365" y="669"/>
                      <a:pt x="1354" y="669"/>
                    </a:cubicBezTo>
                    <a:cubicBezTo>
                      <a:pt x="1343" y="669"/>
                      <a:pt x="1334" y="680"/>
                      <a:pt x="1334" y="688"/>
                    </a:cubicBezTo>
                    <a:close/>
                    <a:moveTo>
                      <a:pt x="1233" y="632"/>
                    </a:moveTo>
                    <a:cubicBezTo>
                      <a:pt x="1230" y="632"/>
                      <a:pt x="1227" y="635"/>
                      <a:pt x="1227" y="640"/>
                    </a:cubicBezTo>
                    <a:cubicBezTo>
                      <a:pt x="1227" y="643"/>
                      <a:pt x="1230" y="649"/>
                      <a:pt x="1233" y="649"/>
                    </a:cubicBezTo>
                    <a:cubicBezTo>
                      <a:pt x="1236" y="649"/>
                      <a:pt x="1238" y="646"/>
                      <a:pt x="1238" y="640"/>
                    </a:cubicBezTo>
                    <a:cubicBezTo>
                      <a:pt x="1241" y="635"/>
                      <a:pt x="1238" y="632"/>
                      <a:pt x="1233" y="632"/>
                    </a:cubicBezTo>
                    <a:close/>
                    <a:moveTo>
                      <a:pt x="1577" y="686"/>
                    </a:moveTo>
                    <a:cubicBezTo>
                      <a:pt x="1577" y="700"/>
                      <a:pt x="1588" y="711"/>
                      <a:pt x="1603" y="711"/>
                    </a:cubicBezTo>
                    <a:cubicBezTo>
                      <a:pt x="1617" y="711"/>
                      <a:pt x="1628" y="700"/>
                      <a:pt x="1628" y="686"/>
                    </a:cubicBezTo>
                    <a:cubicBezTo>
                      <a:pt x="1628" y="671"/>
                      <a:pt x="1617" y="660"/>
                      <a:pt x="1603" y="660"/>
                    </a:cubicBezTo>
                    <a:cubicBezTo>
                      <a:pt x="1588" y="660"/>
                      <a:pt x="1577" y="671"/>
                      <a:pt x="1577" y="686"/>
                    </a:cubicBezTo>
                    <a:close/>
                    <a:moveTo>
                      <a:pt x="1591" y="477"/>
                    </a:moveTo>
                    <a:cubicBezTo>
                      <a:pt x="1591" y="499"/>
                      <a:pt x="1608" y="516"/>
                      <a:pt x="1631" y="516"/>
                    </a:cubicBezTo>
                    <a:cubicBezTo>
                      <a:pt x="1653" y="516"/>
                      <a:pt x="1670" y="499"/>
                      <a:pt x="1670" y="477"/>
                    </a:cubicBezTo>
                    <a:cubicBezTo>
                      <a:pt x="1670" y="454"/>
                      <a:pt x="1653" y="437"/>
                      <a:pt x="1631" y="437"/>
                    </a:cubicBezTo>
                    <a:cubicBezTo>
                      <a:pt x="1608" y="437"/>
                      <a:pt x="1591" y="454"/>
                      <a:pt x="1591" y="477"/>
                    </a:cubicBezTo>
                    <a:close/>
                    <a:moveTo>
                      <a:pt x="1611" y="956"/>
                    </a:moveTo>
                    <a:cubicBezTo>
                      <a:pt x="1611" y="967"/>
                      <a:pt x="1622" y="979"/>
                      <a:pt x="1634" y="979"/>
                    </a:cubicBezTo>
                    <a:cubicBezTo>
                      <a:pt x="1645" y="979"/>
                      <a:pt x="1656" y="967"/>
                      <a:pt x="1656" y="956"/>
                    </a:cubicBezTo>
                    <a:cubicBezTo>
                      <a:pt x="1656" y="944"/>
                      <a:pt x="1645" y="934"/>
                      <a:pt x="1634" y="934"/>
                    </a:cubicBezTo>
                    <a:cubicBezTo>
                      <a:pt x="1622" y="934"/>
                      <a:pt x="1611" y="944"/>
                      <a:pt x="1611" y="956"/>
                    </a:cubicBezTo>
                    <a:close/>
                    <a:moveTo>
                      <a:pt x="1631" y="1016"/>
                    </a:moveTo>
                    <a:cubicBezTo>
                      <a:pt x="1631" y="1024"/>
                      <a:pt x="1636" y="1030"/>
                      <a:pt x="1645" y="1030"/>
                    </a:cubicBezTo>
                    <a:cubicBezTo>
                      <a:pt x="1653" y="1030"/>
                      <a:pt x="1659" y="1024"/>
                      <a:pt x="1659" y="1016"/>
                    </a:cubicBezTo>
                    <a:cubicBezTo>
                      <a:pt x="1659" y="1007"/>
                      <a:pt x="1653" y="1002"/>
                      <a:pt x="1645" y="1002"/>
                    </a:cubicBezTo>
                    <a:cubicBezTo>
                      <a:pt x="1636" y="1002"/>
                      <a:pt x="1631" y="1007"/>
                      <a:pt x="1631" y="1016"/>
                    </a:cubicBezTo>
                    <a:close/>
                    <a:moveTo>
                      <a:pt x="1428" y="1367"/>
                    </a:moveTo>
                    <a:cubicBezTo>
                      <a:pt x="1428" y="1435"/>
                      <a:pt x="1481" y="1489"/>
                      <a:pt x="1549" y="1489"/>
                    </a:cubicBezTo>
                    <a:cubicBezTo>
                      <a:pt x="1617" y="1489"/>
                      <a:pt x="1670" y="1435"/>
                      <a:pt x="1670" y="1367"/>
                    </a:cubicBezTo>
                    <a:cubicBezTo>
                      <a:pt x="1670" y="1300"/>
                      <a:pt x="1617" y="1246"/>
                      <a:pt x="1549" y="1246"/>
                    </a:cubicBezTo>
                    <a:cubicBezTo>
                      <a:pt x="1481" y="1246"/>
                      <a:pt x="1428" y="1303"/>
                      <a:pt x="1428" y="1367"/>
                    </a:cubicBezTo>
                    <a:close/>
                    <a:moveTo>
                      <a:pt x="1642" y="1193"/>
                    </a:moveTo>
                    <a:cubicBezTo>
                      <a:pt x="1631" y="1193"/>
                      <a:pt x="1625" y="1201"/>
                      <a:pt x="1625" y="1209"/>
                    </a:cubicBezTo>
                    <a:cubicBezTo>
                      <a:pt x="1625" y="1221"/>
                      <a:pt x="1634" y="1226"/>
                      <a:pt x="1642" y="1226"/>
                    </a:cubicBezTo>
                    <a:cubicBezTo>
                      <a:pt x="1650" y="1226"/>
                      <a:pt x="1659" y="1218"/>
                      <a:pt x="1659" y="1209"/>
                    </a:cubicBezTo>
                    <a:cubicBezTo>
                      <a:pt x="1659" y="1201"/>
                      <a:pt x="1650" y="1193"/>
                      <a:pt x="1642" y="1193"/>
                    </a:cubicBezTo>
                    <a:close/>
                    <a:moveTo>
                      <a:pt x="1588" y="1559"/>
                    </a:moveTo>
                    <a:cubicBezTo>
                      <a:pt x="1588" y="1579"/>
                      <a:pt x="1605" y="1596"/>
                      <a:pt x="1625" y="1596"/>
                    </a:cubicBezTo>
                    <a:cubicBezTo>
                      <a:pt x="1645" y="1596"/>
                      <a:pt x="1662" y="1579"/>
                      <a:pt x="1662" y="1559"/>
                    </a:cubicBezTo>
                    <a:cubicBezTo>
                      <a:pt x="1662" y="1540"/>
                      <a:pt x="1645" y="1523"/>
                      <a:pt x="1625" y="1523"/>
                    </a:cubicBezTo>
                    <a:cubicBezTo>
                      <a:pt x="1605" y="1525"/>
                      <a:pt x="1588" y="1540"/>
                      <a:pt x="1588" y="1559"/>
                    </a:cubicBezTo>
                    <a:close/>
                    <a:moveTo>
                      <a:pt x="1588" y="1684"/>
                    </a:moveTo>
                    <a:cubicBezTo>
                      <a:pt x="1571" y="1684"/>
                      <a:pt x="1557" y="1699"/>
                      <a:pt x="1557" y="1715"/>
                    </a:cubicBezTo>
                    <a:cubicBezTo>
                      <a:pt x="1557" y="1732"/>
                      <a:pt x="1571" y="1746"/>
                      <a:pt x="1588" y="1746"/>
                    </a:cubicBezTo>
                    <a:cubicBezTo>
                      <a:pt x="1605" y="1746"/>
                      <a:pt x="1619" y="1732"/>
                      <a:pt x="1619" y="1715"/>
                    </a:cubicBezTo>
                    <a:cubicBezTo>
                      <a:pt x="1619" y="1699"/>
                      <a:pt x="1603" y="1684"/>
                      <a:pt x="1588" y="1684"/>
                    </a:cubicBezTo>
                    <a:close/>
                    <a:moveTo>
                      <a:pt x="1574" y="1923"/>
                    </a:moveTo>
                    <a:cubicBezTo>
                      <a:pt x="1574" y="1949"/>
                      <a:pt x="1593" y="1969"/>
                      <a:pt x="1619" y="1969"/>
                    </a:cubicBezTo>
                    <a:cubicBezTo>
                      <a:pt x="1644" y="1969"/>
                      <a:pt x="1665" y="1949"/>
                      <a:pt x="1665" y="1923"/>
                    </a:cubicBezTo>
                    <a:cubicBezTo>
                      <a:pt x="1665" y="1898"/>
                      <a:pt x="1644" y="1878"/>
                      <a:pt x="1619" y="1878"/>
                    </a:cubicBezTo>
                    <a:cubicBezTo>
                      <a:pt x="1593" y="1878"/>
                      <a:pt x="1574" y="1898"/>
                      <a:pt x="1574" y="1923"/>
                    </a:cubicBezTo>
                    <a:close/>
                    <a:moveTo>
                      <a:pt x="1639" y="2008"/>
                    </a:moveTo>
                    <a:cubicBezTo>
                      <a:pt x="1628" y="2008"/>
                      <a:pt x="1619" y="2017"/>
                      <a:pt x="1619" y="2028"/>
                    </a:cubicBezTo>
                    <a:cubicBezTo>
                      <a:pt x="1619" y="2039"/>
                      <a:pt x="1628" y="2048"/>
                      <a:pt x="1639" y="2048"/>
                    </a:cubicBezTo>
                    <a:cubicBezTo>
                      <a:pt x="1650" y="2048"/>
                      <a:pt x="1659" y="2039"/>
                      <a:pt x="1659" y="2028"/>
                    </a:cubicBezTo>
                    <a:cubicBezTo>
                      <a:pt x="1659" y="2017"/>
                      <a:pt x="1650" y="2008"/>
                      <a:pt x="1639" y="2008"/>
                    </a:cubicBezTo>
                    <a:close/>
                    <a:moveTo>
                      <a:pt x="1625" y="2104"/>
                    </a:moveTo>
                    <a:cubicBezTo>
                      <a:pt x="1605" y="2104"/>
                      <a:pt x="1591" y="2118"/>
                      <a:pt x="1591" y="2138"/>
                    </a:cubicBezTo>
                    <a:cubicBezTo>
                      <a:pt x="1591" y="2158"/>
                      <a:pt x="1605" y="2172"/>
                      <a:pt x="1625" y="2172"/>
                    </a:cubicBezTo>
                    <a:cubicBezTo>
                      <a:pt x="1645" y="2172"/>
                      <a:pt x="1659" y="2158"/>
                      <a:pt x="1659" y="2138"/>
                    </a:cubicBezTo>
                    <a:cubicBezTo>
                      <a:pt x="1659" y="2121"/>
                      <a:pt x="1642" y="2104"/>
                      <a:pt x="1625" y="2104"/>
                    </a:cubicBezTo>
                    <a:close/>
                    <a:moveTo>
                      <a:pt x="1416" y="2104"/>
                    </a:moveTo>
                    <a:cubicBezTo>
                      <a:pt x="1410" y="2104"/>
                      <a:pt x="1405" y="2110"/>
                      <a:pt x="1405" y="2115"/>
                    </a:cubicBezTo>
                    <a:cubicBezTo>
                      <a:pt x="1405" y="2121"/>
                      <a:pt x="1410" y="2127"/>
                      <a:pt x="1416" y="2127"/>
                    </a:cubicBezTo>
                    <a:cubicBezTo>
                      <a:pt x="1421" y="2127"/>
                      <a:pt x="1428" y="2121"/>
                      <a:pt x="1428" y="2115"/>
                    </a:cubicBezTo>
                    <a:cubicBezTo>
                      <a:pt x="1428" y="2110"/>
                      <a:pt x="1421" y="2104"/>
                      <a:pt x="1416" y="2104"/>
                    </a:cubicBezTo>
                    <a:close/>
                    <a:moveTo>
                      <a:pt x="1303" y="1754"/>
                    </a:moveTo>
                    <a:cubicBezTo>
                      <a:pt x="1295" y="1754"/>
                      <a:pt x="1289" y="1760"/>
                      <a:pt x="1289" y="1768"/>
                    </a:cubicBezTo>
                    <a:cubicBezTo>
                      <a:pt x="1289" y="1777"/>
                      <a:pt x="1294" y="1782"/>
                      <a:pt x="1303" y="1782"/>
                    </a:cubicBezTo>
                    <a:cubicBezTo>
                      <a:pt x="1311" y="1782"/>
                      <a:pt x="1317" y="1777"/>
                      <a:pt x="1317" y="1768"/>
                    </a:cubicBezTo>
                    <a:cubicBezTo>
                      <a:pt x="1317" y="1760"/>
                      <a:pt x="1309" y="1754"/>
                      <a:pt x="1303" y="1754"/>
                    </a:cubicBezTo>
                    <a:close/>
                    <a:moveTo>
                      <a:pt x="1205" y="1401"/>
                    </a:moveTo>
                    <a:cubicBezTo>
                      <a:pt x="1205" y="1407"/>
                      <a:pt x="1210" y="1413"/>
                      <a:pt x="1216" y="1413"/>
                    </a:cubicBezTo>
                    <a:cubicBezTo>
                      <a:pt x="1222" y="1413"/>
                      <a:pt x="1227" y="1407"/>
                      <a:pt x="1227" y="1401"/>
                    </a:cubicBezTo>
                    <a:cubicBezTo>
                      <a:pt x="1227" y="1396"/>
                      <a:pt x="1222" y="1390"/>
                      <a:pt x="1216" y="1390"/>
                    </a:cubicBezTo>
                    <a:cubicBezTo>
                      <a:pt x="1207" y="1390"/>
                      <a:pt x="1205" y="1396"/>
                      <a:pt x="1205" y="1401"/>
                    </a:cubicBezTo>
                    <a:close/>
                    <a:moveTo>
                      <a:pt x="1049" y="1226"/>
                    </a:moveTo>
                    <a:cubicBezTo>
                      <a:pt x="1041" y="1226"/>
                      <a:pt x="1035" y="1232"/>
                      <a:pt x="1035" y="1240"/>
                    </a:cubicBezTo>
                    <a:cubicBezTo>
                      <a:pt x="1035" y="1249"/>
                      <a:pt x="1040" y="1255"/>
                      <a:pt x="1049" y="1255"/>
                    </a:cubicBezTo>
                    <a:cubicBezTo>
                      <a:pt x="1057" y="1255"/>
                      <a:pt x="1063" y="1249"/>
                      <a:pt x="1063" y="1240"/>
                    </a:cubicBezTo>
                    <a:cubicBezTo>
                      <a:pt x="1063" y="1232"/>
                      <a:pt x="1058" y="1226"/>
                      <a:pt x="1049" y="1226"/>
                    </a:cubicBezTo>
                    <a:close/>
                    <a:moveTo>
                      <a:pt x="1374" y="1308"/>
                    </a:moveTo>
                    <a:cubicBezTo>
                      <a:pt x="1357" y="1308"/>
                      <a:pt x="1343" y="1322"/>
                      <a:pt x="1343" y="1339"/>
                    </a:cubicBezTo>
                    <a:cubicBezTo>
                      <a:pt x="1343" y="1356"/>
                      <a:pt x="1357" y="1370"/>
                      <a:pt x="1374" y="1370"/>
                    </a:cubicBezTo>
                    <a:cubicBezTo>
                      <a:pt x="1391" y="1370"/>
                      <a:pt x="1405" y="1356"/>
                      <a:pt x="1405" y="1339"/>
                    </a:cubicBezTo>
                    <a:cubicBezTo>
                      <a:pt x="1402" y="1322"/>
                      <a:pt x="1391" y="1308"/>
                      <a:pt x="1374" y="1308"/>
                    </a:cubicBezTo>
                    <a:close/>
                    <a:moveTo>
                      <a:pt x="1137" y="1726"/>
                    </a:moveTo>
                    <a:cubicBezTo>
                      <a:pt x="1120" y="1726"/>
                      <a:pt x="1106" y="1740"/>
                      <a:pt x="1106" y="1757"/>
                    </a:cubicBezTo>
                    <a:cubicBezTo>
                      <a:pt x="1106" y="1774"/>
                      <a:pt x="1120" y="1788"/>
                      <a:pt x="1137" y="1788"/>
                    </a:cubicBezTo>
                    <a:cubicBezTo>
                      <a:pt x="1154" y="1788"/>
                      <a:pt x="1168" y="1774"/>
                      <a:pt x="1168" y="1757"/>
                    </a:cubicBezTo>
                    <a:cubicBezTo>
                      <a:pt x="1168" y="1740"/>
                      <a:pt x="1154" y="1726"/>
                      <a:pt x="1137" y="1726"/>
                    </a:cubicBezTo>
                    <a:close/>
                    <a:moveTo>
                      <a:pt x="1069" y="1864"/>
                    </a:moveTo>
                    <a:cubicBezTo>
                      <a:pt x="1063" y="1864"/>
                      <a:pt x="1058" y="1870"/>
                      <a:pt x="1058" y="1875"/>
                    </a:cubicBezTo>
                    <a:cubicBezTo>
                      <a:pt x="1058" y="1881"/>
                      <a:pt x="1063" y="1887"/>
                      <a:pt x="1069" y="1887"/>
                    </a:cubicBezTo>
                    <a:cubicBezTo>
                      <a:pt x="1075" y="1887"/>
                      <a:pt x="1080" y="1881"/>
                      <a:pt x="1080" y="1875"/>
                    </a:cubicBezTo>
                    <a:cubicBezTo>
                      <a:pt x="1080" y="1870"/>
                      <a:pt x="1075" y="1864"/>
                      <a:pt x="1069" y="1864"/>
                    </a:cubicBezTo>
                    <a:close/>
                    <a:moveTo>
                      <a:pt x="1128" y="1997"/>
                    </a:moveTo>
                    <a:cubicBezTo>
                      <a:pt x="1126" y="1997"/>
                      <a:pt x="1120" y="2000"/>
                      <a:pt x="1120" y="2005"/>
                    </a:cubicBezTo>
                    <a:cubicBezTo>
                      <a:pt x="1120" y="2008"/>
                      <a:pt x="1122" y="2014"/>
                      <a:pt x="1128" y="2014"/>
                    </a:cubicBezTo>
                    <a:cubicBezTo>
                      <a:pt x="1133" y="2014"/>
                      <a:pt x="1137" y="2011"/>
                      <a:pt x="1137" y="2005"/>
                    </a:cubicBezTo>
                    <a:cubicBezTo>
                      <a:pt x="1137" y="2000"/>
                      <a:pt x="1134" y="1997"/>
                      <a:pt x="1128" y="1997"/>
                    </a:cubicBezTo>
                    <a:close/>
                    <a:moveTo>
                      <a:pt x="1018" y="2076"/>
                    </a:moveTo>
                    <a:cubicBezTo>
                      <a:pt x="1013" y="2076"/>
                      <a:pt x="1010" y="2081"/>
                      <a:pt x="1010" y="2084"/>
                    </a:cubicBezTo>
                    <a:cubicBezTo>
                      <a:pt x="1010" y="2087"/>
                      <a:pt x="1015" y="2093"/>
                      <a:pt x="1018" y="2093"/>
                    </a:cubicBezTo>
                    <a:cubicBezTo>
                      <a:pt x="1020" y="2093"/>
                      <a:pt x="1027" y="2087"/>
                      <a:pt x="1027" y="2084"/>
                    </a:cubicBezTo>
                    <a:cubicBezTo>
                      <a:pt x="1027" y="2081"/>
                      <a:pt x="1021" y="2076"/>
                      <a:pt x="1018" y="2076"/>
                    </a:cubicBezTo>
                    <a:close/>
                    <a:moveTo>
                      <a:pt x="1162" y="2158"/>
                    </a:moveTo>
                    <a:cubicBezTo>
                      <a:pt x="1159" y="2158"/>
                      <a:pt x="1157" y="2160"/>
                      <a:pt x="1157" y="2163"/>
                    </a:cubicBezTo>
                    <a:cubicBezTo>
                      <a:pt x="1157" y="2166"/>
                      <a:pt x="1159" y="2169"/>
                      <a:pt x="1162" y="2169"/>
                    </a:cubicBezTo>
                    <a:cubicBezTo>
                      <a:pt x="1165" y="2169"/>
                      <a:pt x="1168" y="2166"/>
                      <a:pt x="1168" y="2163"/>
                    </a:cubicBezTo>
                    <a:cubicBezTo>
                      <a:pt x="1168" y="2160"/>
                      <a:pt x="1168" y="2158"/>
                      <a:pt x="1162" y="2158"/>
                    </a:cubicBezTo>
                    <a:close/>
                    <a:moveTo>
                      <a:pt x="756" y="307"/>
                    </a:moveTo>
                    <a:cubicBezTo>
                      <a:pt x="728" y="307"/>
                      <a:pt x="705" y="330"/>
                      <a:pt x="705" y="358"/>
                    </a:cubicBezTo>
                    <a:cubicBezTo>
                      <a:pt x="705" y="386"/>
                      <a:pt x="728" y="409"/>
                      <a:pt x="756" y="409"/>
                    </a:cubicBezTo>
                    <a:cubicBezTo>
                      <a:pt x="784" y="409"/>
                      <a:pt x="807" y="386"/>
                      <a:pt x="807" y="358"/>
                    </a:cubicBezTo>
                    <a:cubicBezTo>
                      <a:pt x="807" y="330"/>
                      <a:pt x="784" y="307"/>
                      <a:pt x="756" y="307"/>
                    </a:cubicBezTo>
                    <a:close/>
                    <a:moveTo>
                      <a:pt x="905" y="307"/>
                    </a:moveTo>
                    <a:cubicBezTo>
                      <a:pt x="888" y="307"/>
                      <a:pt x="874" y="321"/>
                      <a:pt x="874" y="338"/>
                    </a:cubicBezTo>
                    <a:cubicBezTo>
                      <a:pt x="874" y="354"/>
                      <a:pt x="888" y="370"/>
                      <a:pt x="905" y="370"/>
                    </a:cubicBezTo>
                    <a:cubicBezTo>
                      <a:pt x="921" y="370"/>
                      <a:pt x="936" y="354"/>
                      <a:pt x="936" y="338"/>
                    </a:cubicBezTo>
                    <a:cubicBezTo>
                      <a:pt x="936" y="321"/>
                      <a:pt x="921" y="307"/>
                      <a:pt x="905" y="307"/>
                    </a:cubicBezTo>
                    <a:close/>
                    <a:moveTo>
                      <a:pt x="993" y="449"/>
                    </a:moveTo>
                    <a:cubicBezTo>
                      <a:pt x="962" y="449"/>
                      <a:pt x="936" y="474"/>
                      <a:pt x="936" y="505"/>
                    </a:cubicBezTo>
                    <a:cubicBezTo>
                      <a:pt x="936" y="536"/>
                      <a:pt x="962" y="561"/>
                      <a:pt x="993" y="561"/>
                    </a:cubicBezTo>
                    <a:cubicBezTo>
                      <a:pt x="1024" y="561"/>
                      <a:pt x="1049" y="536"/>
                      <a:pt x="1049" y="505"/>
                    </a:cubicBezTo>
                    <a:cubicBezTo>
                      <a:pt x="1049" y="474"/>
                      <a:pt x="1024" y="449"/>
                      <a:pt x="993" y="449"/>
                    </a:cubicBezTo>
                    <a:close/>
                    <a:moveTo>
                      <a:pt x="750" y="502"/>
                    </a:moveTo>
                    <a:cubicBezTo>
                      <a:pt x="725" y="502"/>
                      <a:pt x="705" y="521"/>
                      <a:pt x="705" y="547"/>
                    </a:cubicBezTo>
                    <a:cubicBezTo>
                      <a:pt x="705" y="572"/>
                      <a:pt x="724" y="592"/>
                      <a:pt x="750" y="592"/>
                    </a:cubicBezTo>
                    <a:cubicBezTo>
                      <a:pt x="775" y="592"/>
                      <a:pt x="795" y="572"/>
                      <a:pt x="795" y="547"/>
                    </a:cubicBezTo>
                    <a:cubicBezTo>
                      <a:pt x="795" y="521"/>
                      <a:pt x="776" y="502"/>
                      <a:pt x="750" y="502"/>
                    </a:cubicBezTo>
                    <a:close/>
                    <a:moveTo>
                      <a:pt x="863" y="409"/>
                    </a:moveTo>
                    <a:cubicBezTo>
                      <a:pt x="841" y="409"/>
                      <a:pt x="821" y="428"/>
                      <a:pt x="821" y="451"/>
                    </a:cubicBezTo>
                    <a:cubicBezTo>
                      <a:pt x="821" y="473"/>
                      <a:pt x="840" y="494"/>
                      <a:pt x="863" y="494"/>
                    </a:cubicBezTo>
                    <a:cubicBezTo>
                      <a:pt x="885" y="494"/>
                      <a:pt x="905" y="474"/>
                      <a:pt x="905" y="451"/>
                    </a:cubicBezTo>
                    <a:cubicBezTo>
                      <a:pt x="905" y="426"/>
                      <a:pt x="886" y="409"/>
                      <a:pt x="863" y="409"/>
                    </a:cubicBezTo>
                    <a:close/>
                    <a:moveTo>
                      <a:pt x="883" y="629"/>
                    </a:moveTo>
                    <a:cubicBezTo>
                      <a:pt x="866" y="629"/>
                      <a:pt x="852" y="643"/>
                      <a:pt x="852" y="660"/>
                    </a:cubicBezTo>
                    <a:cubicBezTo>
                      <a:pt x="852" y="677"/>
                      <a:pt x="866" y="691"/>
                      <a:pt x="883" y="691"/>
                    </a:cubicBezTo>
                    <a:cubicBezTo>
                      <a:pt x="900" y="691"/>
                      <a:pt x="914" y="677"/>
                      <a:pt x="914" y="660"/>
                    </a:cubicBezTo>
                    <a:cubicBezTo>
                      <a:pt x="914" y="643"/>
                      <a:pt x="900" y="629"/>
                      <a:pt x="883" y="629"/>
                    </a:cubicBezTo>
                    <a:close/>
                    <a:moveTo>
                      <a:pt x="756" y="629"/>
                    </a:moveTo>
                    <a:cubicBezTo>
                      <a:pt x="747" y="629"/>
                      <a:pt x="742" y="634"/>
                      <a:pt x="742" y="643"/>
                    </a:cubicBezTo>
                    <a:cubicBezTo>
                      <a:pt x="742" y="651"/>
                      <a:pt x="747" y="657"/>
                      <a:pt x="756" y="657"/>
                    </a:cubicBezTo>
                    <a:cubicBezTo>
                      <a:pt x="764" y="657"/>
                      <a:pt x="770" y="651"/>
                      <a:pt x="770" y="643"/>
                    </a:cubicBezTo>
                    <a:cubicBezTo>
                      <a:pt x="770" y="634"/>
                      <a:pt x="762" y="629"/>
                      <a:pt x="756" y="629"/>
                    </a:cubicBezTo>
                    <a:close/>
                    <a:moveTo>
                      <a:pt x="886" y="516"/>
                    </a:moveTo>
                    <a:cubicBezTo>
                      <a:pt x="880" y="516"/>
                      <a:pt x="874" y="522"/>
                      <a:pt x="874" y="528"/>
                    </a:cubicBezTo>
                    <a:cubicBezTo>
                      <a:pt x="874" y="533"/>
                      <a:pt x="880" y="539"/>
                      <a:pt x="886" y="539"/>
                    </a:cubicBezTo>
                    <a:cubicBezTo>
                      <a:pt x="891" y="539"/>
                      <a:pt x="897" y="533"/>
                      <a:pt x="897" y="528"/>
                    </a:cubicBezTo>
                    <a:cubicBezTo>
                      <a:pt x="897" y="522"/>
                      <a:pt x="891" y="516"/>
                      <a:pt x="886" y="516"/>
                    </a:cubicBezTo>
                    <a:close/>
                    <a:moveTo>
                      <a:pt x="1744" y="282"/>
                    </a:moveTo>
                    <a:cubicBezTo>
                      <a:pt x="1715" y="282"/>
                      <a:pt x="1693" y="305"/>
                      <a:pt x="1693" y="333"/>
                    </a:cubicBezTo>
                    <a:cubicBezTo>
                      <a:pt x="1693" y="361"/>
                      <a:pt x="1715" y="384"/>
                      <a:pt x="1744" y="384"/>
                    </a:cubicBezTo>
                    <a:cubicBezTo>
                      <a:pt x="1772" y="384"/>
                      <a:pt x="1794" y="361"/>
                      <a:pt x="1794" y="333"/>
                    </a:cubicBezTo>
                    <a:cubicBezTo>
                      <a:pt x="1794" y="305"/>
                      <a:pt x="1772" y="282"/>
                      <a:pt x="1744" y="282"/>
                    </a:cubicBezTo>
                    <a:close/>
                    <a:moveTo>
                      <a:pt x="1656" y="358"/>
                    </a:moveTo>
                    <a:cubicBezTo>
                      <a:pt x="1650" y="358"/>
                      <a:pt x="1645" y="364"/>
                      <a:pt x="1645" y="370"/>
                    </a:cubicBezTo>
                    <a:cubicBezTo>
                      <a:pt x="1645" y="375"/>
                      <a:pt x="1650" y="381"/>
                      <a:pt x="1656" y="381"/>
                    </a:cubicBezTo>
                    <a:cubicBezTo>
                      <a:pt x="1662" y="381"/>
                      <a:pt x="1667" y="375"/>
                      <a:pt x="1667" y="370"/>
                    </a:cubicBezTo>
                    <a:cubicBezTo>
                      <a:pt x="1665" y="364"/>
                      <a:pt x="1662" y="358"/>
                      <a:pt x="1656" y="358"/>
                    </a:cubicBezTo>
                    <a:close/>
                    <a:moveTo>
                      <a:pt x="1724" y="11"/>
                    </a:moveTo>
                    <a:cubicBezTo>
                      <a:pt x="1690" y="11"/>
                      <a:pt x="1665" y="36"/>
                      <a:pt x="1665" y="70"/>
                    </a:cubicBezTo>
                    <a:cubicBezTo>
                      <a:pt x="1665" y="103"/>
                      <a:pt x="1690" y="130"/>
                      <a:pt x="1724" y="130"/>
                    </a:cubicBezTo>
                    <a:cubicBezTo>
                      <a:pt x="1758" y="130"/>
                      <a:pt x="1783" y="104"/>
                      <a:pt x="1783" y="70"/>
                    </a:cubicBezTo>
                    <a:cubicBezTo>
                      <a:pt x="1783" y="39"/>
                      <a:pt x="1758" y="11"/>
                      <a:pt x="1724" y="11"/>
                    </a:cubicBezTo>
                    <a:close/>
                    <a:moveTo>
                      <a:pt x="1769" y="203"/>
                    </a:moveTo>
                    <a:cubicBezTo>
                      <a:pt x="1761" y="203"/>
                      <a:pt x="1755" y="208"/>
                      <a:pt x="1755" y="217"/>
                    </a:cubicBezTo>
                    <a:cubicBezTo>
                      <a:pt x="1755" y="225"/>
                      <a:pt x="1761" y="231"/>
                      <a:pt x="1769" y="231"/>
                    </a:cubicBezTo>
                    <a:cubicBezTo>
                      <a:pt x="1777" y="231"/>
                      <a:pt x="1783" y="226"/>
                      <a:pt x="1783" y="217"/>
                    </a:cubicBezTo>
                    <a:cubicBezTo>
                      <a:pt x="1783" y="209"/>
                      <a:pt x="1777" y="203"/>
                      <a:pt x="1769" y="203"/>
                    </a:cubicBezTo>
                    <a:close/>
                    <a:moveTo>
                      <a:pt x="2237" y="288"/>
                    </a:moveTo>
                    <a:cubicBezTo>
                      <a:pt x="2237" y="319"/>
                      <a:pt x="2263" y="344"/>
                      <a:pt x="2294" y="344"/>
                    </a:cubicBezTo>
                    <a:cubicBezTo>
                      <a:pt x="2325" y="344"/>
                      <a:pt x="2350" y="319"/>
                      <a:pt x="2350" y="288"/>
                    </a:cubicBezTo>
                    <a:cubicBezTo>
                      <a:pt x="2350" y="257"/>
                      <a:pt x="2325" y="231"/>
                      <a:pt x="2294" y="231"/>
                    </a:cubicBezTo>
                    <a:cubicBezTo>
                      <a:pt x="2263" y="231"/>
                      <a:pt x="2237" y="257"/>
                      <a:pt x="2237" y="288"/>
                    </a:cubicBezTo>
                    <a:close/>
                    <a:moveTo>
                      <a:pt x="2398" y="355"/>
                    </a:moveTo>
                    <a:cubicBezTo>
                      <a:pt x="2398" y="369"/>
                      <a:pt x="2410" y="384"/>
                      <a:pt x="2427" y="384"/>
                    </a:cubicBezTo>
                    <a:cubicBezTo>
                      <a:pt x="2441" y="384"/>
                      <a:pt x="2455" y="372"/>
                      <a:pt x="2455" y="355"/>
                    </a:cubicBezTo>
                    <a:cubicBezTo>
                      <a:pt x="2455" y="341"/>
                      <a:pt x="2443" y="327"/>
                      <a:pt x="2427" y="327"/>
                    </a:cubicBezTo>
                    <a:cubicBezTo>
                      <a:pt x="2410" y="327"/>
                      <a:pt x="2398" y="340"/>
                      <a:pt x="2398" y="355"/>
                    </a:cubicBezTo>
                    <a:close/>
                    <a:moveTo>
                      <a:pt x="1879" y="25"/>
                    </a:moveTo>
                    <a:cubicBezTo>
                      <a:pt x="1856" y="25"/>
                      <a:pt x="1837" y="45"/>
                      <a:pt x="1837" y="68"/>
                    </a:cubicBezTo>
                    <a:cubicBezTo>
                      <a:pt x="1837" y="90"/>
                      <a:pt x="1856" y="110"/>
                      <a:pt x="1879" y="110"/>
                    </a:cubicBezTo>
                    <a:cubicBezTo>
                      <a:pt x="1902" y="110"/>
                      <a:pt x="1921" y="90"/>
                      <a:pt x="1921" y="68"/>
                    </a:cubicBezTo>
                    <a:cubicBezTo>
                      <a:pt x="1921" y="45"/>
                      <a:pt x="1902" y="25"/>
                      <a:pt x="1879" y="25"/>
                    </a:cubicBezTo>
                    <a:close/>
                    <a:moveTo>
                      <a:pt x="2139" y="254"/>
                    </a:moveTo>
                    <a:cubicBezTo>
                      <a:pt x="2127" y="254"/>
                      <a:pt x="2119" y="262"/>
                      <a:pt x="2119" y="274"/>
                    </a:cubicBezTo>
                    <a:cubicBezTo>
                      <a:pt x="2119" y="285"/>
                      <a:pt x="2127" y="293"/>
                      <a:pt x="2139" y="293"/>
                    </a:cubicBezTo>
                    <a:cubicBezTo>
                      <a:pt x="2150" y="293"/>
                      <a:pt x="2158" y="285"/>
                      <a:pt x="2158" y="274"/>
                    </a:cubicBezTo>
                    <a:cubicBezTo>
                      <a:pt x="2158" y="262"/>
                      <a:pt x="2150" y="254"/>
                      <a:pt x="2139" y="25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3AC3C044-4E52-46FA-9AF7-1FAC74301E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79733" y="2017981"/>
                <a:ext cx="591194" cy="513291"/>
              </a:xfrm>
              <a:custGeom>
                <a:avLst/>
                <a:gdLst>
                  <a:gd name="T0" fmla="*/ 832 w 2441"/>
                  <a:gd name="T1" fmla="*/ 0 h 2119"/>
                  <a:gd name="T2" fmla="*/ 1052 w 2441"/>
                  <a:gd name="T3" fmla="*/ 0 h 2119"/>
                  <a:gd name="T4" fmla="*/ 1494 w 2441"/>
                  <a:gd name="T5" fmla="*/ 192 h 2119"/>
                  <a:gd name="T6" fmla="*/ 1661 w 2441"/>
                  <a:gd name="T7" fmla="*/ 96 h 2119"/>
                  <a:gd name="T8" fmla="*/ 609 w 2441"/>
                  <a:gd name="T9" fmla="*/ 384 h 2119"/>
                  <a:gd name="T10" fmla="*/ 1052 w 2441"/>
                  <a:gd name="T11" fmla="*/ 192 h 2119"/>
                  <a:gd name="T12" fmla="*/ 1109 w 2441"/>
                  <a:gd name="T13" fmla="*/ 288 h 2119"/>
                  <a:gd name="T14" fmla="*/ 1329 w 2441"/>
                  <a:gd name="T15" fmla="*/ 286 h 2119"/>
                  <a:gd name="T16" fmla="*/ 1940 w 2441"/>
                  <a:gd name="T17" fmla="*/ 192 h 2119"/>
                  <a:gd name="T18" fmla="*/ 333 w 2441"/>
                  <a:gd name="T19" fmla="*/ 480 h 2119"/>
                  <a:gd name="T20" fmla="*/ 554 w 2441"/>
                  <a:gd name="T21" fmla="*/ 478 h 2119"/>
                  <a:gd name="T22" fmla="*/ 1162 w 2441"/>
                  <a:gd name="T23" fmla="*/ 576 h 2119"/>
                  <a:gd name="T24" fmla="*/ 1274 w 2441"/>
                  <a:gd name="T25" fmla="*/ 576 h 2119"/>
                  <a:gd name="T26" fmla="*/ 1384 w 2441"/>
                  <a:gd name="T27" fmla="*/ 384 h 2119"/>
                  <a:gd name="T28" fmla="*/ 1940 w 2441"/>
                  <a:gd name="T29" fmla="*/ 384 h 2119"/>
                  <a:gd name="T30" fmla="*/ 276 w 2441"/>
                  <a:gd name="T31" fmla="*/ 771 h 2119"/>
                  <a:gd name="T32" fmla="*/ 664 w 2441"/>
                  <a:gd name="T33" fmla="*/ 677 h 2119"/>
                  <a:gd name="T34" fmla="*/ 166 w 2441"/>
                  <a:gd name="T35" fmla="*/ 771 h 2119"/>
                  <a:gd name="T36" fmla="*/ 389 w 2441"/>
                  <a:gd name="T37" fmla="*/ 962 h 2119"/>
                  <a:gd name="T38" fmla="*/ 499 w 2441"/>
                  <a:gd name="T39" fmla="*/ 771 h 2119"/>
                  <a:gd name="T40" fmla="*/ 1274 w 2441"/>
                  <a:gd name="T41" fmla="*/ 771 h 2119"/>
                  <a:gd name="T42" fmla="*/ 1494 w 2441"/>
                  <a:gd name="T43" fmla="*/ 771 h 2119"/>
                  <a:gd name="T44" fmla="*/ 1827 w 2441"/>
                  <a:gd name="T45" fmla="*/ 771 h 2119"/>
                  <a:gd name="T46" fmla="*/ 2163 w 2441"/>
                  <a:gd name="T47" fmla="*/ 771 h 2119"/>
                  <a:gd name="T48" fmla="*/ 166 w 2441"/>
                  <a:gd name="T49" fmla="*/ 962 h 2119"/>
                  <a:gd name="T50" fmla="*/ 386 w 2441"/>
                  <a:gd name="T51" fmla="*/ 962 h 2119"/>
                  <a:gd name="T52" fmla="*/ 1165 w 2441"/>
                  <a:gd name="T53" fmla="*/ 962 h 2119"/>
                  <a:gd name="T54" fmla="*/ 1384 w 2441"/>
                  <a:gd name="T55" fmla="*/ 962 h 2119"/>
                  <a:gd name="T56" fmla="*/ 1052 w 2441"/>
                  <a:gd name="T57" fmla="*/ 962 h 2119"/>
                  <a:gd name="T58" fmla="*/ 1830 w 2441"/>
                  <a:gd name="T59" fmla="*/ 962 h 2119"/>
                  <a:gd name="T60" fmla="*/ 2050 w 2441"/>
                  <a:gd name="T61" fmla="*/ 962 h 2119"/>
                  <a:gd name="T62" fmla="*/ 2383 w 2441"/>
                  <a:gd name="T63" fmla="*/ 962 h 2119"/>
                  <a:gd name="T64" fmla="*/ 389 w 2441"/>
                  <a:gd name="T65" fmla="*/ 1156 h 2119"/>
                  <a:gd name="T66" fmla="*/ 609 w 2441"/>
                  <a:gd name="T67" fmla="*/ 1156 h 2119"/>
                  <a:gd name="T68" fmla="*/ 1494 w 2441"/>
                  <a:gd name="T69" fmla="*/ 1348 h 2119"/>
                  <a:gd name="T70" fmla="*/ 996 w 2441"/>
                  <a:gd name="T71" fmla="*/ 1252 h 2119"/>
                  <a:gd name="T72" fmla="*/ 1827 w 2441"/>
                  <a:gd name="T73" fmla="*/ 1348 h 2119"/>
                  <a:gd name="T74" fmla="*/ 2050 w 2441"/>
                  <a:gd name="T75" fmla="*/ 1156 h 2119"/>
                  <a:gd name="T76" fmla="*/ 276 w 2441"/>
                  <a:gd name="T77" fmla="*/ 1348 h 2119"/>
                  <a:gd name="T78" fmla="*/ 499 w 2441"/>
                  <a:gd name="T79" fmla="*/ 1540 h 2119"/>
                  <a:gd name="T80" fmla="*/ 609 w 2441"/>
                  <a:gd name="T81" fmla="*/ 1348 h 2119"/>
                  <a:gd name="T82" fmla="*/ 1830 w 2441"/>
                  <a:gd name="T83" fmla="*/ 1348 h 2119"/>
                  <a:gd name="T84" fmla="*/ 2050 w 2441"/>
                  <a:gd name="T85" fmla="*/ 1348 h 2119"/>
                  <a:gd name="T86" fmla="*/ 609 w 2441"/>
                  <a:gd name="T87" fmla="*/ 1732 h 2119"/>
                  <a:gd name="T88" fmla="*/ 776 w 2441"/>
                  <a:gd name="T89" fmla="*/ 1636 h 2119"/>
                  <a:gd name="T90" fmla="*/ 997 w 2441"/>
                  <a:gd name="T91" fmla="*/ 1633 h 2119"/>
                  <a:gd name="T92" fmla="*/ 1604 w 2441"/>
                  <a:gd name="T93" fmla="*/ 1732 h 2119"/>
                  <a:gd name="T94" fmla="*/ 1717 w 2441"/>
                  <a:gd name="T95" fmla="*/ 1732 h 2119"/>
                  <a:gd name="T96" fmla="*/ 2107 w 2441"/>
                  <a:gd name="T97" fmla="*/ 1636 h 2119"/>
                  <a:gd name="T98" fmla="*/ 829 w 2441"/>
                  <a:gd name="T99" fmla="*/ 1924 h 2119"/>
                  <a:gd name="T100" fmla="*/ 942 w 2441"/>
                  <a:gd name="T101" fmla="*/ 1924 h 2119"/>
                  <a:gd name="T102" fmla="*/ 1329 w 2441"/>
                  <a:gd name="T103" fmla="*/ 1830 h 2119"/>
                  <a:gd name="T104" fmla="*/ 1607 w 2441"/>
                  <a:gd name="T105" fmla="*/ 1732 h 2119"/>
                  <a:gd name="T106" fmla="*/ 1830 w 2441"/>
                  <a:gd name="T107" fmla="*/ 1924 h 2119"/>
                  <a:gd name="T108" fmla="*/ 776 w 2441"/>
                  <a:gd name="T109" fmla="*/ 2022 h 2119"/>
                  <a:gd name="T110" fmla="*/ 1162 w 2441"/>
                  <a:gd name="T111" fmla="*/ 2118 h 2119"/>
                  <a:gd name="T112" fmla="*/ 1274 w 2441"/>
                  <a:gd name="T113" fmla="*/ 2118 h 2119"/>
                  <a:gd name="T114" fmla="*/ 1384 w 2441"/>
                  <a:gd name="T115" fmla="*/ 1927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41" h="2119">
                    <a:moveTo>
                      <a:pt x="776" y="96"/>
                    </a:moveTo>
                    <a:lnTo>
                      <a:pt x="719" y="192"/>
                    </a:lnTo>
                    <a:lnTo>
                      <a:pt x="609" y="192"/>
                    </a:lnTo>
                    <a:lnTo>
                      <a:pt x="553" y="96"/>
                    </a:lnTo>
                    <a:lnTo>
                      <a:pt x="609" y="0"/>
                    </a:lnTo>
                    <a:lnTo>
                      <a:pt x="719" y="0"/>
                    </a:lnTo>
                    <a:lnTo>
                      <a:pt x="776" y="96"/>
                    </a:lnTo>
                    <a:close/>
                    <a:moveTo>
                      <a:pt x="942" y="0"/>
                    </a:moveTo>
                    <a:lnTo>
                      <a:pt x="832" y="0"/>
                    </a:lnTo>
                    <a:lnTo>
                      <a:pt x="776" y="96"/>
                    </a:lnTo>
                    <a:lnTo>
                      <a:pt x="832" y="192"/>
                    </a:lnTo>
                    <a:lnTo>
                      <a:pt x="942" y="192"/>
                    </a:lnTo>
                    <a:lnTo>
                      <a:pt x="997" y="99"/>
                    </a:lnTo>
                    <a:lnTo>
                      <a:pt x="1052" y="192"/>
                    </a:lnTo>
                    <a:lnTo>
                      <a:pt x="1162" y="192"/>
                    </a:lnTo>
                    <a:lnTo>
                      <a:pt x="1219" y="96"/>
                    </a:lnTo>
                    <a:lnTo>
                      <a:pt x="1162" y="0"/>
                    </a:lnTo>
                    <a:lnTo>
                      <a:pt x="1052" y="0"/>
                    </a:lnTo>
                    <a:lnTo>
                      <a:pt x="997" y="94"/>
                    </a:lnTo>
                    <a:lnTo>
                      <a:pt x="942" y="0"/>
                    </a:lnTo>
                    <a:close/>
                    <a:moveTo>
                      <a:pt x="1384" y="0"/>
                    </a:moveTo>
                    <a:lnTo>
                      <a:pt x="1274" y="0"/>
                    </a:lnTo>
                    <a:lnTo>
                      <a:pt x="1219" y="96"/>
                    </a:lnTo>
                    <a:lnTo>
                      <a:pt x="1274" y="192"/>
                    </a:lnTo>
                    <a:lnTo>
                      <a:pt x="1384" y="192"/>
                    </a:lnTo>
                    <a:lnTo>
                      <a:pt x="1439" y="99"/>
                    </a:lnTo>
                    <a:lnTo>
                      <a:pt x="1494" y="192"/>
                    </a:lnTo>
                    <a:lnTo>
                      <a:pt x="1604" y="192"/>
                    </a:lnTo>
                    <a:lnTo>
                      <a:pt x="1661" y="96"/>
                    </a:lnTo>
                    <a:lnTo>
                      <a:pt x="1607" y="0"/>
                    </a:lnTo>
                    <a:lnTo>
                      <a:pt x="1494" y="0"/>
                    </a:lnTo>
                    <a:lnTo>
                      <a:pt x="1439" y="94"/>
                    </a:lnTo>
                    <a:lnTo>
                      <a:pt x="1384" y="0"/>
                    </a:lnTo>
                    <a:close/>
                    <a:moveTo>
                      <a:pt x="1827" y="0"/>
                    </a:moveTo>
                    <a:lnTo>
                      <a:pt x="1717" y="0"/>
                    </a:lnTo>
                    <a:lnTo>
                      <a:pt x="1661" y="96"/>
                    </a:lnTo>
                    <a:lnTo>
                      <a:pt x="1717" y="192"/>
                    </a:lnTo>
                    <a:lnTo>
                      <a:pt x="1827" y="192"/>
                    </a:lnTo>
                    <a:lnTo>
                      <a:pt x="1884" y="96"/>
                    </a:lnTo>
                    <a:lnTo>
                      <a:pt x="1827" y="0"/>
                    </a:lnTo>
                    <a:close/>
                    <a:moveTo>
                      <a:pt x="609" y="192"/>
                    </a:moveTo>
                    <a:lnTo>
                      <a:pt x="499" y="192"/>
                    </a:lnTo>
                    <a:lnTo>
                      <a:pt x="443" y="288"/>
                    </a:lnTo>
                    <a:lnTo>
                      <a:pt x="499" y="384"/>
                    </a:lnTo>
                    <a:lnTo>
                      <a:pt x="609" y="384"/>
                    </a:lnTo>
                    <a:lnTo>
                      <a:pt x="664" y="290"/>
                    </a:lnTo>
                    <a:lnTo>
                      <a:pt x="719" y="384"/>
                    </a:lnTo>
                    <a:lnTo>
                      <a:pt x="829" y="384"/>
                    </a:lnTo>
                    <a:lnTo>
                      <a:pt x="886" y="288"/>
                    </a:lnTo>
                    <a:lnTo>
                      <a:pt x="829" y="192"/>
                    </a:lnTo>
                    <a:lnTo>
                      <a:pt x="719" y="192"/>
                    </a:lnTo>
                    <a:lnTo>
                      <a:pt x="664" y="286"/>
                    </a:lnTo>
                    <a:lnTo>
                      <a:pt x="609" y="192"/>
                    </a:lnTo>
                    <a:close/>
                    <a:moveTo>
                      <a:pt x="1052" y="192"/>
                    </a:moveTo>
                    <a:lnTo>
                      <a:pt x="942" y="192"/>
                    </a:lnTo>
                    <a:lnTo>
                      <a:pt x="886" y="288"/>
                    </a:lnTo>
                    <a:lnTo>
                      <a:pt x="942" y="384"/>
                    </a:lnTo>
                    <a:lnTo>
                      <a:pt x="1052" y="384"/>
                    </a:lnTo>
                    <a:lnTo>
                      <a:pt x="1109" y="288"/>
                    </a:lnTo>
                    <a:lnTo>
                      <a:pt x="1052" y="192"/>
                    </a:lnTo>
                    <a:close/>
                    <a:moveTo>
                      <a:pt x="1274" y="192"/>
                    </a:moveTo>
                    <a:lnTo>
                      <a:pt x="1165" y="192"/>
                    </a:lnTo>
                    <a:lnTo>
                      <a:pt x="1109" y="288"/>
                    </a:lnTo>
                    <a:lnTo>
                      <a:pt x="1165" y="384"/>
                    </a:lnTo>
                    <a:lnTo>
                      <a:pt x="1274" y="384"/>
                    </a:lnTo>
                    <a:lnTo>
                      <a:pt x="1329" y="290"/>
                    </a:lnTo>
                    <a:lnTo>
                      <a:pt x="1384" y="384"/>
                    </a:lnTo>
                    <a:lnTo>
                      <a:pt x="1494" y="384"/>
                    </a:lnTo>
                    <a:lnTo>
                      <a:pt x="1551" y="288"/>
                    </a:lnTo>
                    <a:lnTo>
                      <a:pt x="1494" y="192"/>
                    </a:lnTo>
                    <a:lnTo>
                      <a:pt x="1384" y="192"/>
                    </a:lnTo>
                    <a:lnTo>
                      <a:pt x="1329" y="286"/>
                    </a:lnTo>
                    <a:lnTo>
                      <a:pt x="1274" y="192"/>
                    </a:lnTo>
                    <a:close/>
                    <a:moveTo>
                      <a:pt x="1717" y="192"/>
                    </a:moveTo>
                    <a:lnTo>
                      <a:pt x="1607" y="192"/>
                    </a:lnTo>
                    <a:lnTo>
                      <a:pt x="1551" y="288"/>
                    </a:lnTo>
                    <a:lnTo>
                      <a:pt x="1607" y="384"/>
                    </a:lnTo>
                    <a:lnTo>
                      <a:pt x="1717" y="384"/>
                    </a:lnTo>
                    <a:lnTo>
                      <a:pt x="1774" y="288"/>
                    </a:lnTo>
                    <a:lnTo>
                      <a:pt x="1717" y="192"/>
                    </a:lnTo>
                    <a:close/>
                    <a:moveTo>
                      <a:pt x="1940" y="192"/>
                    </a:moveTo>
                    <a:lnTo>
                      <a:pt x="1830" y="192"/>
                    </a:lnTo>
                    <a:lnTo>
                      <a:pt x="1774" y="288"/>
                    </a:lnTo>
                    <a:lnTo>
                      <a:pt x="1830" y="384"/>
                    </a:lnTo>
                    <a:lnTo>
                      <a:pt x="1940" y="384"/>
                    </a:lnTo>
                    <a:lnTo>
                      <a:pt x="1997" y="288"/>
                    </a:lnTo>
                    <a:lnTo>
                      <a:pt x="1940" y="192"/>
                    </a:lnTo>
                    <a:close/>
                    <a:moveTo>
                      <a:pt x="499" y="384"/>
                    </a:moveTo>
                    <a:lnTo>
                      <a:pt x="389" y="384"/>
                    </a:lnTo>
                    <a:lnTo>
                      <a:pt x="333" y="480"/>
                    </a:lnTo>
                    <a:lnTo>
                      <a:pt x="389" y="576"/>
                    </a:lnTo>
                    <a:lnTo>
                      <a:pt x="499" y="576"/>
                    </a:lnTo>
                    <a:lnTo>
                      <a:pt x="554" y="482"/>
                    </a:lnTo>
                    <a:lnTo>
                      <a:pt x="609" y="576"/>
                    </a:lnTo>
                    <a:lnTo>
                      <a:pt x="719" y="576"/>
                    </a:lnTo>
                    <a:lnTo>
                      <a:pt x="776" y="480"/>
                    </a:lnTo>
                    <a:lnTo>
                      <a:pt x="719" y="384"/>
                    </a:lnTo>
                    <a:lnTo>
                      <a:pt x="609" y="384"/>
                    </a:lnTo>
                    <a:lnTo>
                      <a:pt x="554" y="478"/>
                    </a:lnTo>
                    <a:lnTo>
                      <a:pt x="499" y="384"/>
                    </a:lnTo>
                    <a:close/>
                    <a:moveTo>
                      <a:pt x="942" y="384"/>
                    </a:moveTo>
                    <a:lnTo>
                      <a:pt x="832" y="384"/>
                    </a:lnTo>
                    <a:lnTo>
                      <a:pt x="776" y="480"/>
                    </a:lnTo>
                    <a:lnTo>
                      <a:pt x="832" y="576"/>
                    </a:lnTo>
                    <a:lnTo>
                      <a:pt x="942" y="576"/>
                    </a:lnTo>
                    <a:lnTo>
                      <a:pt x="997" y="482"/>
                    </a:lnTo>
                    <a:lnTo>
                      <a:pt x="1052" y="576"/>
                    </a:lnTo>
                    <a:lnTo>
                      <a:pt x="1162" y="576"/>
                    </a:lnTo>
                    <a:lnTo>
                      <a:pt x="1219" y="480"/>
                    </a:lnTo>
                    <a:lnTo>
                      <a:pt x="1162" y="384"/>
                    </a:lnTo>
                    <a:lnTo>
                      <a:pt x="1052" y="384"/>
                    </a:lnTo>
                    <a:lnTo>
                      <a:pt x="997" y="478"/>
                    </a:lnTo>
                    <a:lnTo>
                      <a:pt x="942" y="384"/>
                    </a:lnTo>
                    <a:close/>
                    <a:moveTo>
                      <a:pt x="1384" y="384"/>
                    </a:moveTo>
                    <a:lnTo>
                      <a:pt x="1274" y="384"/>
                    </a:lnTo>
                    <a:lnTo>
                      <a:pt x="1219" y="480"/>
                    </a:lnTo>
                    <a:lnTo>
                      <a:pt x="1274" y="576"/>
                    </a:lnTo>
                    <a:lnTo>
                      <a:pt x="1384" y="576"/>
                    </a:lnTo>
                    <a:lnTo>
                      <a:pt x="1439" y="482"/>
                    </a:lnTo>
                    <a:lnTo>
                      <a:pt x="1494" y="576"/>
                    </a:lnTo>
                    <a:lnTo>
                      <a:pt x="1604" y="576"/>
                    </a:lnTo>
                    <a:lnTo>
                      <a:pt x="1661" y="480"/>
                    </a:lnTo>
                    <a:lnTo>
                      <a:pt x="1607" y="384"/>
                    </a:lnTo>
                    <a:lnTo>
                      <a:pt x="1494" y="384"/>
                    </a:lnTo>
                    <a:lnTo>
                      <a:pt x="1439" y="478"/>
                    </a:lnTo>
                    <a:lnTo>
                      <a:pt x="1384" y="384"/>
                    </a:lnTo>
                    <a:close/>
                    <a:moveTo>
                      <a:pt x="1827" y="384"/>
                    </a:moveTo>
                    <a:lnTo>
                      <a:pt x="1717" y="384"/>
                    </a:lnTo>
                    <a:lnTo>
                      <a:pt x="1661" y="480"/>
                    </a:lnTo>
                    <a:lnTo>
                      <a:pt x="1717" y="576"/>
                    </a:lnTo>
                    <a:lnTo>
                      <a:pt x="1827" y="576"/>
                    </a:lnTo>
                    <a:lnTo>
                      <a:pt x="1884" y="480"/>
                    </a:lnTo>
                    <a:lnTo>
                      <a:pt x="1827" y="384"/>
                    </a:lnTo>
                    <a:close/>
                    <a:moveTo>
                      <a:pt x="2050" y="384"/>
                    </a:moveTo>
                    <a:lnTo>
                      <a:pt x="1940" y="384"/>
                    </a:lnTo>
                    <a:lnTo>
                      <a:pt x="1884" y="480"/>
                    </a:lnTo>
                    <a:lnTo>
                      <a:pt x="1940" y="576"/>
                    </a:lnTo>
                    <a:lnTo>
                      <a:pt x="2050" y="576"/>
                    </a:lnTo>
                    <a:lnTo>
                      <a:pt x="2107" y="480"/>
                    </a:lnTo>
                    <a:lnTo>
                      <a:pt x="2050" y="384"/>
                    </a:lnTo>
                    <a:close/>
                    <a:moveTo>
                      <a:pt x="386" y="579"/>
                    </a:moveTo>
                    <a:lnTo>
                      <a:pt x="276" y="579"/>
                    </a:lnTo>
                    <a:lnTo>
                      <a:pt x="220" y="675"/>
                    </a:lnTo>
                    <a:lnTo>
                      <a:pt x="276" y="771"/>
                    </a:lnTo>
                    <a:lnTo>
                      <a:pt x="386" y="771"/>
                    </a:lnTo>
                    <a:lnTo>
                      <a:pt x="443" y="675"/>
                    </a:lnTo>
                    <a:lnTo>
                      <a:pt x="386" y="579"/>
                    </a:lnTo>
                    <a:close/>
                    <a:moveTo>
                      <a:pt x="609" y="579"/>
                    </a:moveTo>
                    <a:lnTo>
                      <a:pt x="499" y="579"/>
                    </a:lnTo>
                    <a:lnTo>
                      <a:pt x="443" y="675"/>
                    </a:lnTo>
                    <a:lnTo>
                      <a:pt x="499" y="771"/>
                    </a:lnTo>
                    <a:lnTo>
                      <a:pt x="609" y="771"/>
                    </a:lnTo>
                    <a:lnTo>
                      <a:pt x="664" y="677"/>
                    </a:lnTo>
                    <a:lnTo>
                      <a:pt x="719" y="771"/>
                    </a:lnTo>
                    <a:lnTo>
                      <a:pt x="829" y="771"/>
                    </a:lnTo>
                    <a:lnTo>
                      <a:pt x="886" y="675"/>
                    </a:lnTo>
                    <a:lnTo>
                      <a:pt x="829" y="579"/>
                    </a:lnTo>
                    <a:lnTo>
                      <a:pt x="719" y="579"/>
                    </a:lnTo>
                    <a:lnTo>
                      <a:pt x="664" y="672"/>
                    </a:lnTo>
                    <a:lnTo>
                      <a:pt x="609" y="579"/>
                    </a:lnTo>
                    <a:close/>
                    <a:moveTo>
                      <a:pt x="276" y="771"/>
                    </a:moveTo>
                    <a:lnTo>
                      <a:pt x="166" y="771"/>
                    </a:lnTo>
                    <a:lnTo>
                      <a:pt x="110" y="867"/>
                    </a:lnTo>
                    <a:lnTo>
                      <a:pt x="166" y="962"/>
                    </a:lnTo>
                    <a:lnTo>
                      <a:pt x="276" y="962"/>
                    </a:lnTo>
                    <a:lnTo>
                      <a:pt x="333" y="867"/>
                    </a:lnTo>
                    <a:lnTo>
                      <a:pt x="276" y="771"/>
                    </a:lnTo>
                    <a:close/>
                    <a:moveTo>
                      <a:pt x="499" y="771"/>
                    </a:moveTo>
                    <a:lnTo>
                      <a:pt x="389" y="771"/>
                    </a:lnTo>
                    <a:lnTo>
                      <a:pt x="333" y="867"/>
                    </a:lnTo>
                    <a:lnTo>
                      <a:pt x="389" y="962"/>
                    </a:lnTo>
                    <a:lnTo>
                      <a:pt x="499" y="962"/>
                    </a:lnTo>
                    <a:lnTo>
                      <a:pt x="554" y="869"/>
                    </a:lnTo>
                    <a:lnTo>
                      <a:pt x="609" y="962"/>
                    </a:lnTo>
                    <a:lnTo>
                      <a:pt x="719" y="962"/>
                    </a:lnTo>
                    <a:lnTo>
                      <a:pt x="776" y="867"/>
                    </a:lnTo>
                    <a:lnTo>
                      <a:pt x="719" y="771"/>
                    </a:lnTo>
                    <a:lnTo>
                      <a:pt x="609" y="771"/>
                    </a:lnTo>
                    <a:lnTo>
                      <a:pt x="554" y="864"/>
                    </a:lnTo>
                    <a:lnTo>
                      <a:pt x="499" y="771"/>
                    </a:lnTo>
                    <a:close/>
                    <a:moveTo>
                      <a:pt x="1162" y="771"/>
                    </a:moveTo>
                    <a:lnTo>
                      <a:pt x="1052" y="771"/>
                    </a:lnTo>
                    <a:lnTo>
                      <a:pt x="996" y="867"/>
                    </a:lnTo>
                    <a:lnTo>
                      <a:pt x="1052" y="962"/>
                    </a:lnTo>
                    <a:lnTo>
                      <a:pt x="1162" y="962"/>
                    </a:lnTo>
                    <a:lnTo>
                      <a:pt x="1219" y="867"/>
                    </a:lnTo>
                    <a:lnTo>
                      <a:pt x="1162" y="771"/>
                    </a:lnTo>
                    <a:close/>
                    <a:moveTo>
                      <a:pt x="1384" y="771"/>
                    </a:moveTo>
                    <a:lnTo>
                      <a:pt x="1274" y="771"/>
                    </a:lnTo>
                    <a:lnTo>
                      <a:pt x="1219" y="867"/>
                    </a:lnTo>
                    <a:lnTo>
                      <a:pt x="1274" y="962"/>
                    </a:lnTo>
                    <a:lnTo>
                      <a:pt x="1384" y="962"/>
                    </a:lnTo>
                    <a:lnTo>
                      <a:pt x="1439" y="869"/>
                    </a:lnTo>
                    <a:lnTo>
                      <a:pt x="1494" y="962"/>
                    </a:lnTo>
                    <a:lnTo>
                      <a:pt x="1604" y="962"/>
                    </a:lnTo>
                    <a:lnTo>
                      <a:pt x="1661" y="867"/>
                    </a:lnTo>
                    <a:lnTo>
                      <a:pt x="1607" y="771"/>
                    </a:lnTo>
                    <a:lnTo>
                      <a:pt x="1494" y="771"/>
                    </a:lnTo>
                    <a:lnTo>
                      <a:pt x="1439" y="864"/>
                    </a:lnTo>
                    <a:lnTo>
                      <a:pt x="1384" y="771"/>
                    </a:lnTo>
                    <a:close/>
                    <a:moveTo>
                      <a:pt x="1827" y="771"/>
                    </a:moveTo>
                    <a:lnTo>
                      <a:pt x="1717" y="771"/>
                    </a:lnTo>
                    <a:lnTo>
                      <a:pt x="1661" y="867"/>
                    </a:lnTo>
                    <a:lnTo>
                      <a:pt x="1717" y="962"/>
                    </a:lnTo>
                    <a:lnTo>
                      <a:pt x="1827" y="962"/>
                    </a:lnTo>
                    <a:lnTo>
                      <a:pt x="1884" y="867"/>
                    </a:lnTo>
                    <a:lnTo>
                      <a:pt x="1827" y="771"/>
                    </a:lnTo>
                    <a:close/>
                    <a:moveTo>
                      <a:pt x="2050" y="771"/>
                    </a:moveTo>
                    <a:lnTo>
                      <a:pt x="1940" y="771"/>
                    </a:lnTo>
                    <a:lnTo>
                      <a:pt x="1884" y="867"/>
                    </a:lnTo>
                    <a:lnTo>
                      <a:pt x="1940" y="962"/>
                    </a:lnTo>
                    <a:lnTo>
                      <a:pt x="2050" y="962"/>
                    </a:lnTo>
                    <a:lnTo>
                      <a:pt x="2107" y="867"/>
                    </a:lnTo>
                    <a:lnTo>
                      <a:pt x="2050" y="771"/>
                    </a:lnTo>
                    <a:close/>
                    <a:moveTo>
                      <a:pt x="2273" y="771"/>
                    </a:moveTo>
                    <a:lnTo>
                      <a:pt x="2163" y="771"/>
                    </a:lnTo>
                    <a:lnTo>
                      <a:pt x="2107" y="867"/>
                    </a:lnTo>
                    <a:lnTo>
                      <a:pt x="2163" y="962"/>
                    </a:lnTo>
                    <a:lnTo>
                      <a:pt x="2273" y="962"/>
                    </a:lnTo>
                    <a:lnTo>
                      <a:pt x="2330" y="867"/>
                    </a:lnTo>
                    <a:lnTo>
                      <a:pt x="2273" y="771"/>
                    </a:lnTo>
                    <a:close/>
                    <a:moveTo>
                      <a:pt x="386" y="962"/>
                    </a:moveTo>
                    <a:lnTo>
                      <a:pt x="276" y="962"/>
                    </a:lnTo>
                    <a:lnTo>
                      <a:pt x="221" y="1056"/>
                    </a:lnTo>
                    <a:lnTo>
                      <a:pt x="166" y="962"/>
                    </a:lnTo>
                    <a:lnTo>
                      <a:pt x="56" y="962"/>
                    </a:lnTo>
                    <a:lnTo>
                      <a:pt x="0" y="1058"/>
                    </a:lnTo>
                    <a:lnTo>
                      <a:pt x="56" y="1153"/>
                    </a:lnTo>
                    <a:lnTo>
                      <a:pt x="166" y="1153"/>
                    </a:lnTo>
                    <a:lnTo>
                      <a:pt x="221" y="1061"/>
                    </a:lnTo>
                    <a:lnTo>
                      <a:pt x="276" y="1153"/>
                    </a:lnTo>
                    <a:lnTo>
                      <a:pt x="386" y="1153"/>
                    </a:lnTo>
                    <a:lnTo>
                      <a:pt x="443" y="1058"/>
                    </a:lnTo>
                    <a:lnTo>
                      <a:pt x="386" y="962"/>
                    </a:lnTo>
                    <a:close/>
                    <a:moveTo>
                      <a:pt x="609" y="962"/>
                    </a:moveTo>
                    <a:lnTo>
                      <a:pt x="499" y="962"/>
                    </a:lnTo>
                    <a:lnTo>
                      <a:pt x="443" y="1058"/>
                    </a:lnTo>
                    <a:lnTo>
                      <a:pt x="499" y="1153"/>
                    </a:lnTo>
                    <a:lnTo>
                      <a:pt x="609" y="1153"/>
                    </a:lnTo>
                    <a:lnTo>
                      <a:pt x="666" y="1058"/>
                    </a:lnTo>
                    <a:lnTo>
                      <a:pt x="609" y="962"/>
                    </a:lnTo>
                    <a:close/>
                    <a:moveTo>
                      <a:pt x="1274" y="962"/>
                    </a:moveTo>
                    <a:lnTo>
                      <a:pt x="1165" y="962"/>
                    </a:lnTo>
                    <a:lnTo>
                      <a:pt x="1109" y="1058"/>
                    </a:lnTo>
                    <a:lnTo>
                      <a:pt x="1165" y="1153"/>
                    </a:lnTo>
                    <a:lnTo>
                      <a:pt x="1274" y="1153"/>
                    </a:lnTo>
                    <a:lnTo>
                      <a:pt x="1329" y="1061"/>
                    </a:lnTo>
                    <a:lnTo>
                      <a:pt x="1384" y="1153"/>
                    </a:lnTo>
                    <a:lnTo>
                      <a:pt x="1494" y="1153"/>
                    </a:lnTo>
                    <a:lnTo>
                      <a:pt x="1551" y="1058"/>
                    </a:lnTo>
                    <a:lnTo>
                      <a:pt x="1494" y="962"/>
                    </a:lnTo>
                    <a:lnTo>
                      <a:pt x="1384" y="962"/>
                    </a:lnTo>
                    <a:lnTo>
                      <a:pt x="1329" y="1056"/>
                    </a:lnTo>
                    <a:lnTo>
                      <a:pt x="1274" y="962"/>
                    </a:lnTo>
                    <a:close/>
                    <a:moveTo>
                      <a:pt x="1052" y="962"/>
                    </a:moveTo>
                    <a:lnTo>
                      <a:pt x="942" y="962"/>
                    </a:lnTo>
                    <a:lnTo>
                      <a:pt x="886" y="1058"/>
                    </a:lnTo>
                    <a:lnTo>
                      <a:pt x="942" y="1153"/>
                    </a:lnTo>
                    <a:lnTo>
                      <a:pt x="1052" y="1153"/>
                    </a:lnTo>
                    <a:lnTo>
                      <a:pt x="1109" y="1058"/>
                    </a:lnTo>
                    <a:lnTo>
                      <a:pt x="1052" y="962"/>
                    </a:lnTo>
                    <a:close/>
                    <a:moveTo>
                      <a:pt x="1717" y="962"/>
                    </a:moveTo>
                    <a:lnTo>
                      <a:pt x="1607" y="962"/>
                    </a:lnTo>
                    <a:lnTo>
                      <a:pt x="1551" y="1058"/>
                    </a:lnTo>
                    <a:lnTo>
                      <a:pt x="1607" y="1153"/>
                    </a:lnTo>
                    <a:lnTo>
                      <a:pt x="1717" y="1153"/>
                    </a:lnTo>
                    <a:lnTo>
                      <a:pt x="1774" y="1058"/>
                    </a:lnTo>
                    <a:lnTo>
                      <a:pt x="1717" y="962"/>
                    </a:lnTo>
                    <a:close/>
                    <a:moveTo>
                      <a:pt x="1940" y="962"/>
                    </a:moveTo>
                    <a:lnTo>
                      <a:pt x="1830" y="962"/>
                    </a:lnTo>
                    <a:lnTo>
                      <a:pt x="1774" y="1058"/>
                    </a:lnTo>
                    <a:lnTo>
                      <a:pt x="1830" y="1153"/>
                    </a:lnTo>
                    <a:lnTo>
                      <a:pt x="1940" y="1153"/>
                    </a:lnTo>
                    <a:lnTo>
                      <a:pt x="1995" y="1061"/>
                    </a:lnTo>
                    <a:lnTo>
                      <a:pt x="2050" y="1153"/>
                    </a:lnTo>
                    <a:lnTo>
                      <a:pt x="2160" y="1153"/>
                    </a:lnTo>
                    <a:lnTo>
                      <a:pt x="2217" y="1058"/>
                    </a:lnTo>
                    <a:lnTo>
                      <a:pt x="2160" y="962"/>
                    </a:lnTo>
                    <a:lnTo>
                      <a:pt x="2050" y="962"/>
                    </a:lnTo>
                    <a:lnTo>
                      <a:pt x="1995" y="1056"/>
                    </a:lnTo>
                    <a:lnTo>
                      <a:pt x="1940" y="962"/>
                    </a:lnTo>
                    <a:close/>
                    <a:moveTo>
                      <a:pt x="2383" y="962"/>
                    </a:moveTo>
                    <a:lnTo>
                      <a:pt x="2273" y="962"/>
                    </a:lnTo>
                    <a:lnTo>
                      <a:pt x="2217" y="1058"/>
                    </a:lnTo>
                    <a:lnTo>
                      <a:pt x="2273" y="1153"/>
                    </a:lnTo>
                    <a:lnTo>
                      <a:pt x="2383" y="1153"/>
                    </a:lnTo>
                    <a:lnTo>
                      <a:pt x="2440" y="1058"/>
                    </a:lnTo>
                    <a:lnTo>
                      <a:pt x="2383" y="962"/>
                    </a:lnTo>
                    <a:close/>
                    <a:moveTo>
                      <a:pt x="276" y="1156"/>
                    </a:moveTo>
                    <a:lnTo>
                      <a:pt x="166" y="1156"/>
                    </a:lnTo>
                    <a:lnTo>
                      <a:pt x="110" y="1252"/>
                    </a:lnTo>
                    <a:lnTo>
                      <a:pt x="166" y="1348"/>
                    </a:lnTo>
                    <a:lnTo>
                      <a:pt x="276" y="1348"/>
                    </a:lnTo>
                    <a:lnTo>
                      <a:pt x="333" y="1252"/>
                    </a:lnTo>
                    <a:lnTo>
                      <a:pt x="276" y="1156"/>
                    </a:lnTo>
                    <a:close/>
                    <a:moveTo>
                      <a:pt x="499" y="1156"/>
                    </a:moveTo>
                    <a:lnTo>
                      <a:pt x="389" y="1156"/>
                    </a:lnTo>
                    <a:lnTo>
                      <a:pt x="333" y="1252"/>
                    </a:lnTo>
                    <a:lnTo>
                      <a:pt x="389" y="1348"/>
                    </a:lnTo>
                    <a:lnTo>
                      <a:pt x="499" y="1348"/>
                    </a:lnTo>
                    <a:lnTo>
                      <a:pt x="554" y="1254"/>
                    </a:lnTo>
                    <a:lnTo>
                      <a:pt x="609" y="1348"/>
                    </a:lnTo>
                    <a:lnTo>
                      <a:pt x="719" y="1348"/>
                    </a:lnTo>
                    <a:lnTo>
                      <a:pt x="776" y="1252"/>
                    </a:lnTo>
                    <a:lnTo>
                      <a:pt x="719" y="1156"/>
                    </a:lnTo>
                    <a:lnTo>
                      <a:pt x="609" y="1156"/>
                    </a:lnTo>
                    <a:lnTo>
                      <a:pt x="554" y="1250"/>
                    </a:lnTo>
                    <a:lnTo>
                      <a:pt x="499" y="1156"/>
                    </a:lnTo>
                    <a:close/>
                    <a:moveTo>
                      <a:pt x="1384" y="1156"/>
                    </a:moveTo>
                    <a:lnTo>
                      <a:pt x="1274" y="1156"/>
                    </a:lnTo>
                    <a:lnTo>
                      <a:pt x="1219" y="1252"/>
                    </a:lnTo>
                    <a:lnTo>
                      <a:pt x="1274" y="1348"/>
                    </a:lnTo>
                    <a:lnTo>
                      <a:pt x="1384" y="1348"/>
                    </a:lnTo>
                    <a:lnTo>
                      <a:pt x="1439" y="1254"/>
                    </a:lnTo>
                    <a:lnTo>
                      <a:pt x="1494" y="1348"/>
                    </a:lnTo>
                    <a:lnTo>
                      <a:pt x="1604" y="1348"/>
                    </a:lnTo>
                    <a:lnTo>
                      <a:pt x="1661" y="1252"/>
                    </a:lnTo>
                    <a:lnTo>
                      <a:pt x="1607" y="1156"/>
                    </a:lnTo>
                    <a:lnTo>
                      <a:pt x="1494" y="1156"/>
                    </a:lnTo>
                    <a:lnTo>
                      <a:pt x="1439" y="1250"/>
                    </a:lnTo>
                    <a:lnTo>
                      <a:pt x="1384" y="1156"/>
                    </a:lnTo>
                    <a:close/>
                    <a:moveTo>
                      <a:pt x="1162" y="1156"/>
                    </a:moveTo>
                    <a:lnTo>
                      <a:pt x="1052" y="1156"/>
                    </a:lnTo>
                    <a:lnTo>
                      <a:pt x="996" y="1252"/>
                    </a:lnTo>
                    <a:lnTo>
                      <a:pt x="1052" y="1348"/>
                    </a:lnTo>
                    <a:lnTo>
                      <a:pt x="1162" y="1348"/>
                    </a:lnTo>
                    <a:lnTo>
                      <a:pt x="1219" y="1252"/>
                    </a:lnTo>
                    <a:lnTo>
                      <a:pt x="1162" y="1156"/>
                    </a:lnTo>
                    <a:close/>
                    <a:moveTo>
                      <a:pt x="1827" y="1156"/>
                    </a:moveTo>
                    <a:lnTo>
                      <a:pt x="1717" y="1156"/>
                    </a:lnTo>
                    <a:lnTo>
                      <a:pt x="1661" y="1252"/>
                    </a:lnTo>
                    <a:lnTo>
                      <a:pt x="1717" y="1348"/>
                    </a:lnTo>
                    <a:lnTo>
                      <a:pt x="1827" y="1348"/>
                    </a:lnTo>
                    <a:lnTo>
                      <a:pt x="1884" y="1252"/>
                    </a:lnTo>
                    <a:lnTo>
                      <a:pt x="1827" y="1156"/>
                    </a:lnTo>
                    <a:close/>
                    <a:moveTo>
                      <a:pt x="2050" y="1156"/>
                    </a:moveTo>
                    <a:lnTo>
                      <a:pt x="1940" y="1156"/>
                    </a:lnTo>
                    <a:lnTo>
                      <a:pt x="1884" y="1252"/>
                    </a:lnTo>
                    <a:lnTo>
                      <a:pt x="1940" y="1348"/>
                    </a:lnTo>
                    <a:lnTo>
                      <a:pt x="2050" y="1348"/>
                    </a:lnTo>
                    <a:lnTo>
                      <a:pt x="2107" y="1252"/>
                    </a:lnTo>
                    <a:lnTo>
                      <a:pt x="2050" y="1156"/>
                    </a:lnTo>
                    <a:close/>
                    <a:moveTo>
                      <a:pt x="2273" y="1156"/>
                    </a:moveTo>
                    <a:lnTo>
                      <a:pt x="2163" y="1156"/>
                    </a:lnTo>
                    <a:lnTo>
                      <a:pt x="2107" y="1252"/>
                    </a:lnTo>
                    <a:lnTo>
                      <a:pt x="2163" y="1348"/>
                    </a:lnTo>
                    <a:lnTo>
                      <a:pt x="2273" y="1348"/>
                    </a:lnTo>
                    <a:lnTo>
                      <a:pt x="2330" y="1252"/>
                    </a:lnTo>
                    <a:lnTo>
                      <a:pt x="2273" y="1156"/>
                    </a:lnTo>
                    <a:close/>
                    <a:moveTo>
                      <a:pt x="386" y="1348"/>
                    </a:moveTo>
                    <a:lnTo>
                      <a:pt x="276" y="1348"/>
                    </a:lnTo>
                    <a:lnTo>
                      <a:pt x="220" y="1444"/>
                    </a:lnTo>
                    <a:lnTo>
                      <a:pt x="276" y="1540"/>
                    </a:lnTo>
                    <a:lnTo>
                      <a:pt x="386" y="1540"/>
                    </a:lnTo>
                    <a:lnTo>
                      <a:pt x="443" y="1444"/>
                    </a:lnTo>
                    <a:lnTo>
                      <a:pt x="386" y="1348"/>
                    </a:lnTo>
                    <a:close/>
                    <a:moveTo>
                      <a:pt x="609" y="1348"/>
                    </a:moveTo>
                    <a:lnTo>
                      <a:pt x="499" y="1348"/>
                    </a:lnTo>
                    <a:lnTo>
                      <a:pt x="443" y="1444"/>
                    </a:lnTo>
                    <a:lnTo>
                      <a:pt x="499" y="1540"/>
                    </a:lnTo>
                    <a:lnTo>
                      <a:pt x="609" y="1540"/>
                    </a:lnTo>
                    <a:lnTo>
                      <a:pt x="664" y="1446"/>
                    </a:lnTo>
                    <a:lnTo>
                      <a:pt x="719" y="1540"/>
                    </a:lnTo>
                    <a:lnTo>
                      <a:pt x="829" y="1540"/>
                    </a:lnTo>
                    <a:lnTo>
                      <a:pt x="886" y="1444"/>
                    </a:lnTo>
                    <a:lnTo>
                      <a:pt x="829" y="1348"/>
                    </a:lnTo>
                    <a:lnTo>
                      <a:pt x="719" y="1348"/>
                    </a:lnTo>
                    <a:lnTo>
                      <a:pt x="664" y="1442"/>
                    </a:lnTo>
                    <a:lnTo>
                      <a:pt x="609" y="1348"/>
                    </a:lnTo>
                    <a:close/>
                    <a:moveTo>
                      <a:pt x="1717" y="1348"/>
                    </a:moveTo>
                    <a:lnTo>
                      <a:pt x="1607" y="1348"/>
                    </a:lnTo>
                    <a:lnTo>
                      <a:pt x="1551" y="1444"/>
                    </a:lnTo>
                    <a:lnTo>
                      <a:pt x="1607" y="1540"/>
                    </a:lnTo>
                    <a:lnTo>
                      <a:pt x="1717" y="1540"/>
                    </a:lnTo>
                    <a:lnTo>
                      <a:pt x="1774" y="1444"/>
                    </a:lnTo>
                    <a:lnTo>
                      <a:pt x="1717" y="1348"/>
                    </a:lnTo>
                    <a:close/>
                    <a:moveTo>
                      <a:pt x="1940" y="1348"/>
                    </a:moveTo>
                    <a:lnTo>
                      <a:pt x="1830" y="1348"/>
                    </a:lnTo>
                    <a:lnTo>
                      <a:pt x="1774" y="1444"/>
                    </a:lnTo>
                    <a:lnTo>
                      <a:pt x="1830" y="1540"/>
                    </a:lnTo>
                    <a:lnTo>
                      <a:pt x="1940" y="1540"/>
                    </a:lnTo>
                    <a:lnTo>
                      <a:pt x="1995" y="1446"/>
                    </a:lnTo>
                    <a:lnTo>
                      <a:pt x="2050" y="1540"/>
                    </a:lnTo>
                    <a:lnTo>
                      <a:pt x="2160" y="1540"/>
                    </a:lnTo>
                    <a:lnTo>
                      <a:pt x="2217" y="1444"/>
                    </a:lnTo>
                    <a:lnTo>
                      <a:pt x="2160" y="1348"/>
                    </a:lnTo>
                    <a:lnTo>
                      <a:pt x="2050" y="1348"/>
                    </a:lnTo>
                    <a:lnTo>
                      <a:pt x="1995" y="1442"/>
                    </a:lnTo>
                    <a:lnTo>
                      <a:pt x="1940" y="1348"/>
                    </a:lnTo>
                    <a:close/>
                    <a:moveTo>
                      <a:pt x="499" y="1540"/>
                    </a:moveTo>
                    <a:lnTo>
                      <a:pt x="389" y="1540"/>
                    </a:lnTo>
                    <a:lnTo>
                      <a:pt x="333" y="1636"/>
                    </a:lnTo>
                    <a:lnTo>
                      <a:pt x="389" y="1732"/>
                    </a:lnTo>
                    <a:lnTo>
                      <a:pt x="499" y="1732"/>
                    </a:lnTo>
                    <a:lnTo>
                      <a:pt x="554" y="1638"/>
                    </a:lnTo>
                    <a:lnTo>
                      <a:pt x="609" y="1732"/>
                    </a:lnTo>
                    <a:lnTo>
                      <a:pt x="719" y="1732"/>
                    </a:lnTo>
                    <a:lnTo>
                      <a:pt x="776" y="1636"/>
                    </a:lnTo>
                    <a:lnTo>
                      <a:pt x="719" y="1540"/>
                    </a:lnTo>
                    <a:lnTo>
                      <a:pt x="609" y="1540"/>
                    </a:lnTo>
                    <a:lnTo>
                      <a:pt x="554" y="1633"/>
                    </a:lnTo>
                    <a:lnTo>
                      <a:pt x="499" y="1540"/>
                    </a:lnTo>
                    <a:close/>
                    <a:moveTo>
                      <a:pt x="942" y="1540"/>
                    </a:moveTo>
                    <a:lnTo>
                      <a:pt x="832" y="1540"/>
                    </a:lnTo>
                    <a:lnTo>
                      <a:pt x="776" y="1636"/>
                    </a:lnTo>
                    <a:lnTo>
                      <a:pt x="832" y="1732"/>
                    </a:lnTo>
                    <a:lnTo>
                      <a:pt x="942" y="1732"/>
                    </a:lnTo>
                    <a:lnTo>
                      <a:pt x="997" y="1638"/>
                    </a:lnTo>
                    <a:lnTo>
                      <a:pt x="1052" y="1732"/>
                    </a:lnTo>
                    <a:lnTo>
                      <a:pt x="1162" y="1732"/>
                    </a:lnTo>
                    <a:lnTo>
                      <a:pt x="1219" y="1636"/>
                    </a:lnTo>
                    <a:lnTo>
                      <a:pt x="1162" y="1540"/>
                    </a:lnTo>
                    <a:lnTo>
                      <a:pt x="1052" y="1540"/>
                    </a:lnTo>
                    <a:lnTo>
                      <a:pt x="997" y="1633"/>
                    </a:lnTo>
                    <a:lnTo>
                      <a:pt x="942" y="1540"/>
                    </a:lnTo>
                    <a:close/>
                    <a:moveTo>
                      <a:pt x="1384" y="1540"/>
                    </a:moveTo>
                    <a:lnTo>
                      <a:pt x="1274" y="1540"/>
                    </a:lnTo>
                    <a:lnTo>
                      <a:pt x="1219" y="1636"/>
                    </a:lnTo>
                    <a:lnTo>
                      <a:pt x="1274" y="1732"/>
                    </a:lnTo>
                    <a:lnTo>
                      <a:pt x="1384" y="1732"/>
                    </a:lnTo>
                    <a:lnTo>
                      <a:pt x="1439" y="1638"/>
                    </a:lnTo>
                    <a:lnTo>
                      <a:pt x="1494" y="1732"/>
                    </a:lnTo>
                    <a:lnTo>
                      <a:pt x="1604" y="1732"/>
                    </a:lnTo>
                    <a:lnTo>
                      <a:pt x="1661" y="1636"/>
                    </a:lnTo>
                    <a:lnTo>
                      <a:pt x="1607" y="1540"/>
                    </a:lnTo>
                    <a:lnTo>
                      <a:pt x="1494" y="1540"/>
                    </a:lnTo>
                    <a:lnTo>
                      <a:pt x="1439" y="1633"/>
                    </a:lnTo>
                    <a:lnTo>
                      <a:pt x="1384" y="1540"/>
                    </a:lnTo>
                    <a:close/>
                    <a:moveTo>
                      <a:pt x="1827" y="1540"/>
                    </a:moveTo>
                    <a:lnTo>
                      <a:pt x="1717" y="1540"/>
                    </a:lnTo>
                    <a:lnTo>
                      <a:pt x="1661" y="1636"/>
                    </a:lnTo>
                    <a:lnTo>
                      <a:pt x="1717" y="1732"/>
                    </a:lnTo>
                    <a:lnTo>
                      <a:pt x="1827" y="1732"/>
                    </a:lnTo>
                    <a:lnTo>
                      <a:pt x="1884" y="1636"/>
                    </a:lnTo>
                    <a:lnTo>
                      <a:pt x="1827" y="1540"/>
                    </a:lnTo>
                    <a:close/>
                    <a:moveTo>
                      <a:pt x="2050" y="1540"/>
                    </a:moveTo>
                    <a:lnTo>
                      <a:pt x="1940" y="1540"/>
                    </a:lnTo>
                    <a:lnTo>
                      <a:pt x="1884" y="1636"/>
                    </a:lnTo>
                    <a:lnTo>
                      <a:pt x="1940" y="1732"/>
                    </a:lnTo>
                    <a:lnTo>
                      <a:pt x="2050" y="1732"/>
                    </a:lnTo>
                    <a:lnTo>
                      <a:pt x="2107" y="1636"/>
                    </a:lnTo>
                    <a:lnTo>
                      <a:pt x="2050" y="1540"/>
                    </a:lnTo>
                    <a:close/>
                    <a:moveTo>
                      <a:pt x="609" y="1732"/>
                    </a:moveTo>
                    <a:lnTo>
                      <a:pt x="499" y="1732"/>
                    </a:lnTo>
                    <a:lnTo>
                      <a:pt x="443" y="1828"/>
                    </a:lnTo>
                    <a:lnTo>
                      <a:pt x="499" y="1924"/>
                    </a:lnTo>
                    <a:lnTo>
                      <a:pt x="609" y="1924"/>
                    </a:lnTo>
                    <a:lnTo>
                      <a:pt x="664" y="1830"/>
                    </a:lnTo>
                    <a:lnTo>
                      <a:pt x="719" y="1924"/>
                    </a:lnTo>
                    <a:lnTo>
                      <a:pt x="829" y="1924"/>
                    </a:lnTo>
                    <a:lnTo>
                      <a:pt x="886" y="1828"/>
                    </a:lnTo>
                    <a:lnTo>
                      <a:pt x="829" y="1732"/>
                    </a:lnTo>
                    <a:lnTo>
                      <a:pt x="719" y="1732"/>
                    </a:lnTo>
                    <a:lnTo>
                      <a:pt x="664" y="1825"/>
                    </a:lnTo>
                    <a:lnTo>
                      <a:pt x="609" y="1732"/>
                    </a:lnTo>
                    <a:close/>
                    <a:moveTo>
                      <a:pt x="1052" y="1732"/>
                    </a:moveTo>
                    <a:lnTo>
                      <a:pt x="942" y="1732"/>
                    </a:lnTo>
                    <a:lnTo>
                      <a:pt x="886" y="1828"/>
                    </a:lnTo>
                    <a:lnTo>
                      <a:pt x="942" y="1924"/>
                    </a:lnTo>
                    <a:lnTo>
                      <a:pt x="1052" y="1924"/>
                    </a:lnTo>
                    <a:lnTo>
                      <a:pt x="1109" y="1828"/>
                    </a:lnTo>
                    <a:lnTo>
                      <a:pt x="1052" y="1732"/>
                    </a:lnTo>
                    <a:close/>
                    <a:moveTo>
                      <a:pt x="1274" y="1732"/>
                    </a:moveTo>
                    <a:lnTo>
                      <a:pt x="1165" y="1732"/>
                    </a:lnTo>
                    <a:lnTo>
                      <a:pt x="1109" y="1828"/>
                    </a:lnTo>
                    <a:lnTo>
                      <a:pt x="1165" y="1924"/>
                    </a:lnTo>
                    <a:lnTo>
                      <a:pt x="1274" y="1924"/>
                    </a:lnTo>
                    <a:lnTo>
                      <a:pt x="1329" y="1830"/>
                    </a:lnTo>
                    <a:lnTo>
                      <a:pt x="1384" y="1924"/>
                    </a:lnTo>
                    <a:lnTo>
                      <a:pt x="1494" y="1924"/>
                    </a:lnTo>
                    <a:lnTo>
                      <a:pt x="1551" y="1828"/>
                    </a:lnTo>
                    <a:lnTo>
                      <a:pt x="1494" y="1732"/>
                    </a:lnTo>
                    <a:lnTo>
                      <a:pt x="1384" y="1732"/>
                    </a:lnTo>
                    <a:lnTo>
                      <a:pt x="1329" y="1825"/>
                    </a:lnTo>
                    <a:lnTo>
                      <a:pt x="1274" y="1732"/>
                    </a:lnTo>
                    <a:close/>
                    <a:moveTo>
                      <a:pt x="1717" y="1732"/>
                    </a:moveTo>
                    <a:lnTo>
                      <a:pt x="1607" y="1732"/>
                    </a:lnTo>
                    <a:lnTo>
                      <a:pt x="1551" y="1828"/>
                    </a:lnTo>
                    <a:lnTo>
                      <a:pt x="1607" y="1924"/>
                    </a:lnTo>
                    <a:lnTo>
                      <a:pt x="1717" y="1924"/>
                    </a:lnTo>
                    <a:lnTo>
                      <a:pt x="1774" y="1828"/>
                    </a:lnTo>
                    <a:lnTo>
                      <a:pt x="1717" y="1732"/>
                    </a:lnTo>
                    <a:close/>
                    <a:moveTo>
                      <a:pt x="1940" y="1732"/>
                    </a:moveTo>
                    <a:lnTo>
                      <a:pt x="1830" y="1732"/>
                    </a:lnTo>
                    <a:lnTo>
                      <a:pt x="1774" y="1828"/>
                    </a:lnTo>
                    <a:lnTo>
                      <a:pt x="1830" y="1924"/>
                    </a:lnTo>
                    <a:lnTo>
                      <a:pt x="1940" y="1924"/>
                    </a:lnTo>
                    <a:lnTo>
                      <a:pt x="1997" y="1828"/>
                    </a:lnTo>
                    <a:lnTo>
                      <a:pt x="1940" y="1732"/>
                    </a:lnTo>
                    <a:close/>
                    <a:moveTo>
                      <a:pt x="719" y="1927"/>
                    </a:moveTo>
                    <a:lnTo>
                      <a:pt x="609" y="1927"/>
                    </a:lnTo>
                    <a:lnTo>
                      <a:pt x="553" y="2022"/>
                    </a:lnTo>
                    <a:lnTo>
                      <a:pt x="609" y="2118"/>
                    </a:lnTo>
                    <a:lnTo>
                      <a:pt x="719" y="2118"/>
                    </a:lnTo>
                    <a:lnTo>
                      <a:pt x="776" y="2022"/>
                    </a:lnTo>
                    <a:lnTo>
                      <a:pt x="719" y="1927"/>
                    </a:lnTo>
                    <a:close/>
                    <a:moveTo>
                      <a:pt x="942" y="1927"/>
                    </a:moveTo>
                    <a:lnTo>
                      <a:pt x="832" y="1927"/>
                    </a:lnTo>
                    <a:lnTo>
                      <a:pt x="776" y="2022"/>
                    </a:lnTo>
                    <a:lnTo>
                      <a:pt x="832" y="2118"/>
                    </a:lnTo>
                    <a:lnTo>
                      <a:pt x="942" y="2118"/>
                    </a:lnTo>
                    <a:lnTo>
                      <a:pt x="997" y="2025"/>
                    </a:lnTo>
                    <a:lnTo>
                      <a:pt x="1052" y="2118"/>
                    </a:lnTo>
                    <a:lnTo>
                      <a:pt x="1162" y="2118"/>
                    </a:lnTo>
                    <a:lnTo>
                      <a:pt x="1219" y="2022"/>
                    </a:lnTo>
                    <a:lnTo>
                      <a:pt x="1162" y="1927"/>
                    </a:lnTo>
                    <a:lnTo>
                      <a:pt x="1052" y="1927"/>
                    </a:lnTo>
                    <a:lnTo>
                      <a:pt x="997" y="2020"/>
                    </a:lnTo>
                    <a:lnTo>
                      <a:pt x="942" y="1927"/>
                    </a:lnTo>
                    <a:close/>
                    <a:moveTo>
                      <a:pt x="1384" y="1927"/>
                    </a:moveTo>
                    <a:lnTo>
                      <a:pt x="1274" y="1927"/>
                    </a:lnTo>
                    <a:lnTo>
                      <a:pt x="1219" y="2022"/>
                    </a:lnTo>
                    <a:lnTo>
                      <a:pt x="1274" y="2118"/>
                    </a:lnTo>
                    <a:lnTo>
                      <a:pt x="1384" y="2118"/>
                    </a:lnTo>
                    <a:lnTo>
                      <a:pt x="1439" y="2025"/>
                    </a:lnTo>
                    <a:lnTo>
                      <a:pt x="1494" y="2118"/>
                    </a:lnTo>
                    <a:lnTo>
                      <a:pt x="1604" y="2118"/>
                    </a:lnTo>
                    <a:lnTo>
                      <a:pt x="1661" y="2022"/>
                    </a:lnTo>
                    <a:lnTo>
                      <a:pt x="1607" y="1927"/>
                    </a:lnTo>
                    <a:lnTo>
                      <a:pt x="1494" y="1927"/>
                    </a:lnTo>
                    <a:lnTo>
                      <a:pt x="1439" y="2020"/>
                    </a:lnTo>
                    <a:lnTo>
                      <a:pt x="1384" y="1927"/>
                    </a:lnTo>
                    <a:close/>
                    <a:moveTo>
                      <a:pt x="1827" y="1927"/>
                    </a:moveTo>
                    <a:lnTo>
                      <a:pt x="1717" y="1927"/>
                    </a:lnTo>
                    <a:lnTo>
                      <a:pt x="1661" y="2022"/>
                    </a:lnTo>
                    <a:lnTo>
                      <a:pt x="1717" y="2118"/>
                    </a:lnTo>
                    <a:lnTo>
                      <a:pt x="1827" y="2118"/>
                    </a:lnTo>
                    <a:lnTo>
                      <a:pt x="1884" y="2022"/>
                    </a:lnTo>
                    <a:lnTo>
                      <a:pt x="1827" y="192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29A2328D-35FE-471E-AC7A-2CD426A706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59471" y="2009444"/>
                <a:ext cx="600798" cy="521828"/>
              </a:xfrm>
              <a:custGeom>
                <a:avLst/>
                <a:gdLst>
                  <a:gd name="T0" fmla="*/ 968 w 2484"/>
                  <a:gd name="T1" fmla="*/ 1621 h 2158"/>
                  <a:gd name="T2" fmla="*/ 1241 w 2484"/>
                  <a:gd name="T3" fmla="*/ 1348 h 2158"/>
                  <a:gd name="T4" fmla="*/ 1241 w 2484"/>
                  <a:gd name="T5" fmla="*/ 1348 h 2158"/>
                  <a:gd name="T6" fmla="*/ 1515 w 2484"/>
                  <a:gd name="T7" fmla="*/ 1621 h 2158"/>
                  <a:gd name="T8" fmla="*/ 1515 w 2484"/>
                  <a:gd name="T9" fmla="*/ 2157 h 2158"/>
                  <a:gd name="T10" fmla="*/ 2483 w 2484"/>
                  <a:gd name="T11" fmla="*/ 2157 h 2158"/>
                  <a:gd name="T12" fmla="*/ 1241 w 2484"/>
                  <a:gd name="T13" fmla="*/ 0 h 2158"/>
                  <a:gd name="T14" fmla="*/ 0 w 2484"/>
                  <a:gd name="T15" fmla="*/ 2157 h 2158"/>
                  <a:gd name="T16" fmla="*/ 968 w 2484"/>
                  <a:gd name="T17" fmla="*/ 2157 h 2158"/>
                  <a:gd name="T18" fmla="*/ 968 w 2484"/>
                  <a:gd name="T19" fmla="*/ 1621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4" h="2158">
                    <a:moveTo>
                      <a:pt x="968" y="1621"/>
                    </a:moveTo>
                    <a:cubicBezTo>
                      <a:pt x="968" y="1469"/>
                      <a:pt x="1089" y="1348"/>
                      <a:pt x="1241" y="1348"/>
                    </a:cubicBezTo>
                    <a:lnTo>
                      <a:pt x="1241" y="1348"/>
                    </a:lnTo>
                    <a:cubicBezTo>
                      <a:pt x="1394" y="1348"/>
                      <a:pt x="1515" y="1472"/>
                      <a:pt x="1515" y="1621"/>
                    </a:cubicBezTo>
                    <a:lnTo>
                      <a:pt x="1515" y="2157"/>
                    </a:lnTo>
                    <a:lnTo>
                      <a:pt x="2483" y="2157"/>
                    </a:lnTo>
                    <a:lnTo>
                      <a:pt x="1241" y="0"/>
                    </a:lnTo>
                    <a:lnTo>
                      <a:pt x="0" y="2157"/>
                    </a:lnTo>
                    <a:lnTo>
                      <a:pt x="968" y="2157"/>
                    </a:lnTo>
                    <a:lnTo>
                      <a:pt x="968" y="1621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8" name="Freeform 1">
                <a:extLst>
                  <a:ext uri="{FF2B5EF4-FFF2-40B4-BE49-F238E27FC236}">
                    <a16:creationId xmlns:a16="http://schemas.microsoft.com/office/drawing/2014/main" id="{3E9570F2-1B72-4625-90E6-72A8AF420C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55503" y="2005176"/>
                <a:ext cx="153840" cy="541092"/>
              </a:xfrm>
              <a:custGeom>
                <a:avLst/>
                <a:gdLst>
                  <a:gd name="T0" fmla="*/ 315 w 638"/>
                  <a:gd name="T1" fmla="*/ 0 h 2248"/>
                  <a:gd name="T2" fmla="*/ 0 w 638"/>
                  <a:gd name="T3" fmla="*/ 386 h 2248"/>
                  <a:gd name="T4" fmla="*/ 61 w 638"/>
                  <a:gd name="T5" fmla="*/ 496 h 2248"/>
                  <a:gd name="T6" fmla="*/ 1 w 638"/>
                  <a:gd name="T7" fmla="*/ 596 h 2248"/>
                  <a:gd name="T8" fmla="*/ 20 w 638"/>
                  <a:gd name="T9" fmla="*/ 870 h 2248"/>
                  <a:gd name="T10" fmla="*/ 18 w 638"/>
                  <a:gd name="T11" fmla="*/ 962 h 2248"/>
                  <a:gd name="T12" fmla="*/ 0 w 638"/>
                  <a:gd name="T13" fmla="*/ 1222 h 2248"/>
                  <a:gd name="T14" fmla="*/ 61 w 638"/>
                  <a:gd name="T15" fmla="*/ 1332 h 2248"/>
                  <a:gd name="T16" fmla="*/ 1 w 638"/>
                  <a:gd name="T17" fmla="*/ 1432 h 2248"/>
                  <a:gd name="T18" fmla="*/ 20 w 638"/>
                  <a:gd name="T19" fmla="*/ 1705 h 2248"/>
                  <a:gd name="T20" fmla="*/ 20 w 638"/>
                  <a:gd name="T21" fmla="*/ 1797 h 2248"/>
                  <a:gd name="T22" fmla="*/ 2 w 638"/>
                  <a:gd name="T23" fmla="*/ 2060 h 2248"/>
                  <a:gd name="T24" fmla="*/ 634 w 638"/>
                  <a:gd name="T25" fmla="*/ 2060 h 2248"/>
                  <a:gd name="T26" fmla="*/ 615 w 638"/>
                  <a:gd name="T27" fmla="*/ 1797 h 2248"/>
                  <a:gd name="T28" fmla="*/ 615 w 638"/>
                  <a:gd name="T29" fmla="*/ 1705 h 2248"/>
                  <a:gd name="T30" fmla="*/ 634 w 638"/>
                  <a:gd name="T31" fmla="*/ 1432 h 2248"/>
                  <a:gd name="T32" fmla="*/ 575 w 638"/>
                  <a:gd name="T33" fmla="*/ 1332 h 2248"/>
                  <a:gd name="T34" fmla="*/ 635 w 638"/>
                  <a:gd name="T35" fmla="*/ 1222 h 2248"/>
                  <a:gd name="T36" fmla="*/ 617 w 638"/>
                  <a:gd name="T37" fmla="*/ 960 h 2248"/>
                  <a:gd name="T38" fmla="*/ 617 w 638"/>
                  <a:gd name="T39" fmla="*/ 869 h 2248"/>
                  <a:gd name="T40" fmla="*/ 636 w 638"/>
                  <a:gd name="T41" fmla="*/ 596 h 2248"/>
                  <a:gd name="T42" fmla="*/ 576 w 638"/>
                  <a:gd name="T43" fmla="*/ 495 h 2248"/>
                  <a:gd name="T44" fmla="*/ 637 w 638"/>
                  <a:gd name="T45" fmla="*/ 385 h 2248"/>
                  <a:gd name="T46" fmla="*/ 630 w 638"/>
                  <a:gd name="T47" fmla="*/ 178 h 2248"/>
                  <a:gd name="T48" fmla="*/ 315 w 638"/>
                  <a:gd name="T49" fmla="*/ 2228 h 2248"/>
                  <a:gd name="T50" fmla="*/ 19 w 638"/>
                  <a:gd name="T51" fmla="*/ 1925 h 2248"/>
                  <a:gd name="T52" fmla="*/ 611 w 638"/>
                  <a:gd name="T53" fmla="*/ 1926 h 2248"/>
                  <a:gd name="T54" fmla="*/ 611 w 638"/>
                  <a:gd name="T55" fmla="*/ 1641 h 2248"/>
                  <a:gd name="T56" fmla="*/ 555 w 638"/>
                  <a:gd name="T57" fmla="*/ 1740 h 2248"/>
                  <a:gd name="T58" fmla="*/ 324 w 638"/>
                  <a:gd name="T59" fmla="*/ 1789 h 2248"/>
                  <a:gd name="T60" fmla="*/ 92 w 638"/>
                  <a:gd name="T61" fmla="*/ 1725 h 2248"/>
                  <a:gd name="T62" fmla="*/ 44 w 638"/>
                  <a:gd name="T63" fmla="*/ 1677 h 2248"/>
                  <a:gd name="T64" fmla="*/ 28 w 638"/>
                  <a:gd name="T65" fmla="*/ 1507 h 2248"/>
                  <a:gd name="T66" fmla="*/ 611 w 638"/>
                  <a:gd name="T67" fmla="*/ 1507 h 2248"/>
                  <a:gd name="T68" fmla="*/ 611 w 638"/>
                  <a:gd name="T69" fmla="*/ 1223 h 2248"/>
                  <a:gd name="T70" fmla="*/ 555 w 638"/>
                  <a:gd name="T71" fmla="*/ 1321 h 2248"/>
                  <a:gd name="T72" fmla="*/ 324 w 638"/>
                  <a:gd name="T73" fmla="*/ 1370 h 2248"/>
                  <a:gd name="T74" fmla="*/ 92 w 638"/>
                  <a:gd name="T75" fmla="*/ 1307 h 2248"/>
                  <a:gd name="T76" fmla="*/ 44 w 638"/>
                  <a:gd name="T77" fmla="*/ 1258 h 2248"/>
                  <a:gd name="T78" fmla="*/ 28 w 638"/>
                  <a:gd name="T79" fmla="*/ 1069 h 2248"/>
                  <a:gd name="T80" fmla="*/ 611 w 638"/>
                  <a:gd name="T81" fmla="*/ 1089 h 2248"/>
                  <a:gd name="T82" fmla="*/ 611 w 638"/>
                  <a:gd name="T83" fmla="*/ 805 h 2248"/>
                  <a:gd name="T84" fmla="*/ 555 w 638"/>
                  <a:gd name="T85" fmla="*/ 903 h 2248"/>
                  <a:gd name="T86" fmla="*/ 324 w 638"/>
                  <a:gd name="T87" fmla="*/ 952 h 2248"/>
                  <a:gd name="T88" fmla="*/ 92 w 638"/>
                  <a:gd name="T89" fmla="*/ 888 h 2248"/>
                  <a:gd name="T90" fmla="*/ 44 w 638"/>
                  <a:gd name="T91" fmla="*/ 840 h 2248"/>
                  <a:gd name="T92" fmla="*/ 28 w 638"/>
                  <a:gd name="T93" fmla="*/ 670 h 2248"/>
                  <a:gd name="T94" fmla="*/ 611 w 638"/>
                  <a:gd name="T95" fmla="*/ 670 h 2248"/>
                  <a:gd name="T96" fmla="*/ 611 w 638"/>
                  <a:gd name="T97" fmla="*/ 386 h 2248"/>
                  <a:gd name="T98" fmla="*/ 555 w 638"/>
                  <a:gd name="T99" fmla="*/ 484 h 2248"/>
                  <a:gd name="T100" fmla="*/ 324 w 638"/>
                  <a:gd name="T101" fmla="*/ 533 h 2248"/>
                  <a:gd name="T102" fmla="*/ 92 w 638"/>
                  <a:gd name="T103" fmla="*/ 470 h 2248"/>
                  <a:gd name="T104" fmla="*/ 44 w 638"/>
                  <a:gd name="T105" fmla="*/ 421 h 2248"/>
                  <a:gd name="T106" fmla="*/ 28 w 638"/>
                  <a:gd name="T107" fmla="*/ 253 h 2248"/>
                  <a:gd name="T108" fmla="*/ 621 w 638"/>
                  <a:gd name="T109" fmla="*/ 253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2248">
                    <a:moveTo>
                      <a:pt x="630" y="178"/>
                    </a:moveTo>
                    <a:cubicBezTo>
                      <a:pt x="622" y="79"/>
                      <a:pt x="484" y="0"/>
                      <a:pt x="315" y="0"/>
                    </a:cubicBezTo>
                    <a:cubicBezTo>
                      <a:pt x="147" y="0"/>
                      <a:pt x="9" y="79"/>
                      <a:pt x="0" y="178"/>
                    </a:cubicBezTo>
                    <a:lnTo>
                      <a:pt x="0" y="386"/>
                    </a:lnTo>
                    <a:cubicBezTo>
                      <a:pt x="1" y="410"/>
                      <a:pt x="7" y="430"/>
                      <a:pt x="19" y="451"/>
                    </a:cubicBezTo>
                    <a:cubicBezTo>
                      <a:pt x="30" y="470"/>
                      <a:pt x="43" y="484"/>
                      <a:pt x="61" y="496"/>
                    </a:cubicBezTo>
                    <a:cubicBezTo>
                      <a:pt x="43" y="509"/>
                      <a:pt x="30" y="523"/>
                      <a:pt x="19" y="542"/>
                    </a:cubicBezTo>
                    <a:cubicBezTo>
                      <a:pt x="9" y="560"/>
                      <a:pt x="3" y="576"/>
                      <a:pt x="1" y="596"/>
                    </a:cubicBezTo>
                    <a:lnTo>
                      <a:pt x="1" y="805"/>
                    </a:lnTo>
                    <a:cubicBezTo>
                      <a:pt x="2" y="829"/>
                      <a:pt x="8" y="849"/>
                      <a:pt x="20" y="870"/>
                    </a:cubicBezTo>
                    <a:cubicBezTo>
                      <a:pt x="31" y="889"/>
                      <a:pt x="44" y="903"/>
                      <a:pt x="61" y="915"/>
                    </a:cubicBezTo>
                    <a:cubicBezTo>
                      <a:pt x="43" y="928"/>
                      <a:pt x="29" y="943"/>
                      <a:pt x="18" y="962"/>
                    </a:cubicBezTo>
                    <a:cubicBezTo>
                      <a:pt x="8" y="979"/>
                      <a:pt x="3" y="995"/>
                      <a:pt x="0" y="1014"/>
                    </a:cubicBezTo>
                    <a:lnTo>
                      <a:pt x="0" y="1222"/>
                    </a:lnTo>
                    <a:cubicBezTo>
                      <a:pt x="1" y="1246"/>
                      <a:pt x="7" y="1266"/>
                      <a:pt x="19" y="1286"/>
                    </a:cubicBezTo>
                    <a:cubicBezTo>
                      <a:pt x="30" y="1305"/>
                      <a:pt x="43" y="1319"/>
                      <a:pt x="61" y="1332"/>
                    </a:cubicBezTo>
                    <a:cubicBezTo>
                      <a:pt x="43" y="1345"/>
                      <a:pt x="30" y="1359"/>
                      <a:pt x="19" y="1378"/>
                    </a:cubicBezTo>
                    <a:cubicBezTo>
                      <a:pt x="9" y="1395"/>
                      <a:pt x="3" y="1412"/>
                      <a:pt x="1" y="1432"/>
                    </a:cubicBezTo>
                    <a:lnTo>
                      <a:pt x="1" y="1641"/>
                    </a:lnTo>
                    <a:cubicBezTo>
                      <a:pt x="2" y="1665"/>
                      <a:pt x="8" y="1685"/>
                      <a:pt x="20" y="1705"/>
                    </a:cubicBezTo>
                    <a:cubicBezTo>
                      <a:pt x="31" y="1724"/>
                      <a:pt x="44" y="1738"/>
                      <a:pt x="61" y="1751"/>
                    </a:cubicBezTo>
                    <a:cubicBezTo>
                      <a:pt x="44" y="1764"/>
                      <a:pt x="31" y="1778"/>
                      <a:pt x="20" y="1797"/>
                    </a:cubicBezTo>
                    <a:cubicBezTo>
                      <a:pt x="10" y="1814"/>
                      <a:pt x="4" y="1831"/>
                      <a:pt x="2" y="1851"/>
                    </a:cubicBezTo>
                    <a:lnTo>
                      <a:pt x="2" y="2060"/>
                    </a:lnTo>
                    <a:cubicBezTo>
                      <a:pt x="2" y="2163"/>
                      <a:pt x="143" y="2247"/>
                      <a:pt x="318" y="2247"/>
                    </a:cubicBezTo>
                    <a:cubicBezTo>
                      <a:pt x="493" y="2247"/>
                      <a:pt x="634" y="2162"/>
                      <a:pt x="634" y="2060"/>
                    </a:cubicBezTo>
                    <a:lnTo>
                      <a:pt x="634" y="1851"/>
                    </a:lnTo>
                    <a:cubicBezTo>
                      <a:pt x="631" y="1831"/>
                      <a:pt x="625" y="1814"/>
                      <a:pt x="615" y="1797"/>
                    </a:cubicBezTo>
                    <a:cubicBezTo>
                      <a:pt x="604" y="1778"/>
                      <a:pt x="591" y="1764"/>
                      <a:pt x="574" y="1751"/>
                    </a:cubicBezTo>
                    <a:cubicBezTo>
                      <a:pt x="592" y="1738"/>
                      <a:pt x="604" y="1724"/>
                      <a:pt x="615" y="1705"/>
                    </a:cubicBezTo>
                    <a:cubicBezTo>
                      <a:pt x="627" y="1685"/>
                      <a:pt x="633" y="1665"/>
                      <a:pt x="634" y="1641"/>
                    </a:cubicBezTo>
                    <a:lnTo>
                      <a:pt x="634" y="1432"/>
                    </a:lnTo>
                    <a:cubicBezTo>
                      <a:pt x="632" y="1412"/>
                      <a:pt x="626" y="1395"/>
                      <a:pt x="616" y="1378"/>
                    </a:cubicBezTo>
                    <a:cubicBezTo>
                      <a:pt x="605" y="1359"/>
                      <a:pt x="592" y="1345"/>
                      <a:pt x="575" y="1332"/>
                    </a:cubicBezTo>
                    <a:cubicBezTo>
                      <a:pt x="592" y="1319"/>
                      <a:pt x="605" y="1305"/>
                      <a:pt x="616" y="1286"/>
                    </a:cubicBezTo>
                    <a:cubicBezTo>
                      <a:pt x="628" y="1266"/>
                      <a:pt x="634" y="1246"/>
                      <a:pt x="635" y="1222"/>
                    </a:cubicBezTo>
                    <a:lnTo>
                      <a:pt x="635" y="1014"/>
                    </a:lnTo>
                    <a:cubicBezTo>
                      <a:pt x="633" y="994"/>
                      <a:pt x="627" y="978"/>
                      <a:pt x="617" y="960"/>
                    </a:cubicBezTo>
                    <a:cubicBezTo>
                      <a:pt x="606" y="941"/>
                      <a:pt x="593" y="927"/>
                      <a:pt x="575" y="914"/>
                    </a:cubicBezTo>
                    <a:cubicBezTo>
                      <a:pt x="593" y="902"/>
                      <a:pt x="606" y="888"/>
                      <a:pt x="617" y="869"/>
                    </a:cubicBezTo>
                    <a:cubicBezTo>
                      <a:pt x="629" y="848"/>
                      <a:pt x="635" y="828"/>
                      <a:pt x="636" y="804"/>
                    </a:cubicBezTo>
                    <a:lnTo>
                      <a:pt x="636" y="596"/>
                    </a:lnTo>
                    <a:cubicBezTo>
                      <a:pt x="633" y="575"/>
                      <a:pt x="628" y="559"/>
                      <a:pt x="618" y="541"/>
                    </a:cubicBezTo>
                    <a:cubicBezTo>
                      <a:pt x="607" y="522"/>
                      <a:pt x="594" y="508"/>
                      <a:pt x="576" y="495"/>
                    </a:cubicBezTo>
                    <a:cubicBezTo>
                      <a:pt x="594" y="483"/>
                      <a:pt x="607" y="469"/>
                      <a:pt x="618" y="450"/>
                    </a:cubicBezTo>
                    <a:cubicBezTo>
                      <a:pt x="630" y="429"/>
                      <a:pt x="636" y="409"/>
                      <a:pt x="637" y="385"/>
                    </a:cubicBezTo>
                    <a:lnTo>
                      <a:pt x="637" y="177"/>
                    </a:lnTo>
                    <a:lnTo>
                      <a:pt x="630" y="178"/>
                    </a:lnTo>
                    <a:close/>
                    <a:moveTo>
                      <a:pt x="611" y="2060"/>
                    </a:moveTo>
                    <a:cubicBezTo>
                      <a:pt x="611" y="2153"/>
                      <a:pt x="479" y="2228"/>
                      <a:pt x="315" y="2228"/>
                    </a:cubicBezTo>
                    <a:cubicBezTo>
                      <a:pt x="152" y="2228"/>
                      <a:pt x="19" y="2153"/>
                      <a:pt x="19" y="2060"/>
                    </a:cubicBezTo>
                    <a:lnTo>
                      <a:pt x="19" y="1925"/>
                    </a:lnTo>
                    <a:cubicBezTo>
                      <a:pt x="63" y="1997"/>
                      <a:pt x="179" y="2048"/>
                      <a:pt x="315" y="2048"/>
                    </a:cubicBezTo>
                    <a:cubicBezTo>
                      <a:pt x="451" y="2048"/>
                      <a:pt x="567" y="1998"/>
                      <a:pt x="611" y="1926"/>
                    </a:cubicBezTo>
                    <a:lnTo>
                      <a:pt x="611" y="2060"/>
                    </a:lnTo>
                    <a:close/>
                    <a:moveTo>
                      <a:pt x="611" y="1641"/>
                    </a:moveTo>
                    <a:cubicBezTo>
                      <a:pt x="610" y="1662"/>
                      <a:pt x="605" y="1679"/>
                      <a:pt x="595" y="1697"/>
                    </a:cubicBezTo>
                    <a:cubicBezTo>
                      <a:pt x="584" y="1715"/>
                      <a:pt x="572" y="1728"/>
                      <a:pt x="555" y="1740"/>
                    </a:cubicBezTo>
                    <a:lnTo>
                      <a:pt x="547" y="1731"/>
                    </a:lnTo>
                    <a:cubicBezTo>
                      <a:pt x="475" y="1771"/>
                      <a:pt x="406" y="1789"/>
                      <a:pt x="324" y="1789"/>
                    </a:cubicBezTo>
                    <a:cubicBezTo>
                      <a:pt x="242" y="1789"/>
                      <a:pt x="172" y="1771"/>
                      <a:pt x="100" y="1731"/>
                    </a:cubicBezTo>
                    <a:lnTo>
                      <a:pt x="92" y="1725"/>
                    </a:lnTo>
                    <a:lnTo>
                      <a:pt x="84" y="1720"/>
                    </a:lnTo>
                    <a:cubicBezTo>
                      <a:pt x="67" y="1708"/>
                      <a:pt x="55" y="1695"/>
                      <a:pt x="44" y="1677"/>
                    </a:cubicBezTo>
                    <a:cubicBezTo>
                      <a:pt x="34" y="1659"/>
                      <a:pt x="29" y="1642"/>
                      <a:pt x="28" y="1621"/>
                    </a:cubicBezTo>
                    <a:lnTo>
                      <a:pt x="28" y="1507"/>
                    </a:lnTo>
                    <a:cubicBezTo>
                      <a:pt x="72" y="1579"/>
                      <a:pt x="188" y="1630"/>
                      <a:pt x="324" y="1630"/>
                    </a:cubicBezTo>
                    <a:cubicBezTo>
                      <a:pt x="461" y="1630"/>
                      <a:pt x="567" y="1578"/>
                      <a:pt x="611" y="1507"/>
                    </a:cubicBezTo>
                    <a:lnTo>
                      <a:pt x="611" y="1641"/>
                    </a:lnTo>
                    <a:close/>
                    <a:moveTo>
                      <a:pt x="611" y="1223"/>
                    </a:moveTo>
                    <a:cubicBezTo>
                      <a:pt x="610" y="1243"/>
                      <a:pt x="605" y="1260"/>
                      <a:pt x="595" y="1278"/>
                    </a:cubicBezTo>
                    <a:cubicBezTo>
                      <a:pt x="584" y="1296"/>
                      <a:pt x="572" y="1309"/>
                      <a:pt x="555" y="1321"/>
                    </a:cubicBezTo>
                    <a:lnTo>
                      <a:pt x="547" y="1312"/>
                    </a:lnTo>
                    <a:cubicBezTo>
                      <a:pt x="475" y="1352"/>
                      <a:pt x="406" y="1370"/>
                      <a:pt x="324" y="1370"/>
                    </a:cubicBezTo>
                    <a:cubicBezTo>
                      <a:pt x="242" y="1370"/>
                      <a:pt x="172" y="1352"/>
                      <a:pt x="100" y="1312"/>
                    </a:cubicBezTo>
                    <a:lnTo>
                      <a:pt x="92" y="1307"/>
                    </a:lnTo>
                    <a:lnTo>
                      <a:pt x="84" y="1301"/>
                    </a:lnTo>
                    <a:cubicBezTo>
                      <a:pt x="67" y="1289"/>
                      <a:pt x="55" y="1276"/>
                      <a:pt x="44" y="1258"/>
                    </a:cubicBezTo>
                    <a:cubicBezTo>
                      <a:pt x="34" y="1240"/>
                      <a:pt x="29" y="1223"/>
                      <a:pt x="28" y="1202"/>
                    </a:cubicBezTo>
                    <a:lnTo>
                      <a:pt x="28" y="1069"/>
                    </a:lnTo>
                    <a:cubicBezTo>
                      <a:pt x="72" y="1139"/>
                      <a:pt x="188" y="1191"/>
                      <a:pt x="324" y="1191"/>
                    </a:cubicBezTo>
                    <a:cubicBezTo>
                      <a:pt x="461" y="1191"/>
                      <a:pt x="567" y="1160"/>
                      <a:pt x="611" y="1089"/>
                    </a:cubicBezTo>
                    <a:lnTo>
                      <a:pt x="611" y="1223"/>
                    </a:lnTo>
                    <a:close/>
                    <a:moveTo>
                      <a:pt x="611" y="805"/>
                    </a:moveTo>
                    <a:cubicBezTo>
                      <a:pt x="610" y="825"/>
                      <a:pt x="605" y="843"/>
                      <a:pt x="595" y="861"/>
                    </a:cubicBezTo>
                    <a:cubicBezTo>
                      <a:pt x="584" y="878"/>
                      <a:pt x="572" y="891"/>
                      <a:pt x="555" y="903"/>
                    </a:cubicBezTo>
                    <a:lnTo>
                      <a:pt x="547" y="894"/>
                    </a:lnTo>
                    <a:cubicBezTo>
                      <a:pt x="475" y="934"/>
                      <a:pt x="406" y="952"/>
                      <a:pt x="324" y="952"/>
                    </a:cubicBezTo>
                    <a:cubicBezTo>
                      <a:pt x="242" y="952"/>
                      <a:pt x="172" y="934"/>
                      <a:pt x="100" y="894"/>
                    </a:cubicBezTo>
                    <a:lnTo>
                      <a:pt x="92" y="888"/>
                    </a:lnTo>
                    <a:lnTo>
                      <a:pt x="84" y="882"/>
                    </a:lnTo>
                    <a:cubicBezTo>
                      <a:pt x="67" y="871"/>
                      <a:pt x="55" y="858"/>
                      <a:pt x="44" y="840"/>
                    </a:cubicBezTo>
                    <a:cubicBezTo>
                      <a:pt x="34" y="822"/>
                      <a:pt x="29" y="805"/>
                      <a:pt x="28" y="784"/>
                    </a:cubicBezTo>
                    <a:lnTo>
                      <a:pt x="28" y="670"/>
                    </a:lnTo>
                    <a:cubicBezTo>
                      <a:pt x="72" y="742"/>
                      <a:pt x="188" y="794"/>
                      <a:pt x="324" y="794"/>
                    </a:cubicBezTo>
                    <a:cubicBezTo>
                      <a:pt x="461" y="794"/>
                      <a:pt x="567" y="742"/>
                      <a:pt x="611" y="670"/>
                    </a:cubicBezTo>
                    <a:lnTo>
                      <a:pt x="611" y="805"/>
                    </a:lnTo>
                    <a:close/>
                    <a:moveTo>
                      <a:pt x="611" y="386"/>
                    </a:moveTo>
                    <a:cubicBezTo>
                      <a:pt x="610" y="406"/>
                      <a:pt x="605" y="424"/>
                      <a:pt x="595" y="442"/>
                    </a:cubicBezTo>
                    <a:cubicBezTo>
                      <a:pt x="584" y="459"/>
                      <a:pt x="572" y="472"/>
                      <a:pt x="555" y="484"/>
                    </a:cubicBezTo>
                    <a:lnTo>
                      <a:pt x="547" y="475"/>
                    </a:lnTo>
                    <a:cubicBezTo>
                      <a:pt x="475" y="515"/>
                      <a:pt x="406" y="533"/>
                      <a:pt x="324" y="533"/>
                    </a:cubicBezTo>
                    <a:cubicBezTo>
                      <a:pt x="242" y="533"/>
                      <a:pt x="172" y="515"/>
                      <a:pt x="100" y="475"/>
                    </a:cubicBezTo>
                    <a:lnTo>
                      <a:pt x="92" y="470"/>
                    </a:lnTo>
                    <a:lnTo>
                      <a:pt x="84" y="464"/>
                    </a:lnTo>
                    <a:cubicBezTo>
                      <a:pt x="67" y="452"/>
                      <a:pt x="55" y="439"/>
                      <a:pt x="44" y="421"/>
                    </a:cubicBezTo>
                    <a:cubicBezTo>
                      <a:pt x="34" y="403"/>
                      <a:pt x="29" y="386"/>
                      <a:pt x="28" y="365"/>
                    </a:cubicBezTo>
                    <a:lnTo>
                      <a:pt x="28" y="253"/>
                    </a:lnTo>
                    <a:cubicBezTo>
                      <a:pt x="72" y="325"/>
                      <a:pt x="188" y="376"/>
                      <a:pt x="324" y="376"/>
                    </a:cubicBezTo>
                    <a:cubicBezTo>
                      <a:pt x="461" y="376"/>
                      <a:pt x="576" y="325"/>
                      <a:pt x="621" y="253"/>
                    </a:cubicBezTo>
                    <a:lnTo>
                      <a:pt x="611" y="38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904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5" y="784852"/>
            <a:ext cx="11021484" cy="508000"/>
          </a:xfrm>
          <a:prstGeom prst="rect">
            <a:avLst/>
          </a:prstGeom>
        </p:spPr>
        <p:txBody>
          <a:bodyPr/>
          <a:lstStyle>
            <a:lvl1pPr marL="2380" indent="0">
              <a:spcBef>
                <a:spcPts val="0"/>
              </a:spcBef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Freeform 1">
            <a:extLst>
              <a:ext uri="{FF2B5EF4-FFF2-40B4-BE49-F238E27FC236}">
                <a16:creationId xmlns:a16="http://schemas.microsoft.com/office/drawing/2014/main" id="{427BCACF-1D2D-44D1-A355-26B2121A7FE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331061216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7"/>
            <a:ext cx="3658553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0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14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34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1595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i="0" dirty="0">
                <a:solidFill>
                  <a:schemeClr val="accent2"/>
                </a:solidFill>
                <a:latin typeface="Microsoft YaHei Light" panose="020B0502040204020203" pitchFamily="34" charset="-122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59908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260021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14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935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08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222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16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2394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5"/>
            <a:ext cx="6753632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675363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867" b="0" i="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867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676190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933" b="0" i="0" kern="120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6811940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5333" b="0" i="0" u="none" kern="1200" spc="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33E93-F34D-4047-A6D7-0B5201A4B826}"/>
              </a:ext>
            </a:extLst>
          </p:cNvPr>
          <p:cNvSpPr txBox="1"/>
          <p:nvPr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53E7B66-7542-43A6-B6AE-1363685411E4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1AF7A52-97E0-494E-BF06-EB65B8BBF2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22552" y="0"/>
            <a:ext cx="4669449" cy="6858000"/>
          </a:xfrm>
          <a:prstGeom prst="rect">
            <a:avLst/>
          </a:prstGeom>
        </p:spPr>
      </p:pic>
      <p:sp>
        <p:nvSpPr>
          <p:cNvPr id="44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7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5" y="784852"/>
            <a:ext cx="11021484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2749" y="1292853"/>
            <a:ext cx="11020332" cy="5010151"/>
          </a:xfrm>
          <a:prstGeom prst="rect">
            <a:avLst/>
          </a:prstGeom>
        </p:spPr>
        <p:txBody>
          <a:bodyPr/>
          <a:lstStyle>
            <a:lvl1pPr>
              <a:spcBef>
                <a:spcPts val="1433"/>
              </a:spcBef>
              <a:buClr>
                <a:schemeClr val="tx1"/>
              </a:buClr>
              <a:buSzPct val="80000"/>
              <a:defRPr sz="2667">
                <a:latin typeface="CiscoSansTT Light" panose="020B0503020201020303" pitchFamily="34" charset="0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sz="2400">
                <a:latin typeface="CiscoSansTT Light" panose="020B0503020201020303" pitchFamily="34" charset="0"/>
              </a:defRPr>
            </a:lvl2pPr>
            <a:lvl3pPr marL="681550" indent="-226478">
              <a:spcBef>
                <a:spcPts val="800"/>
              </a:spcBef>
              <a:buClr>
                <a:schemeClr val="tx1"/>
              </a:buClr>
              <a:buSzPct val="80000"/>
              <a:defRPr sz="2133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2133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247765165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7984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6083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8132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2780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239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97658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3042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E394C7-15E2-4597-9835-D957BDCA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9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57629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 b="0" i="0">
                <a:latin typeface="Microsoft YaHei" panose="020B0503020204020204" pitchFamily="34" charset="-122"/>
              </a:defRPr>
            </a:lvl6pPr>
            <a:lvl7pPr>
              <a:defRPr b="0" i="0">
                <a:latin typeface="Microsoft YaHei" panose="020B0503020204020204" pitchFamily="34" charset="-122"/>
              </a:defRPr>
            </a:lvl7pPr>
            <a:lvl8pPr>
              <a:defRPr b="0" i="0">
                <a:latin typeface="Microsoft YaHei" panose="020B0503020204020204" pitchFamily="34" charset="-122"/>
              </a:defRPr>
            </a:lvl8pPr>
            <a:lvl9pPr>
              <a:defRPr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05063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01377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2749" y="840874"/>
            <a:ext cx="11020332" cy="5462129"/>
          </a:xfrm>
          <a:prstGeom prst="rect">
            <a:avLst/>
          </a:prstGeom>
        </p:spPr>
        <p:txBody>
          <a:bodyPr/>
          <a:lstStyle>
            <a:lvl1pPr>
              <a:spcBef>
                <a:spcPts val="1433"/>
              </a:spcBef>
              <a:buClr>
                <a:schemeClr val="tx1"/>
              </a:buClr>
              <a:buSzPct val="80000"/>
              <a:defRPr sz="2667">
                <a:latin typeface="CiscoSansTT Light" panose="020B0503020201020303" pitchFamily="34" charset="0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sz="2400">
                <a:latin typeface="CiscoSansTT Light" panose="020B0503020201020303" pitchFamily="34" charset="0"/>
              </a:defRPr>
            </a:lvl2pPr>
            <a:lvl3pPr marL="681550" indent="-226478">
              <a:spcBef>
                <a:spcPts val="800"/>
              </a:spcBef>
              <a:buClr>
                <a:schemeClr val="tx1"/>
              </a:buClr>
              <a:buSzPct val="80000"/>
              <a:defRPr sz="2133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2133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418296727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85865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Tx/>
              <a:defRPr sz="14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sz="12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101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" y="1806123"/>
            <a:ext cx="5638681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3320" y="1806123"/>
            <a:ext cx="5638680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583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2086" y="1600200"/>
            <a:ext cx="8231744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767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sz="12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77365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 b="0" i="0">
                <a:latin typeface="Microsoft YaHei" panose="020B0503020204020204" pitchFamily="34" charset="-122"/>
              </a:defRPr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00200"/>
            <a:ext cx="2894766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49656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 b="0" i="0">
                <a:latin typeface="Microsoft YaHei" panose="020B0503020204020204" pitchFamily="34" charset="-122"/>
              </a:defRPr>
            </a:lvl6pPr>
            <a:lvl7pPr>
              <a:defRPr sz="1200" b="0" i="0">
                <a:latin typeface="Microsoft YaHei" panose="020B0503020204020204" pitchFamily="34" charset="-122"/>
              </a:defRPr>
            </a:lvl7pPr>
            <a:lvl8pPr>
              <a:defRPr sz="1100" b="0" i="0">
                <a:latin typeface="Microsoft YaHei" panose="020B0503020204020204" pitchFamily="34" charset="-122"/>
              </a:defRPr>
            </a:lvl8pPr>
            <a:lvl9pPr>
              <a:defRPr sz="16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 b="0" i="0">
                <a:latin typeface="Microsoft YaHei" panose="020B0503020204020204" pitchFamily="34" charset="-122"/>
              </a:defRPr>
            </a:lvl6pPr>
            <a:lvl7pPr>
              <a:defRPr sz="1200" b="0" i="0">
                <a:latin typeface="Microsoft YaHei" panose="020B0503020204020204" pitchFamily="34" charset="-122"/>
              </a:defRPr>
            </a:lvl7pPr>
            <a:lvl8pPr>
              <a:defRPr sz="1100" b="0" i="0">
                <a:latin typeface="Microsoft YaHei" panose="020B0503020204020204" pitchFamily="34" charset="-122"/>
              </a:defRPr>
            </a:lvl8pPr>
            <a:lvl9pPr>
              <a:defRPr sz="16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 b="0" i="0">
                <a:latin typeface="Microsoft YaHei" panose="020B0503020204020204" pitchFamily="34" charset="-122"/>
              </a:defRPr>
            </a:lvl6pPr>
            <a:lvl7pPr>
              <a:defRPr sz="1200" b="0" i="0">
                <a:latin typeface="Microsoft YaHei" panose="020B0503020204020204" pitchFamily="34" charset="-122"/>
              </a:defRPr>
            </a:lvl7pPr>
            <a:lvl8pPr>
              <a:defRPr sz="1100" b="0" i="0">
                <a:latin typeface="Microsoft YaHei" panose="020B0503020204020204" pitchFamily="34" charset="-122"/>
              </a:defRPr>
            </a:lvl8pPr>
            <a:lvl9pPr>
              <a:defRPr sz="16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664" y="1600200"/>
            <a:ext cx="3347576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20827" y="1600200"/>
            <a:ext cx="3347576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8506" y="1600200"/>
            <a:ext cx="3347576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5925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1899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84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651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70083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bg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bg1"/>
              </a:solidFill>
              <a:latin typeface="Microsoft YaHei Light" panose="020B0502040204020203" pitchFamily="34" charset="-122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33E93-F34D-4047-A6D7-0B5201A4B82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DB5B6734-4AF6-4FDF-B964-3BDCA24065B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32982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solidFill>
                <a:schemeClr val="accent4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8454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solidFill>
                <a:schemeClr val="accent4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681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solidFill>
                <a:schemeClr val="accent4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solidFill>
                <a:schemeClr val="lt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791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781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495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84991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b="0" i="0" kern="0" dirty="0">
              <a:latin typeface="Microsoft YaHei" panose="020B0503020204020204" pitchFamily="34" charset="-122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5876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5710" y="1515193"/>
            <a:ext cx="3736885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b="0" i="0" kern="0" dirty="0">
              <a:latin typeface="Microsoft YaHei" panose="020B0503020204020204" pitchFamily="34" charset="-122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380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b="0" i="0" kern="0" dirty="0">
              <a:latin typeface="Microsoft YaHei" panose="020B0503020204020204" pitchFamily="34" charset="-122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7292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7456" y="0"/>
            <a:ext cx="5404545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C16E26-1E16-4DF8-ADB1-1DB27E31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33911A-FC3B-43D3-9816-3ACC5A56169A}"/>
              </a:ext>
            </a:extLst>
          </p:cNvPr>
          <p:cNvGrpSpPr/>
          <p:nvPr userDrawn="1"/>
        </p:nvGrpSpPr>
        <p:grpSpPr>
          <a:xfrm>
            <a:off x="0" y="3444240"/>
            <a:ext cx="12192000" cy="3413760"/>
            <a:chOff x="0" y="2583180"/>
            <a:chExt cx="9144000" cy="256032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429A084-4ABA-4634-AA27-44942FC8D15D}"/>
                </a:ext>
              </a:extLst>
            </p:cNvPr>
            <p:cNvSpPr/>
            <p:nvPr userDrawn="1"/>
          </p:nvSpPr>
          <p:spPr>
            <a:xfrm>
              <a:off x="0" y="2583180"/>
              <a:ext cx="9144000" cy="256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Freeform 1">
              <a:extLst>
                <a:ext uri="{FF2B5EF4-FFF2-40B4-BE49-F238E27FC236}">
                  <a16:creationId xmlns:a16="http://schemas.microsoft.com/office/drawing/2014/main" id="{CE50AF08-79BC-432A-9C58-49A517E6A3D8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0" y="2583180"/>
              <a:ext cx="9144000" cy="2560320"/>
            </a:xfrm>
            <a:custGeom>
              <a:avLst/>
              <a:gdLst>
                <a:gd name="T0" fmla="*/ 19803 w 27999"/>
                <a:gd name="T1" fmla="*/ 0 h 7816"/>
                <a:gd name="T2" fmla="*/ 12250 w 27999"/>
                <a:gd name="T3" fmla="*/ 0 h 7816"/>
                <a:gd name="T4" fmla="*/ 5659 w 27999"/>
                <a:gd name="T5" fmla="*/ 846 h 7816"/>
                <a:gd name="T6" fmla="*/ 0 w 27999"/>
                <a:gd name="T7" fmla="*/ 350 h 7816"/>
                <a:gd name="T8" fmla="*/ 1254 w 27999"/>
                <a:gd name="T9" fmla="*/ 3062 h 7816"/>
                <a:gd name="T10" fmla="*/ 0 w 27999"/>
                <a:gd name="T11" fmla="*/ 5774 h 7816"/>
                <a:gd name="T12" fmla="*/ 0 w 27999"/>
                <a:gd name="T13" fmla="*/ 6327 h 7816"/>
                <a:gd name="T14" fmla="*/ 1633 w 27999"/>
                <a:gd name="T15" fmla="*/ 7320 h 7816"/>
                <a:gd name="T16" fmla="*/ 5542 w 27999"/>
                <a:gd name="T17" fmla="*/ 7291 h 7816"/>
                <a:gd name="T18" fmla="*/ 7612 w 27999"/>
                <a:gd name="T19" fmla="*/ 7815 h 7816"/>
                <a:gd name="T20" fmla="*/ 9916 w 27999"/>
                <a:gd name="T21" fmla="*/ 7815 h 7816"/>
                <a:gd name="T22" fmla="*/ 11987 w 27999"/>
                <a:gd name="T23" fmla="*/ 6386 h 7816"/>
                <a:gd name="T24" fmla="*/ 15924 w 27999"/>
                <a:gd name="T25" fmla="*/ 6386 h 7816"/>
                <a:gd name="T26" fmla="*/ 17994 w 27999"/>
                <a:gd name="T27" fmla="*/ 7815 h 7816"/>
                <a:gd name="T28" fmla="*/ 20298 w 27999"/>
                <a:gd name="T29" fmla="*/ 7815 h 7816"/>
                <a:gd name="T30" fmla="*/ 22369 w 27999"/>
                <a:gd name="T31" fmla="*/ 7291 h 7816"/>
                <a:gd name="T32" fmla="*/ 26277 w 27999"/>
                <a:gd name="T33" fmla="*/ 7291 h 7816"/>
                <a:gd name="T34" fmla="*/ 27998 w 27999"/>
                <a:gd name="T35" fmla="*/ 6299 h 7816"/>
                <a:gd name="T36" fmla="*/ 27998 w 27999"/>
                <a:gd name="T37" fmla="*/ 5803 h 7816"/>
                <a:gd name="T38" fmla="*/ 26657 w 27999"/>
                <a:gd name="T39" fmla="*/ 3062 h 7816"/>
                <a:gd name="T40" fmla="*/ 27998 w 27999"/>
                <a:gd name="T41" fmla="*/ 292 h 7816"/>
                <a:gd name="T42" fmla="*/ 26277 w 27999"/>
                <a:gd name="T43" fmla="*/ 1050 h 7816"/>
                <a:gd name="T44" fmla="*/ 24207 w 27999"/>
                <a:gd name="T45" fmla="*/ 117 h 7816"/>
                <a:gd name="T46" fmla="*/ 22136 w 27999"/>
                <a:gd name="T47" fmla="*/ 1050 h 7816"/>
                <a:gd name="T48" fmla="*/ 20065 w 27999"/>
                <a:gd name="T49" fmla="*/ 117 h 7816"/>
                <a:gd name="T50" fmla="*/ 17994 w 27999"/>
                <a:gd name="T51" fmla="*/ 1050 h 7816"/>
                <a:gd name="T52" fmla="*/ 15924 w 27999"/>
                <a:gd name="T53" fmla="*/ 117 h 7816"/>
                <a:gd name="T54" fmla="*/ 13825 w 27999"/>
                <a:gd name="T55" fmla="*/ 1050 h 7816"/>
                <a:gd name="T56" fmla="*/ 11754 w 27999"/>
                <a:gd name="T57" fmla="*/ 117 h 7816"/>
                <a:gd name="T58" fmla="*/ 9683 w 27999"/>
                <a:gd name="T59" fmla="*/ 1050 h 7816"/>
                <a:gd name="T60" fmla="*/ 7612 w 27999"/>
                <a:gd name="T61" fmla="*/ 117 h 7816"/>
                <a:gd name="T62" fmla="*/ 5542 w 27999"/>
                <a:gd name="T63" fmla="*/ 1050 h 7816"/>
                <a:gd name="T64" fmla="*/ 3471 w 27999"/>
                <a:gd name="T65" fmla="*/ 117 h 7816"/>
                <a:gd name="T66" fmla="*/ 1633 w 27999"/>
                <a:gd name="T67" fmla="*/ 5074 h 7816"/>
                <a:gd name="T68" fmla="*/ 1779 w 27999"/>
                <a:gd name="T69" fmla="*/ 3062 h 7816"/>
                <a:gd name="T70" fmla="*/ 5542 w 27999"/>
                <a:gd name="T71" fmla="*/ 3237 h 7816"/>
                <a:gd name="T72" fmla="*/ 3850 w 27999"/>
                <a:gd name="T73" fmla="*/ 6182 h 7816"/>
                <a:gd name="T74" fmla="*/ 5775 w 27999"/>
                <a:gd name="T75" fmla="*/ 5074 h 7816"/>
                <a:gd name="T76" fmla="*/ 5921 w 27999"/>
                <a:gd name="T77" fmla="*/ 3062 h 7816"/>
                <a:gd name="T78" fmla="*/ 9683 w 27999"/>
                <a:gd name="T79" fmla="*/ 3237 h 7816"/>
                <a:gd name="T80" fmla="*/ 7992 w 27999"/>
                <a:gd name="T81" fmla="*/ 6182 h 7816"/>
                <a:gd name="T82" fmla="*/ 9916 w 27999"/>
                <a:gd name="T83" fmla="*/ 5074 h 7816"/>
                <a:gd name="T84" fmla="*/ 10062 w 27999"/>
                <a:gd name="T85" fmla="*/ 3062 h 7816"/>
                <a:gd name="T86" fmla="*/ 13854 w 27999"/>
                <a:gd name="T87" fmla="*/ 3237 h 7816"/>
                <a:gd name="T88" fmla="*/ 12162 w 27999"/>
                <a:gd name="T89" fmla="*/ 6182 h 7816"/>
                <a:gd name="T90" fmla="*/ 14086 w 27999"/>
                <a:gd name="T91" fmla="*/ 5074 h 7816"/>
                <a:gd name="T92" fmla="*/ 14232 w 27999"/>
                <a:gd name="T93" fmla="*/ 3062 h 7816"/>
                <a:gd name="T94" fmla="*/ 17994 w 27999"/>
                <a:gd name="T95" fmla="*/ 3237 h 7816"/>
                <a:gd name="T96" fmla="*/ 16303 w 27999"/>
                <a:gd name="T97" fmla="*/ 6182 h 7816"/>
                <a:gd name="T98" fmla="*/ 18227 w 27999"/>
                <a:gd name="T99" fmla="*/ 5074 h 7816"/>
                <a:gd name="T100" fmla="*/ 18374 w 27999"/>
                <a:gd name="T101" fmla="*/ 3062 h 7816"/>
                <a:gd name="T102" fmla="*/ 22136 w 27999"/>
                <a:gd name="T103" fmla="*/ 3237 h 7816"/>
                <a:gd name="T104" fmla="*/ 20444 w 27999"/>
                <a:gd name="T105" fmla="*/ 6182 h 7816"/>
                <a:gd name="T106" fmla="*/ 22369 w 27999"/>
                <a:gd name="T107" fmla="*/ 5074 h 7816"/>
                <a:gd name="T108" fmla="*/ 22515 w 27999"/>
                <a:gd name="T109" fmla="*/ 3062 h 7816"/>
                <a:gd name="T110" fmla="*/ 24469 w 27999"/>
                <a:gd name="T111" fmla="*/ 6007 h 7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999" h="7816">
                  <a:moveTo>
                    <a:pt x="24703" y="0"/>
                  </a:moveTo>
                  <a:lnTo>
                    <a:pt x="23944" y="0"/>
                  </a:lnTo>
                  <a:lnTo>
                    <a:pt x="22253" y="846"/>
                  </a:lnTo>
                  <a:lnTo>
                    <a:pt x="20561" y="0"/>
                  </a:lnTo>
                  <a:lnTo>
                    <a:pt x="19803" y="0"/>
                  </a:lnTo>
                  <a:lnTo>
                    <a:pt x="18111" y="846"/>
                  </a:lnTo>
                  <a:lnTo>
                    <a:pt x="16420" y="0"/>
                  </a:lnTo>
                  <a:lnTo>
                    <a:pt x="15661" y="0"/>
                  </a:lnTo>
                  <a:lnTo>
                    <a:pt x="13942" y="846"/>
                  </a:lnTo>
                  <a:lnTo>
                    <a:pt x="12250" y="0"/>
                  </a:lnTo>
                  <a:lnTo>
                    <a:pt x="11492" y="0"/>
                  </a:lnTo>
                  <a:lnTo>
                    <a:pt x="9800" y="846"/>
                  </a:lnTo>
                  <a:lnTo>
                    <a:pt x="8109" y="0"/>
                  </a:lnTo>
                  <a:lnTo>
                    <a:pt x="7350" y="0"/>
                  </a:lnTo>
                  <a:lnTo>
                    <a:pt x="5659" y="846"/>
                  </a:lnTo>
                  <a:lnTo>
                    <a:pt x="3967" y="0"/>
                  </a:lnTo>
                  <a:lnTo>
                    <a:pt x="3209" y="0"/>
                  </a:lnTo>
                  <a:lnTo>
                    <a:pt x="1517" y="846"/>
                  </a:lnTo>
                  <a:lnTo>
                    <a:pt x="0" y="88"/>
                  </a:lnTo>
                  <a:lnTo>
                    <a:pt x="0" y="350"/>
                  </a:lnTo>
                  <a:lnTo>
                    <a:pt x="1400" y="1050"/>
                  </a:lnTo>
                  <a:lnTo>
                    <a:pt x="1400" y="2859"/>
                  </a:lnTo>
                  <a:lnTo>
                    <a:pt x="0" y="2188"/>
                  </a:lnTo>
                  <a:lnTo>
                    <a:pt x="0" y="2421"/>
                  </a:lnTo>
                  <a:lnTo>
                    <a:pt x="1254" y="3062"/>
                  </a:lnTo>
                  <a:lnTo>
                    <a:pt x="0" y="3675"/>
                  </a:lnTo>
                  <a:lnTo>
                    <a:pt x="0" y="3936"/>
                  </a:lnTo>
                  <a:lnTo>
                    <a:pt x="1400" y="3237"/>
                  </a:lnTo>
                  <a:lnTo>
                    <a:pt x="1400" y="5074"/>
                  </a:lnTo>
                  <a:lnTo>
                    <a:pt x="0" y="5774"/>
                  </a:lnTo>
                  <a:lnTo>
                    <a:pt x="0" y="6036"/>
                  </a:lnTo>
                  <a:lnTo>
                    <a:pt x="1517" y="5278"/>
                  </a:lnTo>
                  <a:lnTo>
                    <a:pt x="3325" y="6182"/>
                  </a:lnTo>
                  <a:lnTo>
                    <a:pt x="1517" y="7086"/>
                  </a:lnTo>
                  <a:lnTo>
                    <a:pt x="0" y="6327"/>
                  </a:lnTo>
                  <a:lnTo>
                    <a:pt x="0" y="6620"/>
                  </a:lnTo>
                  <a:lnTo>
                    <a:pt x="1400" y="7291"/>
                  </a:lnTo>
                  <a:lnTo>
                    <a:pt x="1400" y="7815"/>
                  </a:lnTo>
                  <a:lnTo>
                    <a:pt x="1633" y="7815"/>
                  </a:lnTo>
                  <a:lnTo>
                    <a:pt x="1633" y="7320"/>
                  </a:lnTo>
                  <a:lnTo>
                    <a:pt x="3471" y="6386"/>
                  </a:lnTo>
                  <a:lnTo>
                    <a:pt x="3471" y="7815"/>
                  </a:lnTo>
                  <a:lnTo>
                    <a:pt x="3704" y="7815"/>
                  </a:lnTo>
                  <a:lnTo>
                    <a:pt x="3704" y="6386"/>
                  </a:lnTo>
                  <a:lnTo>
                    <a:pt x="5542" y="7291"/>
                  </a:lnTo>
                  <a:lnTo>
                    <a:pt x="5542" y="7815"/>
                  </a:lnTo>
                  <a:lnTo>
                    <a:pt x="5775" y="7815"/>
                  </a:lnTo>
                  <a:lnTo>
                    <a:pt x="5775" y="7320"/>
                  </a:lnTo>
                  <a:lnTo>
                    <a:pt x="7612" y="6386"/>
                  </a:lnTo>
                  <a:lnTo>
                    <a:pt x="7612" y="7815"/>
                  </a:lnTo>
                  <a:lnTo>
                    <a:pt x="7845" y="7815"/>
                  </a:lnTo>
                  <a:lnTo>
                    <a:pt x="7845" y="6386"/>
                  </a:lnTo>
                  <a:lnTo>
                    <a:pt x="9683" y="7291"/>
                  </a:lnTo>
                  <a:lnTo>
                    <a:pt x="9683" y="7815"/>
                  </a:lnTo>
                  <a:lnTo>
                    <a:pt x="9916" y="7815"/>
                  </a:lnTo>
                  <a:lnTo>
                    <a:pt x="9916" y="7291"/>
                  </a:lnTo>
                  <a:lnTo>
                    <a:pt x="11754" y="6386"/>
                  </a:lnTo>
                  <a:lnTo>
                    <a:pt x="11754" y="7815"/>
                  </a:lnTo>
                  <a:lnTo>
                    <a:pt x="11987" y="7815"/>
                  </a:lnTo>
                  <a:lnTo>
                    <a:pt x="11987" y="6386"/>
                  </a:lnTo>
                  <a:lnTo>
                    <a:pt x="13825" y="7291"/>
                  </a:lnTo>
                  <a:lnTo>
                    <a:pt x="13825" y="7815"/>
                  </a:lnTo>
                  <a:lnTo>
                    <a:pt x="14057" y="7815"/>
                  </a:lnTo>
                  <a:lnTo>
                    <a:pt x="14057" y="7320"/>
                  </a:lnTo>
                  <a:lnTo>
                    <a:pt x="15924" y="6386"/>
                  </a:lnTo>
                  <a:lnTo>
                    <a:pt x="15924" y="7815"/>
                  </a:lnTo>
                  <a:lnTo>
                    <a:pt x="16157" y="7815"/>
                  </a:lnTo>
                  <a:lnTo>
                    <a:pt x="16157" y="6386"/>
                  </a:lnTo>
                  <a:lnTo>
                    <a:pt x="17994" y="7291"/>
                  </a:lnTo>
                  <a:lnTo>
                    <a:pt x="17994" y="7815"/>
                  </a:lnTo>
                  <a:lnTo>
                    <a:pt x="18227" y="7815"/>
                  </a:lnTo>
                  <a:lnTo>
                    <a:pt x="18227" y="7320"/>
                  </a:lnTo>
                  <a:lnTo>
                    <a:pt x="20065" y="6386"/>
                  </a:lnTo>
                  <a:lnTo>
                    <a:pt x="20065" y="7815"/>
                  </a:lnTo>
                  <a:lnTo>
                    <a:pt x="20298" y="7815"/>
                  </a:lnTo>
                  <a:lnTo>
                    <a:pt x="20298" y="6386"/>
                  </a:lnTo>
                  <a:lnTo>
                    <a:pt x="22136" y="7291"/>
                  </a:lnTo>
                  <a:lnTo>
                    <a:pt x="22136" y="7815"/>
                  </a:lnTo>
                  <a:lnTo>
                    <a:pt x="22369" y="7815"/>
                  </a:lnTo>
                  <a:lnTo>
                    <a:pt x="22369" y="7291"/>
                  </a:lnTo>
                  <a:lnTo>
                    <a:pt x="24207" y="6386"/>
                  </a:lnTo>
                  <a:lnTo>
                    <a:pt x="24207" y="7815"/>
                  </a:lnTo>
                  <a:lnTo>
                    <a:pt x="24440" y="7815"/>
                  </a:lnTo>
                  <a:lnTo>
                    <a:pt x="24440" y="6386"/>
                  </a:lnTo>
                  <a:lnTo>
                    <a:pt x="26277" y="7291"/>
                  </a:lnTo>
                  <a:lnTo>
                    <a:pt x="26277" y="7815"/>
                  </a:lnTo>
                  <a:lnTo>
                    <a:pt x="26510" y="7815"/>
                  </a:lnTo>
                  <a:lnTo>
                    <a:pt x="26510" y="7320"/>
                  </a:lnTo>
                  <a:lnTo>
                    <a:pt x="27998" y="6561"/>
                  </a:lnTo>
                  <a:lnTo>
                    <a:pt x="27998" y="6299"/>
                  </a:lnTo>
                  <a:lnTo>
                    <a:pt x="26424" y="7086"/>
                  </a:lnTo>
                  <a:lnTo>
                    <a:pt x="24615" y="6182"/>
                  </a:lnTo>
                  <a:lnTo>
                    <a:pt x="26424" y="5278"/>
                  </a:lnTo>
                  <a:lnTo>
                    <a:pt x="27998" y="6065"/>
                  </a:lnTo>
                  <a:lnTo>
                    <a:pt x="27998" y="5803"/>
                  </a:lnTo>
                  <a:lnTo>
                    <a:pt x="26540" y="5074"/>
                  </a:lnTo>
                  <a:lnTo>
                    <a:pt x="26540" y="3266"/>
                  </a:lnTo>
                  <a:lnTo>
                    <a:pt x="27998" y="3994"/>
                  </a:lnTo>
                  <a:lnTo>
                    <a:pt x="27998" y="3733"/>
                  </a:lnTo>
                  <a:lnTo>
                    <a:pt x="26657" y="3062"/>
                  </a:lnTo>
                  <a:lnTo>
                    <a:pt x="27998" y="2392"/>
                  </a:lnTo>
                  <a:lnTo>
                    <a:pt x="27998" y="2129"/>
                  </a:lnTo>
                  <a:lnTo>
                    <a:pt x="26510" y="2859"/>
                  </a:lnTo>
                  <a:lnTo>
                    <a:pt x="26510" y="1050"/>
                  </a:lnTo>
                  <a:lnTo>
                    <a:pt x="27998" y="292"/>
                  </a:lnTo>
                  <a:lnTo>
                    <a:pt x="27998" y="29"/>
                  </a:lnTo>
                  <a:lnTo>
                    <a:pt x="26394" y="846"/>
                  </a:lnTo>
                  <a:lnTo>
                    <a:pt x="24703" y="0"/>
                  </a:lnTo>
                  <a:close/>
                  <a:moveTo>
                    <a:pt x="24440" y="117"/>
                  </a:moveTo>
                  <a:lnTo>
                    <a:pt x="26277" y="1050"/>
                  </a:lnTo>
                  <a:lnTo>
                    <a:pt x="26277" y="2859"/>
                  </a:lnTo>
                  <a:lnTo>
                    <a:pt x="24440" y="1954"/>
                  </a:lnTo>
                  <a:lnTo>
                    <a:pt x="24440" y="117"/>
                  </a:lnTo>
                  <a:close/>
                  <a:moveTo>
                    <a:pt x="22369" y="1050"/>
                  </a:moveTo>
                  <a:lnTo>
                    <a:pt x="24207" y="117"/>
                  </a:lnTo>
                  <a:lnTo>
                    <a:pt x="24207" y="1954"/>
                  </a:lnTo>
                  <a:lnTo>
                    <a:pt x="22369" y="2859"/>
                  </a:lnTo>
                  <a:lnTo>
                    <a:pt x="22369" y="1050"/>
                  </a:lnTo>
                  <a:close/>
                  <a:moveTo>
                    <a:pt x="20298" y="117"/>
                  </a:moveTo>
                  <a:lnTo>
                    <a:pt x="22136" y="1050"/>
                  </a:lnTo>
                  <a:lnTo>
                    <a:pt x="22136" y="2859"/>
                  </a:lnTo>
                  <a:lnTo>
                    <a:pt x="20298" y="1954"/>
                  </a:lnTo>
                  <a:lnTo>
                    <a:pt x="20298" y="117"/>
                  </a:lnTo>
                  <a:close/>
                  <a:moveTo>
                    <a:pt x="18227" y="1050"/>
                  </a:moveTo>
                  <a:lnTo>
                    <a:pt x="20065" y="117"/>
                  </a:lnTo>
                  <a:lnTo>
                    <a:pt x="20065" y="1954"/>
                  </a:lnTo>
                  <a:lnTo>
                    <a:pt x="18227" y="2859"/>
                  </a:lnTo>
                  <a:lnTo>
                    <a:pt x="18227" y="1050"/>
                  </a:lnTo>
                  <a:close/>
                  <a:moveTo>
                    <a:pt x="16157" y="117"/>
                  </a:moveTo>
                  <a:lnTo>
                    <a:pt x="17994" y="1050"/>
                  </a:lnTo>
                  <a:lnTo>
                    <a:pt x="17994" y="2859"/>
                  </a:lnTo>
                  <a:lnTo>
                    <a:pt x="16157" y="1954"/>
                  </a:lnTo>
                  <a:lnTo>
                    <a:pt x="16157" y="117"/>
                  </a:lnTo>
                  <a:close/>
                  <a:moveTo>
                    <a:pt x="14057" y="1050"/>
                  </a:moveTo>
                  <a:lnTo>
                    <a:pt x="15924" y="117"/>
                  </a:lnTo>
                  <a:lnTo>
                    <a:pt x="15924" y="1954"/>
                  </a:lnTo>
                  <a:lnTo>
                    <a:pt x="14057" y="2859"/>
                  </a:lnTo>
                  <a:lnTo>
                    <a:pt x="14057" y="1050"/>
                  </a:lnTo>
                  <a:close/>
                  <a:moveTo>
                    <a:pt x="11987" y="117"/>
                  </a:moveTo>
                  <a:lnTo>
                    <a:pt x="13825" y="1050"/>
                  </a:lnTo>
                  <a:lnTo>
                    <a:pt x="13825" y="2859"/>
                  </a:lnTo>
                  <a:lnTo>
                    <a:pt x="11987" y="1954"/>
                  </a:lnTo>
                  <a:lnTo>
                    <a:pt x="11987" y="117"/>
                  </a:lnTo>
                  <a:close/>
                  <a:moveTo>
                    <a:pt x="9916" y="1050"/>
                  </a:moveTo>
                  <a:lnTo>
                    <a:pt x="11754" y="117"/>
                  </a:lnTo>
                  <a:lnTo>
                    <a:pt x="11754" y="1954"/>
                  </a:lnTo>
                  <a:lnTo>
                    <a:pt x="9916" y="2859"/>
                  </a:lnTo>
                  <a:lnTo>
                    <a:pt x="9916" y="1050"/>
                  </a:lnTo>
                  <a:close/>
                  <a:moveTo>
                    <a:pt x="7845" y="117"/>
                  </a:moveTo>
                  <a:lnTo>
                    <a:pt x="9683" y="1050"/>
                  </a:lnTo>
                  <a:lnTo>
                    <a:pt x="9683" y="2859"/>
                  </a:lnTo>
                  <a:lnTo>
                    <a:pt x="7845" y="1954"/>
                  </a:lnTo>
                  <a:lnTo>
                    <a:pt x="7845" y="117"/>
                  </a:lnTo>
                  <a:close/>
                  <a:moveTo>
                    <a:pt x="5775" y="1050"/>
                  </a:moveTo>
                  <a:lnTo>
                    <a:pt x="7612" y="117"/>
                  </a:lnTo>
                  <a:lnTo>
                    <a:pt x="7612" y="1954"/>
                  </a:lnTo>
                  <a:lnTo>
                    <a:pt x="5775" y="2859"/>
                  </a:lnTo>
                  <a:lnTo>
                    <a:pt x="5775" y="1050"/>
                  </a:lnTo>
                  <a:close/>
                  <a:moveTo>
                    <a:pt x="3704" y="117"/>
                  </a:moveTo>
                  <a:lnTo>
                    <a:pt x="5542" y="1050"/>
                  </a:lnTo>
                  <a:lnTo>
                    <a:pt x="5542" y="2859"/>
                  </a:lnTo>
                  <a:lnTo>
                    <a:pt x="3704" y="1954"/>
                  </a:lnTo>
                  <a:lnTo>
                    <a:pt x="3704" y="117"/>
                  </a:lnTo>
                  <a:close/>
                  <a:moveTo>
                    <a:pt x="1633" y="1050"/>
                  </a:moveTo>
                  <a:lnTo>
                    <a:pt x="3471" y="117"/>
                  </a:lnTo>
                  <a:lnTo>
                    <a:pt x="3471" y="1954"/>
                  </a:lnTo>
                  <a:lnTo>
                    <a:pt x="1633" y="2859"/>
                  </a:lnTo>
                  <a:lnTo>
                    <a:pt x="1633" y="1050"/>
                  </a:lnTo>
                  <a:close/>
                  <a:moveTo>
                    <a:pt x="3471" y="6007"/>
                  </a:moveTo>
                  <a:lnTo>
                    <a:pt x="1633" y="5074"/>
                  </a:lnTo>
                  <a:lnTo>
                    <a:pt x="1633" y="3266"/>
                  </a:lnTo>
                  <a:lnTo>
                    <a:pt x="3471" y="4170"/>
                  </a:lnTo>
                  <a:lnTo>
                    <a:pt x="3471" y="6007"/>
                  </a:lnTo>
                  <a:close/>
                  <a:moveTo>
                    <a:pt x="3588" y="3965"/>
                  </a:moveTo>
                  <a:lnTo>
                    <a:pt x="1779" y="3062"/>
                  </a:lnTo>
                  <a:lnTo>
                    <a:pt x="3588" y="2159"/>
                  </a:lnTo>
                  <a:lnTo>
                    <a:pt x="5395" y="3062"/>
                  </a:lnTo>
                  <a:lnTo>
                    <a:pt x="3588" y="3965"/>
                  </a:lnTo>
                  <a:close/>
                  <a:moveTo>
                    <a:pt x="3704" y="4170"/>
                  </a:moveTo>
                  <a:lnTo>
                    <a:pt x="5542" y="3237"/>
                  </a:lnTo>
                  <a:lnTo>
                    <a:pt x="5542" y="5074"/>
                  </a:lnTo>
                  <a:lnTo>
                    <a:pt x="3704" y="6007"/>
                  </a:lnTo>
                  <a:lnTo>
                    <a:pt x="3704" y="4170"/>
                  </a:lnTo>
                  <a:close/>
                  <a:moveTo>
                    <a:pt x="5659" y="7086"/>
                  </a:moveTo>
                  <a:lnTo>
                    <a:pt x="3850" y="6182"/>
                  </a:lnTo>
                  <a:lnTo>
                    <a:pt x="5659" y="5278"/>
                  </a:lnTo>
                  <a:lnTo>
                    <a:pt x="7466" y="6182"/>
                  </a:lnTo>
                  <a:lnTo>
                    <a:pt x="5659" y="7086"/>
                  </a:lnTo>
                  <a:close/>
                  <a:moveTo>
                    <a:pt x="7612" y="6007"/>
                  </a:moveTo>
                  <a:lnTo>
                    <a:pt x="5775" y="5074"/>
                  </a:lnTo>
                  <a:lnTo>
                    <a:pt x="5775" y="3266"/>
                  </a:lnTo>
                  <a:lnTo>
                    <a:pt x="7612" y="4170"/>
                  </a:lnTo>
                  <a:lnTo>
                    <a:pt x="7612" y="6007"/>
                  </a:lnTo>
                  <a:close/>
                  <a:moveTo>
                    <a:pt x="7729" y="3965"/>
                  </a:moveTo>
                  <a:lnTo>
                    <a:pt x="5921" y="3062"/>
                  </a:lnTo>
                  <a:lnTo>
                    <a:pt x="7729" y="2159"/>
                  </a:lnTo>
                  <a:lnTo>
                    <a:pt x="9537" y="3062"/>
                  </a:lnTo>
                  <a:lnTo>
                    <a:pt x="7729" y="3965"/>
                  </a:lnTo>
                  <a:close/>
                  <a:moveTo>
                    <a:pt x="7845" y="4170"/>
                  </a:moveTo>
                  <a:lnTo>
                    <a:pt x="9683" y="3237"/>
                  </a:lnTo>
                  <a:lnTo>
                    <a:pt x="9683" y="5074"/>
                  </a:lnTo>
                  <a:lnTo>
                    <a:pt x="7845" y="6007"/>
                  </a:lnTo>
                  <a:lnTo>
                    <a:pt x="7845" y="4170"/>
                  </a:lnTo>
                  <a:close/>
                  <a:moveTo>
                    <a:pt x="9800" y="7086"/>
                  </a:moveTo>
                  <a:lnTo>
                    <a:pt x="7992" y="6182"/>
                  </a:lnTo>
                  <a:lnTo>
                    <a:pt x="9800" y="5278"/>
                  </a:lnTo>
                  <a:lnTo>
                    <a:pt x="11608" y="6182"/>
                  </a:lnTo>
                  <a:lnTo>
                    <a:pt x="9800" y="7086"/>
                  </a:lnTo>
                  <a:close/>
                  <a:moveTo>
                    <a:pt x="11754" y="6007"/>
                  </a:moveTo>
                  <a:lnTo>
                    <a:pt x="9916" y="5074"/>
                  </a:lnTo>
                  <a:lnTo>
                    <a:pt x="9916" y="3266"/>
                  </a:lnTo>
                  <a:lnTo>
                    <a:pt x="11754" y="4170"/>
                  </a:lnTo>
                  <a:lnTo>
                    <a:pt x="11754" y="6007"/>
                  </a:lnTo>
                  <a:close/>
                  <a:moveTo>
                    <a:pt x="11871" y="3965"/>
                  </a:moveTo>
                  <a:lnTo>
                    <a:pt x="10062" y="3062"/>
                  </a:lnTo>
                  <a:lnTo>
                    <a:pt x="11871" y="2159"/>
                  </a:lnTo>
                  <a:lnTo>
                    <a:pt x="13678" y="3062"/>
                  </a:lnTo>
                  <a:lnTo>
                    <a:pt x="11871" y="3965"/>
                  </a:lnTo>
                  <a:close/>
                  <a:moveTo>
                    <a:pt x="12016" y="4170"/>
                  </a:moveTo>
                  <a:lnTo>
                    <a:pt x="13854" y="3237"/>
                  </a:lnTo>
                  <a:lnTo>
                    <a:pt x="13854" y="5074"/>
                  </a:lnTo>
                  <a:lnTo>
                    <a:pt x="12016" y="6007"/>
                  </a:lnTo>
                  <a:lnTo>
                    <a:pt x="12016" y="4170"/>
                  </a:lnTo>
                  <a:close/>
                  <a:moveTo>
                    <a:pt x="13971" y="7086"/>
                  </a:moveTo>
                  <a:lnTo>
                    <a:pt x="12162" y="6182"/>
                  </a:lnTo>
                  <a:lnTo>
                    <a:pt x="13971" y="5278"/>
                  </a:lnTo>
                  <a:lnTo>
                    <a:pt x="15777" y="6182"/>
                  </a:lnTo>
                  <a:lnTo>
                    <a:pt x="13971" y="7086"/>
                  </a:lnTo>
                  <a:close/>
                  <a:moveTo>
                    <a:pt x="15924" y="6007"/>
                  </a:moveTo>
                  <a:lnTo>
                    <a:pt x="14086" y="5074"/>
                  </a:lnTo>
                  <a:lnTo>
                    <a:pt x="14086" y="3266"/>
                  </a:lnTo>
                  <a:lnTo>
                    <a:pt x="15924" y="4170"/>
                  </a:lnTo>
                  <a:lnTo>
                    <a:pt x="15924" y="6007"/>
                  </a:lnTo>
                  <a:close/>
                  <a:moveTo>
                    <a:pt x="16041" y="3965"/>
                  </a:moveTo>
                  <a:lnTo>
                    <a:pt x="14232" y="3062"/>
                  </a:lnTo>
                  <a:lnTo>
                    <a:pt x="16041" y="2159"/>
                  </a:lnTo>
                  <a:lnTo>
                    <a:pt x="17848" y="3062"/>
                  </a:lnTo>
                  <a:lnTo>
                    <a:pt x="16041" y="3965"/>
                  </a:lnTo>
                  <a:close/>
                  <a:moveTo>
                    <a:pt x="16157" y="4170"/>
                  </a:moveTo>
                  <a:lnTo>
                    <a:pt x="17994" y="3237"/>
                  </a:lnTo>
                  <a:lnTo>
                    <a:pt x="17994" y="5074"/>
                  </a:lnTo>
                  <a:lnTo>
                    <a:pt x="16157" y="6007"/>
                  </a:lnTo>
                  <a:lnTo>
                    <a:pt x="16157" y="4170"/>
                  </a:lnTo>
                  <a:close/>
                  <a:moveTo>
                    <a:pt x="18111" y="7086"/>
                  </a:moveTo>
                  <a:lnTo>
                    <a:pt x="16303" y="6182"/>
                  </a:lnTo>
                  <a:lnTo>
                    <a:pt x="18111" y="5278"/>
                  </a:lnTo>
                  <a:lnTo>
                    <a:pt x="19919" y="6182"/>
                  </a:lnTo>
                  <a:lnTo>
                    <a:pt x="18111" y="7086"/>
                  </a:lnTo>
                  <a:close/>
                  <a:moveTo>
                    <a:pt x="20065" y="6007"/>
                  </a:moveTo>
                  <a:lnTo>
                    <a:pt x="18227" y="5074"/>
                  </a:lnTo>
                  <a:lnTo>
                    <a:pt x="18227" y="3266"/>
                  </a:lnTo>
                  <a:lnTo>
                    <a:pt x="20065" y="4170"/>
                  </a:lnTo>
                  <a:lnTo>
                    <a:pt x="20065" y="6007"/>
                  </a:lnTo>
                  <a:close/>
                  <a:moveTo>
                    <a:pt x="20182" y="3965"/>
                  </a:moveTo>
                  <a:lnTo>
                    <a:pt x="18374" y="3062"/>
                  </a:lnTo>
                  <a:lnTo>
                    <a:pt x="20182" y="2159"/>
                  </a:lnTo>
                  <a:lnTo>
                    <a:pt x="21990" y="3062"/>
                  </a:lnTo>
                  <a:lnTo>
                    <a:pt x="20182" y="3965"/>
                  </a:lnTo>
                  <a:close/>
                  <a:moveTo>
                    <a:pt x="20298" y="4170"/>
                  </a:moveTo>
                  <a:lnTo>
                    <a:pt x="22136" y="3237"/>
                  </a:lnTo>
                  <a:lnTo>
                    <a:pt x="22136" y="5074"/>
                  </a:lnTo>
                  <a:lnTo>
                    <a:pt x="20298" y="6007"/>
                  </a:lnTo>
                  <a:lnTo>
                    <a:pt x="20298" y="4170"/>
                  </a:lnTo>
                  <a:close/>
                  <a:moveTo>
                    <a:pt x="22253" y="7086"/>
                  </a:moveTo>
                  <a:lnTo>
                    <a:pt x="20444" y="6182"/>
                  </a:lnTo>
                  <a:lnTo>
                    <a:pt x="22253" y="5278"/>
                  </a:lnTo>
                  <a:lnTo>
                    <a:pt x="24060" y="6182"/>
                  </a:lnTo>
                  <a:lnTo>
                    <a:pt x="22253" y="7086"/>
                  </a:lnTo>
                  <a:close/>
                  <a:moveTo>
                    <a:pt x="24207" y="6007"/>
                  </a:moveTo>
                  <a:lnTo>
                    <a:pt x="22369" y="5074"/>
                  </a:lnTo>
                  <a:lnTo>
                    <a:pt x="22369" y="3266"/>
                  </a:lnTo>
                  <a:lnTo>
                    <a:pt x="24207" y="4170"/>
                  </a:lnTo>
                  <a:lnTo>
                    <a:pt x="24207" y="6007"/>
                  </a:lnTo>
                  <a:close/>
                  <a:moveTo>
                    <a:pt x="24324" y="3965"/>
                  </a:moveTo>
                  <a:lnTo>
                    <a:pt x="22515" y="3062"/>
                  </a:lnTo>
                  <a:lnTo>
                    <a:pt x="24324" y="2159"/>
                  </a:lnTo>
                  <a:lnTo>
                    <a:pt x="26131" y="3062"/>
                  </a:lnTo>
                  <a:lnTo>
                    <a:pt x="24324" y="3965"/>
                  </a:lnTo>
                  <a:close/>
                  <a:moveTo>
                    <a:pt x="26307" y="5074"/>
                  </a:moveTo>
                  <a:lnTo>
                    <a:pt x="24469" y="6007"/>
                  </a:lnTo>
                  <a:lnTo>
                    <a:pt x="24469" y="4170"/>
                  </a:lnTo>
                  <a:lnTo>
                    <a:pt x="26307" y="3237"/>
                  </a:lnTo>
                  <a:lnTo>
                    <a:pt x="26307" y="5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black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C45DB212-6735-4DE0-A9D7-E0D3B54DC65B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66977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7588" y="2514600"/>
            <a:ext cx="502892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2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36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Microsoft YaHei Light" panose="020B0502040204020203" pitchFamily="34" charset="-122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27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Microsoft YaHei Light" panose="020B0502040204020203" pitchFamily="34" charset="-122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31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Microsoft YaHei Light" panose="020B0502040204020203" pitchFamily="34" charset="-122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891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b="0" i="0" dirty="0">
              <a:solidFill>
                <a:schemeClr val="bg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 to download the font</a:t>
            </a:r>
            <a:r>
              <a:rPr lang="en-US" sz="1800" b="0" i="0" baseline="0" dirty="0">
                <a:solidFill>
                  <a:schemeClr val="bg1"/>
                </a:solidFill>
                <a:latin typeface="Microsoft YaHei" panose="020B0503020204020204" pitchFamily="34" charset="-122"/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b="0" i="0" strike="noStrike" baseline="0" dirty="0">
                <a:solidFill>
                  <a:schemeClr val="bg1"/>
                </a:solidFill>
                <a:latin typeface="Microsoft YaHei" panose="020B0503020204020204" pitchFamily="34" charset="-122"/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Need more information on how to install fonts? </a:t>
            </a:r>
            <a:b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</a:b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 </a:t>
            </a:r>
            <a:endParaRPr lang="en-US" sz="3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5242" y="2908233"/>
            <a:ext cx="5356032" cy="895350"/>
          </a:xfrm>
        </p:spPr>
        <p:txBody>
          <a:bodyPr/>
          <a:lstStyle>
            <a:lvl1pPr>
              <a:defRPr sz="4900" b="0" i="0">
                <a:solidFill>
                  <a:schemeClr val="bg1"/>
                </a:solidFill>
                <a:latin typeface="Microsoft YaHei Light" panose="020B0502040204020203" pitchFamily="34" charset="-122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6500" y="2225997"/>
            <a:ext cx="4700685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634" y="2225997"/>
            <a:ext cx="3022640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3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b="0" i="0" dirty="0">
                    <a:latin typeface="Microsoft YaHei" panose="020B0503020204020204" pitchFamily="34" charset="-122"/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31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i="0" spc="300" dirty="0">
                <a:solidFill>
                  <a:schemeClr val="bg1"/>
                </a:solidFill>
                <a:latin typeface="Microsoft YaHei" panose="020B0503020204020204" pitchFamily="34" charset="-122"/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b="0" i="0" spc="300" dirty="0">
              <a:solidFill>
                <a:schemeClr val="bg1"/>
              </a:solidFill>
              <a:latin typeface="Microsoft YaHei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r>
              <a:rPr lang="en-US" sz="5400" b="0" i="0" spc="300" dirty="0">
                <a:solidFill>
                  <a:schemeClr val="bg1"/>
                </a:solidFill>
                <a:latin typeface="Microsoft YaHei" panose="020B0503020204020204" pitchFamily="34" charset="-122"/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57513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5" y="1714500"/>
            <a:ext cx="10975659" cy="4457701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17150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EA52DB6-2039-4C52-BB92-0EC352C395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4850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56C0AA7-A31A-4037-AF38-034821586B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Freeform 1">
            <a:extLst>
              <a:ext uri="{FF2B5EF4-FFF2-40B4-BE49-F238E27FC236}">
                <a16:creationId xmlns:a16="http://schemas.microsoft.com/office/drawing/2014/main" id="{4CDD7C41-D05A-4833-A178-6AA47B649D9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0" y="3444240"/>
            <a:ext cx="12192000" cy="3413760"/>
          </a:xfrm>
          <a:custGeom>
            <a:avLst/>
            <a:gdLst>
              <a:gd name="T0" fmla="*/ 729 w 27999"/>
              <a:gd name="T1" fmla="*/ 4491 h 7816"/>
              <a:gd name="T2" fmla="*/ 1138 w 27999"/>
              <a:gd name="T3" fmla="*/ 7815 h 7816"/>
              <a:gd name="T4" fmla="*/ 8459 w 27999"/>
              <a:gd name="T5" fmla="*/ 7320 h 7816"/>
              <a:gd name="T6" fmla="*/ 15282 w 27999"/>
              <a:gd name="T7" fmla="*/ 7815 h 7816"/>
              <a:gd name="T8" fmla="*/ 21261 w 27999"/>
              <a:gd name="T9" fmla="*/ 7815 h 7816"/>
              <a:gd name="T10" fmla="*/ 27998 w 27999"/>
              <a:gd name="T11" fmla="*/ 6970 h 7816"/>
              <a:gd name="T12" fmla="*/ 27998 w 27999"/>
              <a:gd name="T13" fmla="*/ 2159 h 7816"/>
              <a:gd name="T14" fmla="*/ 26481 w 27999"/>
              <a:gd name="T15" fmla="*/ 3821 h 7816"/>
              <a:gd name="T16" fmla="*/ 25053 w 27999"/>
              <a:gd name="T17" fmla="*/ 3821 h 7816"/>
              <a:gd name="T18" fmla="*/ 23624 w 27999"/>
              <a:gd name="T19" fmla="*/ 3821 h 7816"/>
              <a:gd name="T20" fmla="*/ 22194 w 27999"/>
              <a:gd name="T21" fmla="*/ 3821 h 7816"/>
              <a:gd name="T22" fmla="*/ 20736 w 27999"/>
              <a:gd name="T23" fmla="*/ 3821 h 7816"/>
              <a:gd name="T24" fmla="*/ 19307 w 27999"/>
              <a:gd name="T25" fmla="*/ 3821 h 7816"/>
              <a:gd name="T26" fmla="*/ 17877 w 27999"/>
              <a:gd name="T27" fmla="*/ 3821 h 7816"/>
              <a:gd name="T28" fmla="*/ 16420 w 27999"/>
              <a:gd name="T29" fmla="*/ 3821 h 7816"/>
              <a:gd name="T30" fmla="*/ 14991 w 27999"/>
              <a:gd name="T31" fmla="*/ 3821 h 7816"/>
              <a:gd name="T32" fmla="*/ 13562 w 27999"/>
              <a:gd name="T33" fmla="*/ 3821 h 7816"/>
              <a:gd name="T34" fmla="*/ 12104 w 27999"/>
              <a:gd name="T35" fmla="*/ 3821 h 7816"/>
              <a:gd name="T36" fmla="*/ 10675 w 27999"/>
              <a:gd name="T37" fmla="*/ 3821 h 7816"/>
              <a:gd name="T38" fmla="*/ 9245 w 27999"/>
              <a:gd name="T39" fmla="*/ 3821 h 7816"/>
              <a:gd name="T40" fmla="*/ 7816 w 27999"/>
              <a:gd name="T41" fmla="*/ 3821 h 7816"/>
              <a:gd name="T42" fmla="*/ 6359 w 27999"/>
              <a:gd name="T43" fmla="*/ 3821 h 7816"/>
              <a:gd name="T44" fmla="*/ 4929 w 27999"/>
              <a:gd name="T45" fmla="*/ 3821 h 7816"/>
              <a:gd name="T46" fmla="*/ 3500 w 27999"/>
              <a:gd name="T47" fmla="*/ 3821 h 7816"/>
              <a:gd name="T48" fmla="*/ 2042 w 27999"/>
              <a:gd name="T49" fmla="*/ 3821 h 7816"/>
              <a:gd name="T50" fmla="*/ 788 w 27999"/>
              <a:gd name="T51" fmla="*/ 3994 h 7816"/>
              <a:gd name="T52" fmla="*/ 1546 w 27999"/>
              <a:gd name="T53" fmla="*/ 7727 h 7816"/>
              <a:gd name="T54" fmla="*/ 2217 w 27999"/>
              <a:gd name="T55" fmla="*/ 3994 h 7816"/>
              <a:gd name="T56" fmla="*/ 3004 w 27999"/>
              <a:gd name="T57" fmla="*/ 7727 h 7816"/>
              <a:gd name="T58" fmla="*/ 3645 w 27999"/>
              <a:gd name="T59" fmla="*/ 3994 h 7816"/>
              <a:gd name="T60" fmla="*/ 4433 w 27999"/>
              <a:gd name="T61" fmla="*/ 7727 h 7816"/>
              <a:gd name="T62" fmla="*/ 5104 w 27999"/>
              <a:gd name="T63" fmla="*/ 3994 h 7816"/>
              <a:gd name="T64" fmla="*/ 5862 w 27999"/>
              <a:gd name="T65" fmla="*/ 7727 h 7816"/>
              <a:gd name="T66" fmla="*/ 6533 w 27999"/>
              <a:gd name="T67" fmla="*/ 3994 h 7816"/>
              <a:gd name="T68" fmla="*/ 7292 w 27999"/>
              <a:gd name="T69" fmla="*/ 7727 h 7816"/>
              <a:gd name="T70" fmla="*/ 7962 w 27999"/>
              <a:gd name="T71" fmla="*/ 3994 h 7816"/>
              <a:gd name="T72" fmla="*/ 8750 w 27999"/>
              <a:gd name="T73" fmla="*/ 7727 h 7816"/>
              <a:gd name="T74" fmla="*/ 9421 w 27999"/>
              <a:gd name="T75" fmla="*/ 3994 h 7816"/>
              <a:gd name="T76" fmla="*/ 10179 w 27999"/>
              <a:gd name="T77" fmla="*/ 7727 h 7816"/>
              <a:gd name="T78" fmla="*/ 10850 w 27999"/>
              <a:gd name="T79" fmla="*/ 3994 h 7816"/>
              <a:gd name="T80" fmla="*/ 11608 w 27999"/>
              <a:gd name="T81" fmla="*/ 7727 h 7816"/>
              <a:gd name="T82" fmla="*/ 12279 w 27999"/>
              <a:gd name="T83" fmla="*/ 3994 h 7816"/>
              <a:gd name="T84" fmla="*/ 13066 w 27999"/>
              <a:gd name="T85" fmla="*/ 7727 h 7816"/>
              <a:gd name="T86" fmla="*/ 13737 w 27999"/>
              <a:gd name="T87" fmla="*/ 3994 h 7816"/>
              <a:gd name="T88" fmla="*/ 14494 w 27999"/>
              <a:gd name="T89" fmla="*/ 7727 h 7816"/>
              <a:gd name="T90" fmla="*/ 15165 w 27999"/>
              <a:gd name="T91" fmla="*/ 3994 h 7816"/>
              <a:gd name="T92" fmla="*/ 15924 w 27999"/>
              <a:gd name="T93" fmla="*/ 7727 h 7816"/>
              <a:gd name="T94" fmla="*/ 16594 w 27999"/>
              <a:gd name="T95" fmla="*/ 3994 h 7816"/>
              <a:gd name="T96" fmla="*/ 17382 w 27999"/>
              <a:gd name="T97" fmla="*/ 7727 h 7816"/>
              <a:gd name="T98" fmla="*/ 18024 w 27999"/>
              <a:gd name="T99" fmla="*/ 3994 h 7816"/>
              <a:gd name="T100" fmla="*/ 18811 w 27999"/>
              <a:gd name="T101" fmla="*/ 7727 h 7816"/>
              <a:gd name="T102" fmla="*/ 19482 w 27999"/>
              <a:gd name="T103" fmla="*/ 3994 h 7816"/>
              <a:gd name="T104" fmla="*/ 20240 w 27999"/>
              <a:gd name="T105" fmla="*/ 7727 h 7816"/>
              <a:gd name="T106" fmla="*/ 20911 w 27999"/>
              <a:gd name="T107" fmla="*/ 3994 h 7816"/>
              <a:gd name="T108" fmla="*/ 21669 w 27999"/>
              <a:gd name="T109" fmla="*/ 7727 h 7816"/>
              <a:gd name="T110" fmla="*/ 22340 w 27999"/>
              <a:gd name="T111" fmla="*/ 3994 h 7816"/>
              <a:gd name="T112" fmla="*/ 23127 w 27999"/>
              <a:gd name="T113" fmla="*/ 7727 h 7816"/>
              <a:gd name="T114" fmla="*/ 23798 w 27999"/>
              <a:gd name="T115" fmla="*/ 3994 h 7816"/>
              <a:gd name="T116" fmla="*/ 24557 w 27999"/>
              <a:gd name="T117" fmla="*/ 7727 h 7816"/>
              <a:gd name="T118" fmla="*/ 25227 w 27999"/>
              <a:gd name="T119" fmla="*/ 3994 h 7816"/>
              <a:gd name="T120" fmla="*/ 25986 w 27999"/>
              <a:gd name="T121" fmla="*/ 7727 h 7816"/>
              <a:gd name="T122" fmla="*/ 26657 w 27999"/>
              <a:gd name="T123" fmla="*/ 3994 h 7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999" h="7816">
                <a:moveTo>
                  <a:pt x="27998" y="2100"/>
                </a:moveTo>
                <a:lnTo>
                  <a:pt x="27998" y="0"/>
                </a:lnTo>
                <a:lnTo>
                  <a:pt x="0" y="0"/>
                </a:lnTo>
                <a:lnTo>
                  <a:pt x="0" y="2216"/>
                </a:lnTo>
                <a:lnTo>
                  <a:pt x="612" y="1400"/>
                </a:lnTo>
                <a:lnTo>
                  <a:pt x="379" y="2100"/>
                </a:lnTo>
                <a:lnTo>
                  <a:pt x="729" y="2100"/>
                </a:lnTo>
                <a:lnTo>
                  <a:pt x="117" y="2916"/>
                </a:lnTo>
                <a:lnTo>
                  <a:pt x="292" y="2275"/>
                </a:lnTo>
                <a:lnTo>
                  <a:pt x="0" y="2275"/>
                </a:lnTo>
                <a:lnTo>
                  <a:pt x="0" y="4607"/>
                </a:lnTo>
                <a:lnTo>
                  <a:pt x="612" y="3821"/>
                </a:lnTo>
                <a:lnTo>
                  <a:pt x="379" y="4491"/>
                </a:lnTo>
                <a:lnTo>
                  <a:pt x="729" y="4491"/>
                </a:lnTo>
                <a:lnTo>
                  <a:pt x="117" y="5307"/>
                </a:lnTo>
                <a:lnTo>
                  <a:pt x="292" y="4694"/>
                </a:lnTo>
                <a:lnTo>
                  <a:pt x="0" y="4694"/>
                </a:lnTo>
                <a:lnTo>
                  <a:pt x="0" y="7027"/>
                </a:lnTo>
                <a:lnTo>
                  <a:pt x="612" y="6211"/>
                </a:lnTo>
                <a:lnTo>
                  <a:pt x="379" y="6911"/>
                </a:lnTo>
                <a:lnTo>
                  <a:pt x="729" y="6911"/>
                </a:lnTo>
                <a:lnTo>
                  <a:pt x="117" y="7727"/>
                </a:lnTo>
                <a:lnTo>
                  <a:pt x="292" y="7086"/>
                </a:lnTo>
                <a:lnTo>
                  <a:pt x="0" y="7086"/>
                </a:lnTo>
                <a:lnTo>
                  <a:pt x="0" y="7815"/>
                </a:lnTo>
                <a:lnTo>
                  <a:pt x="904" y="7815"/>
                </a:lnTo>
                <a:lnTo>
                  <a:pt x="1283" y="7320"/>
                </a:lnTo>
                <a:lnTo>
                  <a:pt x="1138" y="7815"/>
                </a:lnTo>
                <a:lnTo>
                  <a:pt x="2333" y="7815"/>
                </a:lnTo>
                <a:lnTo>
                  <a:pt x="2712" y="7320"/>
                </a:lnTo>
                <a:lnTo>
                  <a:pt x="2567" y="7815"/>
                </a:lnTo>
                <a:lnTo>
                  <a:pt x="3762" y="7815"/>
                </a:lnTo>
                <a:lnTo>
                  <a:pt x="4142" y="7320"/>
                </a:lnTo>
                <a:lnTo>
                  <a:pt x="3995" y="7815"/>
                </a:lnTo>
                <a:lnTo>
                  <a:pt x="5221" y="7815"/>
                </a:lnTo>
                <a:lnTo>
                  <a:pt x="5600" y="7320"/>
                </a:lnTo>
                <a:lnTo>
                  <a:pt x="5425" y="7815"/>
                </a:lnTo>
                <a:lnTo>
                  <a:pt x="6650" y="7815"/>
                </a:lnTo>
                <a:lnTo>
                  <a:pt x="7029" y="7320"/>
                </a:lnTo>
                <a:lnTo>
                  <a:pt x="6883" y="7815"/>
                </a:lnTo>
                <a:lnTo>
                  <a:pt x="8079" y="7815"/>
                </a:lnTo>
                <a:lnTo>
                  <a:pt x="8459" y="7320"/>
                </a:lnTo>
                <a:lnTo>
                  <a:pt x="8312" y="7815"/>
                </a:lnTo>
                <a:lnTo>
                  <a:pt x="9537" y="7815"/>
                </a:lnTo>
                <a:lnTo>
                  <a:pt x="9916" y="7320"/>
                </a:lnTo>
                <a:lnTo>
                  <a:pt x="9742" y="7815"/>
                </a:lnTo>
                <a:lnTo>
                  <a:pt x="10966" y="7815"/>
                </a:lnTo>
                <a:lnTo>
                  <a:pt x="11345" y="7320"/>
                </a:lnTo>
                <a:lnTo>
                  <a:pt x="11200" y="7815"/>
                </a:lnTo>
                <a:lnTo>
                  <a:pt x="12395" y="7815"/>
                </a:lnTo>
                <a:lnTo>
                  <a:pt x="12775" y="7320"/>
                </a:lnTo>
                <a:lnTo>
                  <a:pt x="12629" y="7815"/>
                </a:lnTo>
                <a:lnTo>
                  <a:pt x="13825" y="7815"/>
                </a:lnTo>
                <a:lnTo>
                  <a:pt x="14232" y="7320"/>
                </a:lnTo>
                <a:lnTo>
                  <a:pt x="14057" y="7815"/>
                </a:lnTo>
                <a:lnTo>
                  <a:pt x="15282" y="7815"/>
                </a:lnTo>
                <a:lnTo>
                  <a:pt x="15661" y="7320"/>
                </a:lnTo>
                <a:lnTo>
                  <a:pt x="15515" y="7815"/>
                </a:lnTo>
                <a:lnTo>
                  <a:pt x="16711" y="7815"/>
                </a:lnTo>
                <a:lnTo>
                  <a:pt x="17091" y="7320"/>
                </a:lnTo>
                <a:lnTo>
                  <a:pt x="16944" y="7815"/>
                </a:lnTo>
                <a:lnTo>
                  <a:pt x="18141" y="7815"/>
                </a:lnTo>
                <a:lnTo>
                  <a:pt x="18548" y="7320"/>
                </a:lnTo>
                <a:lnTo>
                  <a:pt x="18374" y="7815"/>
                </a:lnTo>
                <a:lnTo>
                  <a:pt x="19598" y="7815"/>
                </a:lnTo>
                <a:lnTo>
                  <a:pt x="19977" y="7320"/>
                </a:lnTo>
                <a:lnTo>
                  <a:pt x="19832" y="7815"/>
                </a:lnTo>
                <a:lnTo>
                  <a:pt x="21027" y="7815"/>
                </a:lnTo>
                <a:lnTo>
                  <a:pt x="21407" y="7320"/>
                </a:lnTo>
                <a:lnTo>
                  <a:pt x="21261" y="7815"/>
                </a:lnTo>
                <a:lnTo>
                  <a:pt x="22457" y="7815"/>
                </a:lnTo>
                <a:lnTo>
                  <a:pt x="22836" y="7320"/>
                </a:lnTo>
                <a:lnTo>
                  <a:pt x="22690" y="7815"/>
                </a:lnTo>
                <a:lnTo>
                  <a:pt x="23915" y="7815"/>
                </a:lnTo>
                <a:lnTo>
                  <a:pt x="24294" y="7320"/>
                </a:lnTo>
                <a:lnTo>
                  <a:pt x="24119" y="7815"/>
                </a:lnTo>
                <a:lnTo>
                  <a:pt x="25344" y="7815"/>
                </a:lnTo>
                <a:lnTo>
                  <a:pt x="25724" y="7320"/>
                </a:lnTo>
                <a:lnTo>
                  <a:pt x="25577" y="7815"/>
                </a:lnTo>
                <a:lnTo>
                  <a:pt x="26774" y="7815"/>
                </a:lnTo>
                <a:lnTo>
                  <a:pt x="27152" y="7320"/>
                </a:lnTo>
                <a:lnTo>
                  <a:pt x="27007" y="7815"/>
                </a:lnTo>
                <a:lnTo>
                  <a:pt x="27998" y="7815"/>
                </a:lnTo>
                <a:lnTo>
                  <a:pt x="27998" y="6970"/>
                </a:lnTo>
                <a:lnTo>
                  <a:pt x="27444" y="7727"/>
                </a:lnTo>
                <a:lnTo>
                  <a:pt x="27619" y="7086"/>
                </a:lnTo>
                <a:lnTo>
                  <a:pt x="27269" y="7086"/>
                </a:lnTo>
                <a:lnTo>
                  <a:pt x="27940" y="6211"/>
                </a:lnTo>
                <a:lnTo>
                  <a:pt x="27707" y="6911"/>
                </a:lnTo>
                <a:lnTo>
                  <a:pt x="27998" y="6911"/>
                </a:lnTo>
                <a:lnTo>
                  <a:pt x="27998" y="4549"/>
                </a:lnTo>
                <a:lnTo>
                  <a:pt x="27444" y="5307"/>
                </a:lnTo>
                <a:lnTo>
                  <a:pt x="27619" y="4694"/>
                </a:lnTo>
                <a:lnTo>
                  <a:pt x="27269" y="4694"/>
                </a:lnTo>
                <a:lnTo>
                  <a:pt x="27940" y="3821"/>
                </a:lnTo>
                <a:lnTo>
                  <a:pt x="27707" y="4491"/>
                </a:lnTo>
                <a:lnTo>
                  <a:pt x="27998" y="4491"/>
                </a:lnTo>
                <a:lnTo>
                  <a:pt x="27998" y="2159"/>
                </a:lnTo>
                <a:lnTo>
                  <a:pt x="27444" y="2916"/>
                </a:lnTo>
                <a:lnTo>
                  <a:pt x="27619" y="2275"/>
                </a:lnTo>
                <a:lnTo>
                  <a:pt x="27269" y="2275"/>
                </a:lnTo>
                <a:lnTo>
                  <a:pt x="27940" y="1400"/>
                </a:lnTo>
                <a:lnTo>
                  <a:pt x="27707" y="2100"/>
                </a:lnTo>
                <a:lnTo>
                  <a:pt x="27998" y="2100"/>
                </a:lnTo>
                <a:close/>
                <a:moveTo>
                  <a:pt x="26481" y="1400"/>
                </a:moveTo>
                <a:lnTo>
                  <a:pt x="26277" y="2100"/>
                </a:lnTo>
                <a:lnTo>
                  <a:pt x="26598" y="2100"/>
                </a:lnTo>
                <a:lnTo>
                  <a:pt x="25986" y="2916"/>
                </a:lnTo>
                <a:lnTo>
                  <a:pt x="26190" y="2275"/>
                </a:lnTo>
                <a:lnTo>
                  <a:pt x="25840" y="2275"/>
                </a:lnTo>
                <a:lnTo>
                  <a:pt x="26481" y="1400"/>
                </a:lnTo>
                <a:close/>
                <a:moveTo>
                  <a:pt x="26481" y="3821"/>
                </a:moveTo>
                <a:lnTo>
                  <a:pt x="26277" y="4491"/>
                </a:lnTo>
                <a:lnTo>
                  <a:pt x="26598" y="4491"/>
                </a:lnTo>
                <a:lnTo>
                  <a:pt x="25986" y="5307"/>
                </a:lnTo>
                <a:lnTo>
                  <a:pt x="26190" y="4694"/>
                </a:lnTo>
                <a:lnTo>
                  <a:pt x="25840" y="4694"/>
                </a:lnTo>
                <a:lnTo>
                  <a:pt x="26481" y="3821"/>
                </a:lnTo>
                <a:close/>
                <a:moveTo>
                  <a:pt x="25053" y="1400"/>
                </a:moveTo>
                <a:lnTo>
                  <a:pt x="24819" y="2100"/>
                </a:lnTo>
                <a:lnTo>
                  <a:pt x="25169" y="2100"/>
                </a:lnTo>
                <a:lnTo>
                  <a:pt x="24557" y="2916"/>
                </a:lnTo>
                <a:lnTo>
                  <a:pt x="24732" y="2275"/>
                </a:lnTo>
                <a:lnTo>
                  <a:pt x="24410" y="2275"/>
                </a:lnTo>
                <a:lnTo>
                  <a:pt x="25053" y="1400"/>
                </a:lnTo>
                <a:close/>
                <a:moveTo>
                  <a:pt x="25053" y="3821"/>
                </a:moveTo>
                <a:lnTo>
                  <a:pt x="24819" y="4491"/>
                </a:lnTo>
                <a:lnTo>
                  <a:pt x="25169" y="4491"/>
                </a:lnTo>
                <a:lnTo>
                  <a:pt x="24557" y="5307"/>
                </a:lnTo>
                <a:lnTo>
                  <a:pt x="24732" y="4694"/>
                </a:lnTo>
                <a:lnTo>
                  <a:pt x="24410" y="4694"/>
                </a:lnTo>
                <a:lnTo>
                  <a:pt x="25053" y="3821"/>
                </a:lnTo>
                <a:close/>
                <a:moveTo>
                  <a:pt x="23624" y="1400"/>
                </a:moveTo>
                <a:lnTo>
                  <a:pt x="23390" y="2100"/>
                </a:lnTo>
                <a:lnTo>
                  <a:pt x="23740" y="2100"/>
                </a:lnTo>
                <a:lnTo>
                  <a:pt x="23127" y="2916"/>
                </a:lnTo>
                <a:lnTo>
                  <a:pt x="23303" y="2275"/>
                </a:lnTo>
                <a:lnTo>
                  <a:pt x="22953" y="2275"/>
                </a:lnTo>
                <a:lnTo>
                  <a:pt x="23624" y="1400"/>
                </a:lnTo>
                <a:close/>
                <a:moveTo>
                  <a:pt x="23624" y="3821"/>
                </a:moveTo>
                <a:lnTo>
                  <a:pt x="23390" y="4491"/>
                </a:lnTo>
                <a:lnTo>
                  <a:pt x="23740" y="4491"/>
                </a:lnTo>
                <a:lnTo>
                  <a:pt x="23127" y="5307"/>
                </a:lnTo>
                <a:lnTo>
                  <a:pt x="23303" y="4694"/>
                </a:lnTo>
                <a:lnTo>
                  <a:pt x="22953" y="4694"/>
                </a:lnTo>
                <a:lnTo>
                  <a:pt x="23624" y="3821"/>
                </a:lnTo>
                <a:close/>
                <a:moveTo>
                  <a:pt x="22194" y="1400"/>
                </a:moveTo>
                <a:lnTo>
                  <a:pt x="21961" y="2100"/>
                </a:lnTo>
                <a:lnTo>
                  <a:pt x="22282" y="2100"/>
                </a:lnTo>
                <a:lnTo>
                  <a:pt x="21669" y="2916"/>
                </a:lnTo>
                <a:lnTo>
                  <a:pt x="21874" y="2275"/>
                </a:lnTo>
                <a:lnTo>
                  <a:pt x="21524" y="2275"/>
                </a:lnTo>
                <a:lnTo>
                  <a:pt x="22194" y="1400"/>
                </a:lnTo>
                <a:close/>
                <a:moveTo>
                  <a:pt x="22194" y="3821"/>
                </a:moveTo>
                <a:lnTo>
                  <a:pt x="21961" y="4491"/>
                </a:lnTo>
                <a:lnTo>
                  <a:pt x="22282" y="4491"/>
                </a:lnTo>
                <a:lnTo>
                  <a:pt x="21669" y="5307"/>
                </a:lnTo>
                <a:lnTo>
                  <a:pt x="21874" y="4694"/>
                </a:lnTo>
                <a:lnTo>
                  <a:pt x="21524" y="4694"/>
                </a:lnTo>
                <a:lnTo>
                  <a:pt x="22194" y="3821"/>
                </a:lnTo>
                <a:close/>
                <a:moveTo>
                  <a:pt x="20736" y="1400"/>
                </a:moveTo>
                <a:lnTo>
                  <a:pt x="20503" y="2100"/>
                </a:lnTo>
                <a:lnTo>
                  <a:pt x="20853" y="2100"/>
                </a:lnTo>
                <a:lnTo>
                  <a:pt x="20240" y="2916"/>
                </a:lnTo>
                <a:lnTo>
                  <a:pt x="20415" y="2275"/>
                </a:lnTo>
                <a:lnTo>
                  <a:pt x="20094" y="2275"/>
                </a:lnTo>
                <a:lnTo>
                  <a:pt x="20736" y="1400"/>
                </a:lnTo>
                <a:close/>
                <a:moveTo>
                  <a:pt x="20736" y="3821"/>
                </a:moveTo>
                <a:lnTo>
                  <a:pt x="20503" y="4491"/>
                </a:lnTo>
                <a:lnTo>
                  <a:pt x="20853" y="4491"/>
                </a:lnTo>
                <a:lnTo>
                  <a:pt x="20240" y="5307"/>
                </a:lnTo>
                <a:lnTo>
                  <a:pt x="20415" y="4694"/>
                </a:lnTo>
                <a:lnTo>
                  <a:pt x="20094" y="4694"/>
                </a:lnTo>
                <a:lnTo>
                  <a:pt x="20736" y="3821"/>
                </a:lnTo>
                <a:close/>
                <a:moveTo>
                  <a:pt x="19307" y="1400"/>
                </a:moveTo>
                <a:lnTo>
                  <a:pt x="19074" y="2100"/>
                </a:lnTo>
                <a:lnTo>
                  <a:pt x="19424" y="2100"/>
                </a:lnTo>
                <a:lnTo>
                  <a:pt x="18811" y="2916"/>
                </a:lnTo>
                <a:lnTo>
                  <a:pt x="18986" y="2275"/>
                </a:lnTo>
                <a:lnTo>
                  <a:pt x="18636" y="2275"/>
                </a:lnTo>
                <a:lnTo>
                  <a:pt x="19307" y="1400"/>
                </a:lnTo>
                <a:close/>
                <a:moveTo>
                  <a:pt x="19307" y="3821"/>
                </a:moveTo>
                <a:lnTo>
                  <a:pt x="19074" y="4491"/>
                </a:lnTo>
                <a:lnTo>
                  <a:pt x="19424" y="4491"/>
                </a:lnTo>
                <a:lnTo>
                  <a:pt x="18811" y="5307"/>
                </a:lnTo>
                <a:lnTo>
                  <a:pt x="18986" y="4694"/>
                </a:lnTo>
                <a:lnTo>
                  <a:pt x="18636" y="4694"/>
                </a:lnTo>
                <a:lnTo>
                  <a:pt x="19307" y="3821"/>
                </a:lnTo>
                <a:close/>
                <a:moveTo>
                  <a:pt x="17877" y="1400"/>
                </a:moveTo>
                <a:lnTo>
                  <a:pt x="17644" y="2100"/>
                </a:lnTo>
                <a:lnTo>
                  <a:pt x="17965" y="2100"/>
                </a:lnTo>
                <a:lnTo>
                  <a:pt x="17382" y="2916"/>
                </a:lnTo>
                <a:lnTo>
                  <a:pt x="17557" y="2275"/>
                </a:lnTo>
                <a:lnTo>
                  <a:pt x="17207" y="2275"/>
                </a:lnTo>
                <a:lnTo>
                  <a:pt x="17877" y="1400"/>
                </a:lnTo>
                <a:close/>
                <a:moveTo>
                  <a:pt x="17877" y="3821"/>
                </a:moveTo>
                <a:lnTo>
                  <a:pt x="17644" y="4491"/>
                </a:lnTo>
                <a:lnTo>
                  <a:pt x="17965" y="4491"/>
                </a:lnTo>
                <a:lnTo>
                  <a:pt x="17382" y="5307"/>
                </a:lnTo>
                <a:lnTo>
                  <a:pt x="17557" y="4694"/>
                </a:lnTo>
                <a:lnTo>
                  <a:pt x="17207" y="4694"/>
                </a:lnTo>
                <a:lnTo>
                  <a:pt x="17877" y="3821"/>
                </a:lnTo>
                <a:close/>
                <a:moveTo>
                  <a:pt x="16420" y="1400"/>
                </a:moveTo>
                <a:lnTo>
                  <a:pt x="16186" y="2100"/>
                </a:lnTo>
                <a:lnTo>
                  <a:pt x="16536" y="2100"/>
                </a:lnTo>
                <a:lnTo>
                  <a:pt x="15924" y="2916"/>
                </a:lnTo>
                <a:lnTo>
                  <a:pt x="16098" y="2275"/>
                </a:lnTo>
                <a:lnTo>
                  <a:pt x="15777" y="2275"/>
                </a:lnTo>
                <a:lnTo>
                  <a:pt x="16420" y="1400"/>
                </a:lnTo>
                <a:close/>
                <a:moveTo>
                  <a:pt x="16420" y="3821"/>
                </a:moveTo>
                <a:lnTo>
                  <a:pt x="16186" y="4491"/>
                </a:lnTo>
                <a:lnTo>
                  <a:pt x="16536" y="4491"/>
                </a:lnTo>
                <a:lnTo>
                  <a:pt x="15924" y="5307"/>
                </a:lnTo>
                <a:lnTo>
                  <a:pt x="16098" y="4694"/>
                </a:lnTo>
                <a:lnTo>
                  <a:pt x="15777" y="4694"/>
                </a:lnTo>
                <a:lnTo>
                  <a:pt x="16420" y="3821"/>
                </a:lnTo>
                <a:close/>
                <a:moveTo>
                  <a:pt x="14991" y="1400"/>
                </a:moveTo>
                <a:lnTo>
                  <a:pt x="14757" y="2100"/>
                </a:lnTo>
                <a:lnTo>
                  <a:pt x="15107" y="2100"/>
                </a:lnTo>
                <a:lnTo>
                  <a:pt x="14494" y="2916"/>
                </a:lnTo>
                <a:lnTo>
                  <a:pt x="14670" y="2275"/>
                </a:lnTo>
                <a:lnTo>
                  <a:pt x="14320" y="2275"/>
                </a:lnTo>
                <a:lnTo>
                  <a:pt x="14991" y="1400"/>
                </a:lnTo>
                <a:close/>
                <a:moveTo>
                  <a:pt x="14991" y="3821"/>
                </a:moveTo>
                <a:lnTo>
                  <a:pt x="14757" y="4491"/>
                </a:lnTo>
                <a:lnTo>
                  <a:pt x="15107" y="4491"/>
                </a:lnTo>
                <a:lnTo>
                  <a:pt x="14494" y="5307"/>
                </a:lnTo>
                <a:lnTo>
                  <a:pt x="14670" y="4694"/>
                </a:lnTo>
                <a:lnTo>
                  <a:pt x="14320" y="4694"/>
                </a:lnTo>
                <a:lnTo>
                  <a:pt x="14991" y="3821"/>
                </a:lnTo>
                <a:close/>
                <a:moveTo>
                  <a:pt x="13562" y="1400"/>
                </a:moveTo>
                <a:lnTo>
                  <a:pt x="13328" y="2100"/>
                </a:lnTo>
                <a:lnTo>
                  <a:pt x="13678" y="2100"/>
                </a:lnTo>
                <a:lnTo>
                  <a:pt x="13066" y="2916"/>
                </a:lnTo>
                <a:lnTo>
                  <a:pt x="13242" y="2275"/>
                </a:lnTo>
                <a:lnTo>
                  <a:pt x="12892" y="2275"/>
                </a:lnTo>
                <a:lnTo>
                  <a:pt x="13562" y="1400"/>
                </a:lnTo>
                <a:close/>
                <a:moveTo>
                  <a:pt x="13562" y="3821"/>
                </a:moveTo>
                <a:lnTo>
                  <a:pt x="13328" y="4491"/>
                </a:lnTo>
                <a:lnTo>
                  <a:pt x="13678" y="4491"/>
                </a:lnTo>
                <a:lnTo>
                  <a:pt x="13066" y="5307"/>
                </a:lnTo>
                <a:lnTo>
                  <a:pt x="13242" y="4694"/>
                </a:lnTo>
                <a:lnTo>
                  <a:pt x="12892" y="4694"/>
                </a:lnTo>
                <a:lnTo>
                  <a:pt x="13562" y="3821"/>
                </a:lnTo>
                <a:close/>
                <a:moveTo>
                  <a:pt x="12104" y="1400"/>
                </a:moveTo>
                <a:lnTo>
                  <a:pt x="11900" y="2100"/>
                </a:lnTo>
                <a:lnTo>
                  <a:pt x="12221" y="2100"/>
                </a:lnTo>
                <a:lnTo>
                  <a:pt x="11608" y="2916"/>
                </a:lnTo>
                <a:lnTo>
                  <a:pt x="11812" y="2275"/>
                </a:lnTo>
                <a:lnTo>
                  <a:pt x="11462" y="2275"/>
                </a:lnTo>
                <a:lnTo>
                  <a:pt x="12104" y="1400"/>
                </a:lnTo>
                <a:close/>
                <a:moveTo>
                  <a:pt x="12104" y="3821"/>
                </a:moveTo>
                <a:lnTo>
                  <a:pt x="11900" y="4491"/>
                </a:lnTo>
                <a:lnTo>
                  <a:pt x="12221" y="4491"/>
                </a:lnTo>
                <a:lnTo>
                  <a:pt x="11608" y="5307"/>
                </a:lnTo>
                <a:lnTo>
                  <a:pt x="11812" y="4694"/>
                </a:lnTo>
                <a:lnTo>
                  <a:pt x="11462" y="4694"/>
                </a:lnTo>
                <a:lnTo>
                  <a:pt x="12104" y="3821"/>
                </a:lnTo>
                <a:close/>
                <a:moveTo>
                  <a:pt x="10675" y="1400"/>
                </a:moveTo>
                <a:lnTo>
                  <a:pt x="10442" y="2100"/>
                </a:lnTo>
                <a:lnTo>
                  <a:pt x="10792" y="2100"/>
                </a:lnTo>
                <a:lnTo>
                  <a:pt x="10179" y="2916"/>
                </a:lnTo>
                <a:lnTo>
                  <a:pt x="10354" y="2275"/>
                </a:lnTo>
                <a:lnTo>
                  <a:pt x="10033" y="2275"/>
                </a:lnTo>
                <a:lnTo>
                  <a:pt x="10675" y="1400"/>
                </a:lnTo>
                <a:close/>
                <a:moveTo>
                  <a:pt x="10675" y="3821"/>
                </a:moveTo>
                <a:lnTo>
                  <a:pt x="10442" y="4491"/>
                </a:lnTo>
                <a:lnTo>
                  <a:pt x="10792" y="4491"/>
                </a:lnTo>
                <a:lnTo>
                  <a:pt x="10179" y="5307"/>
                </a:lnTo>
                <a:lnTo>
                  <a:pt x="10354" y="4694"/>
                </a:lnTo>
                <a:lnTo>
                  <a:pt x="10033" y="4694"/>
                </a:lnTo>
                <a:lnTo>
                  <a:pt x="10675" y="3821"/>
                </a:lnTo>
                <a:close/>
                <a:moveTo>
                  <a:pt x="9245" y="1400"/>
                </a:moveTo>
                <a:lnTo>
                  <a:pt x="9012" y="2100"/>
                </a:lnTo>
                <a:lnTo>
                  <a:pt x="9362" y="2100"/>
                </a:lnTo>
                <a:lnTo>
                  <a:pt x="8750" y="2916"/>
                </a:lnTo>
                <a:lnTo>
                  <a:pt x="8925" y="2275"/>
                </a:lnTo>
                <a:lnTo>
                  <a:pt x="8575" y="2275"/>
                </a:lnTo>
                <a:lnTo>
                  <a:pt x="9245" y="1400"/>
                </a:lnTo>
                <a:close/>
                <a:moveTo>
                  <a:pt x="9245" y="3821"/>
                </a:moveTo>
                <a:lnTo>
                  <a:pt x="9012" y="4491"/>
                </a:lnTo>
                <a:lnTo>
                  <a:pt x="9362" y="4491"/>
                </a:lnTo>
                <a:lnTo>
                  <a:pt x="8750" y="5307"/>
                </a:lnTo>
                <a:lnTo>
                  <a:pt x="8925" y="4694"/>
                </a:lnTo>
                <a:lnTo>
                  <a:pt x="8575" y="4694"/>
                </a:lnTo>
                <a:lnTo>
                  <a:pt x="9245" y="3821"/>
                </a:lnTo>
                <a:close/>
                <a:moveTo>
                  <a:pt x="7816" y="1400"/>
                </a:moveTo>
                <a:lnTo>
                  <a:pt x="7583" y="2100"/>
                </a:lnTo>
                <a:lnTo>
                  <a:pt x="7904" y="2100"/>
                </a:lnTo>
                <a:lnTo>
                  <a:pt x="7292" y="2916"/>
                </a:lnTo>
                <a:lnTo>
                  <a:pt x="7495" y="2275"/>
                </a:lnTo>
                <a:lnTo>
                  <a:pt x="7145" y="2275"/>
                </a:lnTo>
                <a:lnTo>
                  <a:pt x="7816" y="1400"/>
                </a:lnTo>
                <a:close/>
                <a:moveTo>
                  <a:pt x="7816" y="3821"/>
                </a:moveTo>
                <a:lnTo>
                  <a:pt x="7583" y="4491"/>
                </a:lnTo>
                <a:lnTo>
                  <a:pt x="7904" y="4491"/>
                </a:lnTo>
                <a:lnTo>
                  <a:pt x="7292" y="5307"/>
                </a:lnTo>
                <a:lnTo>
                  <a:pt x="7495" y="4694"/>
                </a:lnTo>
                <a:lnTo>
                  <a:pt x="7145" y="4694"/>
                </a:lnTo>
                <a:lnTo>
                  <a:pt x="7816" y="3821"/>
                </a:lnTo>
                <a:close/>
                <a:moveTo>
                  <a:pt x="6359" y="1400"/>
                </a:moveTo>
                <a:lnTo>
                  <a:pt x="6125" y="2100"/>
                </a:lnTo>
                <a:lnTo>
                  <a:pt x="6475" y="2100"/>
                </a:lnTo>
                <a:lnTo>
                  <a:pt x="5862" y="2916"/>
                </a:lnTo>
                <a:lnTo>
                  <a:pt x="6038" y="2275"/>
                </a:lnTo>
                <a:lnTo>
                  <a:pt x="5716" y="2275"/>
                </a:lnTo>
                <a:lnTo>
                  <a:pt x="6359" y="1400"/>
                </a:lnTo>
                <a:close/>
                <a:moveTo>
                  <a:pt x="6359" y="3821"/>
                </a:moveTo>
                <a:lnTo>
                  <a:pt x="6125" y="4491"/>
                </a:lnTo>
                <a:lnTo>
                  <a:pt x="6475" y="4491"/>
                </a:lnTo>
                <a:lnTo>
                  <a:pt x="5862" y="5307"/>
                </a:lnTo>
                <a:lnTo>
                  <a:pt x="6038" y="4694"/>
                </a:lnTo>
                <a:lnTo>
                  <a:pt x="5716" y="4694"/>
                </a:lnTo>
                <a:lnTo>
                  <a:pt x="6359" y="3821"/>
                </a:lnTo>
                <a:close/>
                <a:moveTo>
                  <a:pt x="4929" y="1400"/>
                </a:moveTo>
                <a:lnTo>
                  <a:pt x="4695" y="2100"/>
                </a:lnTo>
                <a:lnTo>
                  <a:pt x="5045" y="2100"/>
                </a:lnTo>
                <a:lnTo>
                  <a:pt x="4433" y="2916"/>
                </a:lnTo>
                <a:lnTo>
                  <a:pt x="4609" y="2275"/>
                </a:lnTo>
                <a:lnTo>
                  <a:pt x="4259" y="2275"/>
                </a:lnTo>
                <a:lnTo>
                  <a:pt x="4929" y="1400"/>
                </a:lnTo>
                <a:close/>
                <a:moveTo>
                  <a:pt x="4929" y="3821"/>
                </a:moveTo>
                <a:lnTo>
                  <a:pt x="4695" y="4491"/>
                </a:lnTo>
                <a:lnTo>
                  <a:pt x="5045" y="4491"/>
                </a:lnTo>
                <a:lnTo>
                  <a:pt x="4433" y="5307"/>
                </a:lnTo>
                <a:lnTo>
                  <a:pt x="4609" y="4694"/>
                </a:lnTo>
                <a:lnTo>
                  <a:pt x="4259" y="4694"/>
                </a:lnTo>
                <a:lnTo>
                  <a:pt x="4929" y="3821"/>
                </a:lnTo>
                <a:close/>
                <a:moveTo>
                  <a:pt x="3500" y="1400"/>
                </a:moveTo>
                <a:lnTo>
                  <a:pt x="3267" y="2100"/>
                </a:lnTo>
                <a:lnTo>
                  <a:pt x="3588" y="2100"/>
                </a:lnTo>
                <a:lnTo>
                  <a:pt x="3004" y="2916"/>
                </a:lnTo>
                <a:lnTo>
                  <a:pt x="3179" y="2275"/>
                </a:lnTo>
                <a:lnTo>
                  <a:pt x="2829" y="2275"/>
                </a:lnTo>
                <a:lnTo>
                  <a:pt x="3500" y="1400"/>
                </a:lnTo>
                <a:close/>
                <a:moveTo>
                  <a:pt x="3500" y="3821"/>
                </a:moveTo>
                <a:lnTo>
                  <a:pt x="3267" y="4491"/>
                </a:lnTo>
                <a:lnTo>
                  <a:pt x="3588" y="4491"/>
                </a:lnTo>
                <a:lnTo>
                  <a:pt x="3004" y="5307"/>
                </a:lnTo>
                <a:lnTo>
                  <a:pt x="3179" y="4694"/>
                </a:lnTo>
                <a:lnTo>
                  <a:pt x="2829" y="4694"/>
                </a:lnTo>
                <a:lnTo>
                  <a:pt x="3500" y="3821"/>
                </a:lnTo>
                <a:close/>
                <a:moveTo>
                  <a:pt x="2042" y="1400"/>
                </a:moveTo>
                <a:lnTo>
                  <a:pt x="1809" y="2100"/>
                </a:lnTo>
                <a:lnTo>
                  <a:pt x="2159" y="2100"/>
                </a:lnTo>
                <a:lnTo>
                  <a:pt x="1546" y="2916"/>
                </a:lnTo>
                <a:lnTo>
                  <a:pt x="1721" y="2275"/>
                </a:lnTo>
                <a:lnTo>
                  <a:pt x="1400" y="2275"/>
                </a:lnTo>
                <a:lnTo>
                  <a:pt x="2042" y="1400"/>
                </a:lnTo>
                <a:close/>
                <a:moveTo>
                  <a:pt x="2042" y="3821"/>
                </a:moveTo>
                <a:lnTo>
                  <a:pt x="1809" y="4491"/>
                </a:lnTo>
                <a:lnTo>
                  <a:pt x="2159" y="4491"/>
                </a:lnTo>
                <a:lnTo>
                  <a:pt x="1546" y="5307"/>
                </a:lnTo>
                <a:lnTo>
                  <a:pt x="1721" y="4694"/>
                </a:lnTo>
                <a:lnTo>
                  <a:pt x="1400" y="4694"/>
                </a:lnTo>
                <a:lnTo>
                  <a:pt x="2042" y="3821"/>
                </a:lnTo>
                <a:close/>
                <a:moveTo>
                  <a:pt x="788" y="6415"/>
                </a:moveTo>
                <a:lnTo>
                  <a:pt x="962" y="5774"/>
                </a:lnTo>
                <a:lnTo>
                  <a:pt x="612" y="5774"/>
                </a:lnTo>
                <a:lnTo>
                  <a:pt x="1283" y="4899"/>
                </a:lnTo>
                <a:lnTo>
                  <a:pt x="1050" y="5599"/>
                </a:lnTo>
                <a:lnTo>
                  <a:pt x="1400" y="5599"/>
                </a:lnTo>
                <a:lnTo>
                  <a:pt x="788" y="6415"/>
                </a:lnTo>
                <a:close/>
                <a:moveTo>
                  <a:pt x="788" y="3994"/>
                </a:moveTo>
                <a:lnTo>
                  <a:pt x="962" y="3383"/>
                </a:lnTo>
                <a:lnTo>
                  <a:pt x="612" y="3383"/>
                </a:lnTo>
                <a:lnTo>
                  <a:pt x="1283" y="2509"/>
                </a:lnTo>
                <a:lnTo>
                  <a:pt x="1050" y="3179"/>
                </a:lnTo>
                <a:lnTo>
                  <a:pt x="1400" y="3179"/>
                </a:lnTo>
                <a:lnTo>
                  <a:pt x="788" y="3994"/>
                </a:lnTo>
                <a:close/>
                <a:moveTo>
                  <a:pt x="788" y="1604"/>
                </a:moveTo>
                <a:lnTo>
                  <a:pt x="962" y="962"/>
                </a:lnTo>
                <a:lnTo>
                  <a:pt x="612" y="962"/>
                </a:lnTo>
                <a:lnTo>
                  <a:pt x="1283" y="88"/>
                </a:lnTo>
                <a:lnTo>
                  <a:pt x="1050" y="788"/>
                </a:lnTo>
                <a:lnTo>
                  <a:pt x="1400" y="788"/>
                </a:lnTo>
                <a:lnTo>
                  <a:pt x="788" y="1604"/>
                </a:lnTo>
                <a:close/>
                <a:moveTo>
                  <a:pt x="1546" y="7727"/>
                </a:moveTo>
                <a:lnTo>
                  <a:pt x="1721" y="7086"/>
                </a:lnTo>
                <a:lnTo>
                  <a:pt x="1400" y="7086"/>
                </a:lnTo>
                <a:lnTo>
                  <a:pt x="2042" y="6211"/>
                </a:lnTo>
                <a:lnTo>
                  <a:pt x="1809" y="6911"/>
                </a:lnTo>
                <a:lnTo>
                  <a:pt x="2159" y="6911"/>
                </a:lnTo>
                <a:lnTo>
                  <a:pt x="1546" y="7727"/>
                </a:lnTo>
                <a:close/>
                <a:moveTo>
                  <a:pt x="2217" y="6415"/>
                </a:moveTo>
                <a:lnTo>
                  <a:pt x="2392" y="5774"/>
                </a:lnTo>
                <a:lnTo>
                  <a:pt x="2071" y="5774"/>
                </a:lnTo>
                <a:lnTo>
                  <a:pt x="2712" y="4899"/>
                </a:lnTo>
                <a:lnTo>
                  <a:pt x="2479" y="5599"/>
                </a:lnTo>
                <a:lnTo>
                  <a:pt x="2829" y="5599"/>
                </a:lnTo>
                <a:lnTo>
                  <a:pt x="2217" y="6415"/>
                </a:lnTo>
                <a:close/>
                <a:moveTo>
                  <a:pt x="2217" y="3994"/>
                </a:moveTo>
                <a:lnTo>
                  <a:pt x="2392" y="3383"/>
                </a:lnTo>
                <a:lnTo>
                  <a:pt x="2071" y="3383"/>
                </a:lnTo>
                <a:lnTo>
                  <a:pt x="2712" y="2509"/>
                </a:lnTo>
                <a:lnTo>
                  <a:pt x="2479" y="3179"/>
                </a:lnTo>
                <a:lnTo>
                  <a:pt x="2829" y="3179"/>
                </a:lnTo>
                <a:lnTo>
                  <a:pt x="2217" y="3994"/>
                </a:lnTo>
                <a:close/>
                <a:moveTo>
                  <a:pt x="2217" y="1604"/>
                </a:moveTo>
                <a:lnTo>
                  <a:pt x="2392" y="962"/>
                </a:lnTo>
                <a:lnTo>
                  <a:pt x="2071" y="962"/>
                </a:lnTo>
                <a:lnTo>
                  <a:pt x="2712" y="88"/>
                </a:lnTo>
                <a:lnTo>
                  <a:pt x="2479" y="788"/>
                </a:lnTo>
                <a:lnTo>
                  <a:pt x="2829" y="788"/>
                </a:lnTo>
                <a:lnTo>
                  <a:pt x="2217" y="1604"/>
                </a:lnTo>
                <a:close/>
                <a:moveTo>
                  <a:pt x="3004" y="7727"/>
                </a:moveTo>
                <a:lnTo>
                  <a:pt x="3179" y="7086"/>
                </a:lnTo>
                <a:lnTo>
                  <a:pt x="2829" y="7086"/>
                </a:lnTo>
                <a:lnTo>
                  <a:pt x="3500" y="6211"/>
                </a:lnTo>
                <a:lnTo>
                  <a:pt x="3267" y="6911"/>
                </a:lnTo>
                <a:lnTo>
                  <a:pt x="3588" y="6911"/>
                </a:lnTo>
                <a:lnTo>
                  <a:pt x="3004" y="7727"/>
                </a:lnTo>
                <a:close/>
                <a:moveTo>
                  <a:pt x="3645" y="6415"/>
                </a:moveTo>
                <a:lnTo>
                  <a:pt x="3850" y="5774"/>
                </a:lnTo>
                <a:lnTo>
                  <a:pt x="3500" y="5774"/>
                </a:lnTo>
                <a:lnTo>
                  <a:pt x="4142" y="4899"/>
                </a:lnTo>
                <a:lnTo>
                  <a:pt x="3938" y="5599"/>
                </a:lnTo>
                <a:lnTo>
                  <a:pt x="4259" y="5599"/>
                </a:lnTo>
                <a:lnTo>
                  <a:pt x="3645" y="6415"/>
                </a:lnTo>
                <a:close/>
                <a:moveTo>
                  <a:pt x="3645" y="3994"/>
                </a:moveTo>
                <a:lnTo>
                  <a:pt x="3850" y="3383"/>
                </a:lnTo>
                <a:lnTo>
                  <a:pt x="3500" y="3383"/>
                </a:lnTo>
                <a:lnTo>
                  <a:pt x="4142" y="2509"/>
                </a:lnTo>
                <a:lnTo>
                  <a:pt x="3938" y="3179"/>
                </a:lnTo>
                <a:lnTo>
                  <a:pt x="4259" y="3179"/>
                </a:lnTo>
                <a:lnTo>
                  <a:pt x="3645" y="3994"/>
                </a:lnTo>
                <a:close/>
                <a:moveTo>
                  <a:pt x="3645" y="1604"/>
                </a:moveTo>
                <a:lnTo>
                  <a:pt x="3850" y="962"/>
                </a:lnTo>
                <a:lnTo>
                  <a:pt x="3500" y="962"/>
                </a:lnTo>
                <a:lnTo>
                  <a:pt x="4142" y="88"/>
                </a:lnTo>
                <a:lnTo>
                  <a:pt x="3938" y="788"/>
                </a:lnTo>
                <a:lnTo>
                  <a:pt x="4259" y="788"/>
                </a:lnTo>
                <a:lnTo>
                  <a:pt x="3645" y="1604"/>
                </a:lnTo>
                <a:close/>
                <a:moveTo>
                  <a:pt x="4433" y="7727"/>
                </a:moveTo>
                <a:lnTo>
                  <a:pt x="4609" y="7086"/>
                </a:lnTo>
                <a:lnTo>
                  <a:pt x="4259" y="7086"/>
                </a:lnTo>
                <a:lnTo>
                  <a:pt x="4929" y="6211"/>
                </a:lnTo>
                <a:lnTo>
                  <a:pt x="4695" y="6911"/>
                </a:lnTo>
                <a:lnTo>
                  <a:pt x="5045" y="6911"/>
                </a:lnTo>
                <a:lnTo>
                  <a:pt x="4433" y="7727"/>
                </a:lnTo>
                <a:close/>
                <a:moveTo>
                  <a:pt x="5104" y="6415"/>
                </a:moveTo>
                <a:lnTo>
                  <a:pt x="5279" y="5774"/>
                </a:lnTo>
                <a:lnTo>
                  <a:pt x="4929" y="5774"/>
                </a:lnTo>
                <a:lnTo>
                  <a:pt x="5600" y="4899"/>
                </a:lnTo>
                <a:lnTo>
                  <a:pt x="5366" y="5599"/>
                </a:lnTo>
                <a:lnTo>
                  <a:pt x="5716" y="5599"/>
                </a:lnTo>
                <a:lnTo>
                  <a:pt x="5104" y="6415"/>
                </a:lnTo>
                <a:close/>
                <a:moveTo>
                  <a:pt x="5104" y="3994"/>
                </a:moveTo>
                <a:lnTo>
                  <a:pt x="5279" y="3383"/>
                </a:lnTo>
                <a:lnTo>
                  <a:pt x="4929" y="3383"/>
                </a:lnTo>
                <a:lnTo>
                  <a:pt x="5600" y="2509"/>
                </a:lnTo>
                <a:lnTo>
                  <a:pt x="5366" y="3179"/>
                </a:lnTo>
                <a:lnTo>
                  <a:pt x="5716" y="3179"/>
                </a:lnTo>
                <a:lnTo>
                  <a:pt x="5104" y="3994"/>
                </a:lnTo>
                <a:close/>
                <a:moveTo>
                  <a:pt x="5104" y="1604"/>
                </a:moveTo>
                <a:lnTo>
                  <a:pt x="5279" y="962"/>
                </a:lnTo>
                <a:lnTo>
                  <a:pt x="4929" y="962"/>
                </a:lnTo>
                <a:lnTo>
                  <a:pt x="5600" y="88"/>
                </a:lnTo>
                <a:lnTo>
                  <a:pt x="5366" y="788"/>
                </a:lnTo>
                <a:lnTo>
                  <a:pt x="5716" y="788"/>
                </a:lnTo>
                <a:lnTo>
                  <a:pt x="5104" y="1604"/>
                </a:lnTo>
                <a:close/>
                <a:moveTo>
                  <a:pt x="5862" y="7727"/>
                </a:moveTo>
                <a:lnTo>
                  <a:pt x="6038" y="7086"/>
                </a:lnTo>
                <a:lnTo>
                  <a:pt x="5716" y="7086"/>
                </a:lnTo>
                <a:lnTo>
                  <a:pt x="6359" y="6211"/>
                </a:lnTo>
                <a:lnTo>
                  <a:pt x="6125" y="6911"/>
                </a:lnTo>
                <a:lnTo>
                  <a:pt x="6475" y="6911"/>
                </a:lnTo>
                <a:lnTo>
                  <a:pt x="5862" y="7727"/>
                </a:lnTo>
                <a:close/>
                <a:moveTo>
                  <a:pt x="6533" y="6415"/>
                </a:moveTo>
                <a:lnTo>
                  <a:pt x="6709" y="5774"/>
                </a:lnTo>
                <a:lnTo>
                  <a:pt x="6388" y="5774"/>
                </a:lnTo>
                <a:lnTo>
                  <a:pt x="7029" y="4899"/>
                </a:lnTo>
                <a:lnTo>
                  <a:pt x="6795" y="5599"/>
                </a:lnTo>
                <a:lnTo>
                  <a:pt x="7145" y="5599"/>
                </a:lnTo>
                <a:lnTo>
                  <a:pt x="6533" y="6415"/>
                </a:lnTo>
                <a:close/>
                <a:moveTo>
                  <a:pt x="6533" y="3994"/>
                </a:moveTo>
                <a:lnTo>
                  <a:pt x="6709" y="3383"/>
                </a:lnTo>
                <a:lnTo>
                  <a:pt x="6388" y="3383"/>
                </a:lnTo>
                <a:lnTo>
                  <a:pt x="7029" y="2509"/>
                </a:lnTo>
                <a:lnTo>
                  <a:pt x="6795" y="3179"/>
                </a:lnTo>
                <a:lnTo>
                  <a:pt x="7145" y="3179"/>
                </a:lnTo>
                <a:lnTo>
                  <a:pt x="6533" y="3994"/>
                </a:lnTo>
                <a:close/>
                <a:moveTo>
                  <a:pt x="6533" y="1604"/>
                </a:moveTo>
                <a:lnTo>
                  <a:pt x="6709" y="962"/>
                </a:lnTo>
                <a:lnTo>
                  <a:pt x="6388" y="962"/>
                </a:lnTo>
                <a:lnTo>
                  <a:pt x="7029" y="88"/>
                </a:lnTo>
                <a:lnTo>
                  <a:pt x="6795" y="788"/>
                </a:lnTo>
                <a:lnTo>
                  <a:pt x="7145" y="788"/>
                </a:lnTo>
                <a:lnTo>
                  <a:pt x="6533" y="1604"/>
                </a:lnTo>
                <a:close/>
                <a:moveTo>
                  <a:pt x="7292" y="7727"/>
                </a:moveTo>
                <a:lnTo>
                  <a:pt x="7495" y="7086"/>
                </a:lnTo>
                <a:lnTo>
                  <a:pt x="7145" y="7086"/>
                </a:lnTo>
                <a:lnTo>
                  <a:pt x="7816" y="6211"/>
                </a:lnTo>
                <a:lnTo>
                  <a:pt x="7583" y="6911"/>
                </a:lnTo>
                <a:lnTo>
                  <a:pt x="7904" y="6911"/>
                </a:lnTo>
                <a:lnTo>
                  <a:pt x="7292" y="7727"/>
                </a:lnTo>
                <a:close/>
                <a:moveTo>
                  <a:pt x="7962" y="6415"/>
                </a:moveTo>
                <a:lnTo>
                  <a:pt x="8166" y="5774"/>
                </a:lnTo>
                <a:lnTo>
                  <a:pt x="7816" y="5774"/>
                </a:lnTo>
                <a:lnTo>
                  <a:pt x="8459" y="4899"/>
                </a:lnTo>
                <a:lnTo>
                  <a:pt x="8225" y="5599"/>
                </a:lnTo>
                <a:lnTo>
                  <a:pt x="8575" y="5599"/>
                </a:lnTo>
                <a:lnTo>
                  <a:pt x="7962" y="6415"/>
                </a:lnTo>
                <a:close/>
                <a:moveTo>
                  <a:pt x="7962" y="3994"/>
                </a:moveTo>
                <a:lnTo>
                  <a:pt x="8166" y="3383"/>
                </a:lnTo>
                <a:lnTo>
                  <a:pt x="7816" y="3383"/>
                </a:lnTo>
                <a:lnTo>
                  <a:pt x="8459" y="2509"/>
                </a:lnTo>
                <a:lnTo>
                  <a:pt x="8225" y="3179"/>
                </a:lnTo>
                <a:lnTo>
                  <a:pt x="8575" y="3179"/>
                </a:lnTo>
                <a:lnTo>
                  <a:pt x="7962" y="3994"/>
                </a:lnTo>
                <a:close/>
                <a:moveTo>
                  <a:pt x="7962" y="1604"/>
                </a:moveTo>
                <a:lnTo>
                  <a:pt x="8166" y="962"/>
                </a:lnTo>
                <a:lnTo>
                  <a:pt x="7816" y="962"/>
                </a:lnTo>
                <a:lnTo>
                  <a:pt x="8459" y="88"/>
                </a:lnTo>
                <a:lnTo>
                  <a:pt x="8225" y="788"/>
                </a:lnTo>
                <a:lnTo>
                  <a:pt x="8575" y="788"/>
                </a:lnTo>
                <a:lnTo>
                  <a:pt x="7962" y="1604"/>
                </a:lnTo>
                <a:close/>
                <a:moveTo>
                  <a:pt x="8750" y="7727"/>
                </a:moveTo>
                <a:lnTo>
                  <a:pt x="8925" y="7086"/>
                </a:lnTo>
                <a:lnTo>
                  <a:pt x="8575" y="7086"/>
                </a:lnTo>
                <a:lnTo>
                  <a:pt x="9245" y="6211"/>
                </a:lnTo>
                <a:lnTo>
                  <a:pt x="9012" y="6911"/>
                </a:lnTo>
                <a:lnTo>
                  <a:pt x="9362" y="6911"/>
                </a:lnTo>
                <a:lnTo>
                  <a:pt x="8750" y="7727"/>
                </a:lnTo>
                <a:close/>
                <a:moveTo>
                  <a:pt x="9421" y="6415"/>
                </a:moveTo>
                <a:lnTo>
                  <a:pt x="9595" y="5774"/>
                </a:lnTo>
                <a:lnTo>
                  <a:pt x="9245" y="5774"/>
                </a:lnTo>
                <a:lnTo>
                  <a:pt x="9916" y="4899"/>
                </a:lnTo>
                <a:lnTo>
                  <a:pt x="9683" y="5599"/>
                </a:lnTo>
                <a:lnTo>
                  <a:pt x="10004" y="5599"/>
                </a:lnTo>
                <a:lnTo>
                  <a:pt x="9421" y="6415"/>
                </a:lnTo>
                <a:close/>
                <a:moveTo>
                  <a:pt x="9421" y="3994"/>
                </a:moveTo>
                <a:lnTo>
                  <a:pt x="9595" y="3383"/>
                </a:lnTo>
                <a:lnTo>
                  <a:pt x="9245" y="3383"/>
                </a:lnTo>
                <a:lnTo>
                  <a:pt x="9916" y="2509"/>
                </a:lnTo>
                <a:lnTo>
                  <a:pt x="9683" y="3179"/>
                </a:lnTo>
                <a:lnTo>
                  <a:pt x="10004" y="3179"/>
                </a:lnTo>
                <a:lnTo>
                  <a:pt x="9421" y="3994"/>
                </a:lnTo>
                <a:close/>
                <a:moveTo>
                  <a:pt x="9421" y="1604"/>
                </a:moveTo>
                <a:lnTo>
                  <a:pt x="9595" y="962"/>
                </a:lnTo>
                <a:lnTo>
                  <a:pt x="9245" y="962"/>
                </a:lnTo>
                <a:lnTo>
                  <a:pt x="9916" y="88"/>
                </a:lnTo>
                <a:lnTo>
                  <a:pt x="9683" y="788"/>
                </a:lnTo>
                <a:lnTo>
                  <a:pt x="10004" y="788"/>
                </a:lnTo>
                <a:lnTo>
                  <a:pt x="9421" y="1604"/>
                </a:lnTo>
                <a:close/>
                <a:moveTo>
                  <a:pt x="10179" y="7727"/>
                </a:moveTo>
                <a:lnTo>
                  <a:pt x="10354" y="7086"/>
                </a:lnTo>
                <a:lnTo>
                  <a:pt x="10033" y="7086"/>
                </a:lnTo>
                <a:lnTo>
                  <a:pt x="10675" y="6211"/>
                </a:lnTo>
                <a:lnTo>
                  <a:pt x="10442" y="6911"/>
                </a:lnTo>
                <a:lnTo>
                  <a:pt x="10792" y="6911"/>
                </a:lnTo>
                <a:lnTo>
                  <a:pt x="10179" y="7727"/>
                </a:lnTo>
                <a:close/>
                <a:moveTo>
                  <a:pt x="10850" y="6415"/>
                </a:moveTo>
                <a:lnTo>
                  <a:pt x="11025" y="5774"/>
                </a:lnTo>
                <a:lnTo>
                  <a:pt x="10675" y="5774"/>
                </a:lnTo>
                <a:lnTo>
                  <a:pt x="11345" y="4899"/>
                </a:lnTo>
                <a:lnTo>
                  <a:pt x="11112" y="5599"/>
                </a:lnTo>
                <a:lnTo>
                  <a:pt x="11462" y="5599"/>
                </a:lnTo>
                <a:lnTo>
                  <a:pt x="10850" y="6415"/>
                </a:lnTo>
                <a:close/>
                <a:moveTo>
                  <a:pt x="10850" y="3994"/>
                </a:moveTo>
                <a:lnTo>
                  <a:pt x="11025" y="3383"/>
                </a:lnTo>
                <a:lnTo>
                  <a:pt x="10675" y="3383"/>
                </a:lnTo>
                <a:lnTo>
                  <a:pt x="11345" y="2509"/>
                </a:lnTo>
                <a:lnTo>
                  <a:pt x="11112" y="3179"/>
                </a:lnTo>
                <a:lnTo>
                  <a:pt x="11462" y="3179"/>
                </a:lnTo>
                <a:lnTo>
                  <a:pt x="10850" y="3994"/>
                </a:lnTo>
                <a:close/>
                <a:moveTo>
                  <a:pt x="10850" y="1604"/>
                </a:moveTo>
                <a:lnTo>
                  <a:pt x="11025" y="962"/>
                </a:lnTo>
                <a:lnTo>
                  <a:pt x="10675" y="962"/>
                </a:lnTo>
                <a:lnTo>
                  <a:pt x="11345" y="88"/>
                </a:lnTo>
                <a:lnTo>
                  <a:pt x="11112" y="788"/>
                </a:lnTo>
                <a:lnTo>
                  <a:pt x="11462" y="788"/>
                </a:lnTo>
                <a:lnTo>
                  <a:pt x="10850" y="1604"/>
                </a:lnTo>
                <a:close/>
                <a:moveTo>
                  <a:pt x="11608" y="7727"/>
                </a:moveTo>
                <a:lnTo>
                  <a:pt x="11812" y="7086"/>
                </a:lnTo>
                <a:lnTo>
                  <a:pt x="11462" y="7086"/>
                </a:lnTo>
                <a:lnTo>
                  <a:pt x="12104" y="6211"/>
                </a:lnTo>
                <a:lnTo>
                  <a:pt x="11900" y="6911"/>
                </a:lnTo>
                <a:lnTo>
                  <a:pt x="12221" y="6911"/>
                </a:lnTo>
                <a:lnTo>
                  <a:pt x="11608" y="7727"/>
                </a:lnTo>
                <a:close/>
                <a:moveTo>
                  <a:pt x="12279" y="6415"/>
                </a:moveTo>
                <a:lnTo>
                  <a:pt x="12454" y="5774"/>
                </a:lnTo>
                <a:lnTo>
                  <a:pt x="12133" y="5774"/>
                </a:lnTo>
                <a:lnTo>
                  <a:pt x="12775" y="4899"/>
                </a:lnTo>
                <a:lnTo>
                  <a:pt x="12542" y="5599"/>
                </a:lnTo>
                <a:lnTo>
                  <a:pt x="12892" y="5599"/>
                </a:lnTo>
                <a:lnTo>
                  <a:pt x="12279" y="6415"/>
                </a:lnTo>
                <a:close/>
                <a:moveTo>
                  <a:pt x="12279" y="3994"/>
                </a:moveTo>
                <a:lnTo>
                  <a:pt x="12454" y="3383"/>
                </a:lnTo>
                <a:lnTo>
                  <a:pt x="12133" y="3383"/>
                </a:lnTo>
                <a:lnTo>
                  <a:pt x="12775" y="2509"/>
                </a:lnTo>
                <a:lnTo>
                  <a:pt x="12542" y="3179"/>
                </a:lnTo>
                <a:lnTo>
                  <a:pt x="12892" y="3179"/>
                </a:lnTo>
                <a:lnTo>
                  <a:pt x="12279" y="3994"/>
                </a:lnTo>
                <a:close/>
                <a:moveTo>
                  <a:pt x="12279" y="1604"/>
                </a:moveTo>
                <a:lnTo>
                  <a:pt x="12454" y="962"/>
                </a:lnTo>
                <a:lnTo>
                  <a:pt x="12133" y="962"/>
                </a:lnTo>
                <a:lnTo>
                  <a:pt x="12775" y="88"/>
                </a:lnTo>
                <a:lnTo>
                  <a:pt x="12542" y="788"/>
                </a:lnTo>
                <a:lnTo>
                  <a:pt x="12892" y="788"/>
                </a:lnTo>
                <a:lnTo>
                  <a:pt x="12279" y="1604"/>
                </a:lnTo>
                <a:close/>
                <a:moveTo>
                  <a:pt x="13066" y="7727"/>
                </a:moveTo>
                <a:lnTo>
                  <a:pt x="13242" y="7086"/>
                </a:lnTo>
                <a:lnTo>
                  <a:pt x="12892" y="7086"/>
                </a:lnTo>
                <a:lnTo>
                  <a:pt x="13562" y="6211"/>
                </a:lnTo>
                <a:lnTo>
                  <a:pt x="13328" y="6911"/>
                </a:lnTo>
                <a:lnTo>
                  <a:pt x="13678" y="6911"/>
                </a:lnTo>
                <a:lnTo>
                  <a:pt x="13066" y="7727"/>
                </a:lnTo>
                <a:close/>
                <a:moveTo>
                  <a:pt x="13737" y="6415"/>
                </a:moveTo>
                <a:lnTo>
                  <a:pt x="13912" y="5774"/>
                </a:lnTo>
                <a:lnTo>
                  <a:pt x="13562" y="5774"/>
                </a:lnTo>
                <a:lnTo>
                  <a:pt x="14232" y="4899"/>
                </a:lnTo>
                <a:lnTo>
                  <a:pt x="14000" y="5599"/>
                </a:lnTo>
                <a:lnTo>
                  <a:pt x="14320" y="5599"/>
                </a:lnTo>
                <a:lnTo>
                  <a:pt x="13737" y="6415"/>
                </a:lnTo>
                <a:close/>
                <a:moveTo>
                  <a:pt x="13737" y="3994"/>
                </a:moveTo>
                <a:lnTo>
                  <a:pt x="13912" y="3383"/>
                </a:lnTo>
                <a:lnTo>
                  <a:pt x="13562" y="3383"/>
                </a:lnTo>
                <a:lnTo>
                  <a:pt x="14232" y="2509"/>
                </a:lnTo>
                <a:lnTo>
                  <a:pt x="14000" y="3179"/>
                </a:lnTo>
                <a:lnTo>
                  <a:pt x="14320" y="3179"/>
                </a:lnTo>
                <a:lnTo>
                  <a:pt x="13737" y="3994"/>
                </a:lnTo>
                <a:close/>
                <a:moveTo>
                  <a:pt x="13737" y="1604"/>
                </a:moveTo>
                <a:lnTo>
                  <a:pt x="13912" y="962"/>
                </a:lnTo>
                <a:lnTo>
                  <a:pt x="13562" y="962"/>
                </a:lnTo>
                <a:lnTo>
                  <a:pt x="14232" y="88"/>
                </a:lnTo>
                <a:lnTo>
                  <a:pt x="14000" y="788"/>
                </a:lnTo>
                <a:lnTo>
                  <a:pt x="14320" y="788"/>
                </a:lnTo>
                <a:lnTo>
                  <a:pt x="13737" y="1604"/>
                </a:lnTo>
                <a:close/>
                <a:moveTo>
                  <a:pt x="14494" y="7727"/>
                </a:moveTo>
                <a:lnTo>
                  <a:pt x="14670" y="7086"/>
                </a:lnTo>
                <a:lnTo>
                  <a:pt x="14320" y="7086"/>
                </a:lnTo>
                <a:lnTo>
                  <a:pt x="14991" y="6211"/>
                </a:lnTo>
                <a:lnTo>
                  <a:pt x="14757" y="6911"/>
                </a:lnTo>
                <a:lnTo>
                  <a:pt x="15107" y="6911"/>
                </a:lnTo>
                <a:lnTo>
                  <a:pt x="14494" y="7727"/>
                </a:lnTo>
                <a:close/>
                <a:moveTo>
                  <a:pt x="15165" y="6415"/>
                </a:moveTo>
                <a:lnTo>
                  <a:pt x="15341" y="5774"/>
                </a:lnTo>
                <a:lnTo>
                  <a:pt x="14991" y="5774"/>
                </a:lnTo>
                <a:lnTo>
                  <a:pt x="15661" y="4899"/>
                </a:lnTo>
                <a:lnTo>
                  <a:pt x="15427" y="5599"/>
                </a:lnTo>
                <a:lnTo>
                  <a:pt x="15777" y="5599"/>
                </a:lnTo>
                <a:lnTo>
                  <a:pt x="15165" y="6415"/>
                </a:lnTo>
                <a:close/>
                <a:moveTo>
                  <a:pt x="15165" y="3994"/>
                </a:moveTo>
                <a:lnTo>
                  <a:pt x="15341" y="3383"/>
                </a:lnTo>
                <a:lnTo>
                  <a:pt x="14991" y="3383"/>
                </a:lnTo>
                <a:lnTo>
                  <a:pt x="15661" y="2509"/>
                </a:lnTo>
                <a:lnTo>
                  <a:pt x="15427" y="3179"/>
                </a:lnTo>
                <a:lnTo>
                  <a:pt x="15777" y="3179"/>
                </a:lnTo>
                <a:lnTo>
                  <a:pt x="15165" y="3994"/>
                </a:lnTo>
                <a:close/>
                <a:moveTo>
                  <a:pt x="15165" y="1604"/>
                </a:moveTo>
                <a:lnTo>
                  <a:pt x="15341" y="962"/>
                </a:lnTo>
                <a:lnTo>
                  <a:pt x="14991" y="962"/>
                </a:lnTo>
                <a:lnTo>
                  <a:pt x="15661" y="88"/>
                </a:lnTo>
                <a:lnTo>
                  <a:pt x="15427" y="788"/>
                </a:lnTo>
                <a:lnTo>
                  <a:pt x="15777" y="788"/>
                </a:lnTo>
                <a:lnTo>
                  <a:pt x="15165" y="1604"/>
                </a:lnTo>
                <a:close/>
                <a:moveTo>
                  <a:pt x="15924" y="7727"/>
                </a:moveTo>
                <a:lnTo>
                  <a:pt x="16098" y="7086"/>
                </a:lnTo>
                <a:lnTo>
                  <a:pt x="15777" y="7086"/>
                </a:lnTo>
                <a:lnTo>
                  <a:pt x="16420" y="6211"/>
                </a:lnTo>
                <a:lnTo>
                  <a:pt x="16186" y="6911"/>
                </a:lnTo>
                <a:lnTo>
                  <a:pt x="16536" y="6911"/>
                </a:lnTo>
                <a:lnTo>
                  <a:pt x="15924" y="7727"/>
                </a:lnTo>
                <a:close/>
                <a:moveTo>
                  <a:pt x="16594" y="6415"/>
                </a:moveTo>
                <a:lnTo>
                  <a:pt x="16770" y="5774"/>
                </a:lnTo>
                <a:lnTo>
                  <a:pt x="16448" y="5774"/>
                </a:lnTo>
                <a:lnTo>
                  <a:pt x="17091" y="4899"/>
                </a:lnTo>
                <a:lnTo>
                  <a:pt x="16857" y="5599"/>
                </a:lnTo>
                <a:lnTo>
                  <a:pt x="17207" y="5599"/>
                </a:lnTo>
                <a:lnTo>
                  <a:pt x="16594" y="6415"/>
                </a:lnTo>
                <a:close/>
                <a:moveTo>
                  <a:pt x="16594" y="3994"/>
                </a:moveTo>
                <a:lnTo>
                  <a:pt x="16770" y="3383"/>
                </a:lnTo>
                <a:lnTo>
                  <a:pt x="16448" y="3383"/>
                </a:lnTo>
                <a:lnTo>
                  <a:pt x="17091" y="2509"/>
                </a:lnTo>
                <a:lnTo>
                  <a:pt x="16857" y="3179"/>
                </a:lnTo>
                <a:lnTo>
                  <a:pt x="17207" y="3179"/>
                </a:lnTo>
                <a:lnTo>
                  <a:pt x="16594" y="3994"/>
                </a:lnTo>
                <a:close/>
                <a:moveTo>
                  <a:pt x="16594" y="1604"/>
                </a:moveTo>
                <a:lnTo>
                  <a:pt x="16770" y="962"/>
                </a:lnTo>
                <a:lnTo>
                  <a:pt x="16448" y="962"/>
                </a:lnTo>
                <a:lnTo>
                  <a:pt x="17091" y="88"/>
                </a:lnTo>
                <a:lnTo>
                  <a:pt x="16857" y="788"/>
                </a:lnTo>
                <a:lnTo>
                  <a:pt x="17207" y="788"/>
                </a:lnTo>
                <a:lnTo>
                  <a:pt x="16594" y="1604"/>
                </a:lnTo>
                <a:close/>
                <a:moveTo>
                  <a:pt x="17382" y="7727"/>
                </a:moveTo>
                <a:lnTo>
                  <a:pt x="17557" y="7086"/>
                </a:lnTo>
                <a:lnTo>
                  <a:pt x="17207" y="7086"/>
                </a:lnTo>
                <a:lnTo>
                  <a:pt x="17877" y="6211"/>
                </a:lnTo>
                <a:lnTo>
                  <a:pt x="17644" y="6911"/>
                </a:lnTo>
                <a:lnTo>
                  <a:pt x="17965" y="6911"/>
                </a:lnTo>
                <a:lnTo>
                  <a:pt x="17382" y="7727"/>
                </a:lnTo>
                <a:close/>
                <a:moveTo>
                  <a:pt x="18024" y="6415"/>
                </a:moveTo>
                <a:lnTo>
                  <a:pt x="18227" y="5774"/>
                </a:lnTo>
                <a:lnTo>
                  <a:pt x="17877" y="5774"/>
                </a:lnTo>
                <a:lnTo>
                  <a:pt x="18548" y="4899"/>
                </a:lnTo>
                <a:lnTo>
                  <a:pt x="18315" y="5599"/>
                </a:lnTo>
                <a:lnTo>
                  <a:pt x="18636" y="5599"/>
                </a:lnTo>
                <a:lnTo>
                  <a:pt x="18024" y="6415"/>
                </a:lnTo>
                <a:close/>
                <a:moveTo>
                  <a:pt x="18024" y="3994"/>
                </a:moveTo>
                <a:lnTo>
                  <a:pt x="18227" y="3383"/>
                </a:lnTo>
                <a:lnTo>
                  <a:pt x="17877" y="3383"/>
                </a:lnTo>
                <a:lnTo>
                  <a:pt x="18548" y="2509"/>
                </a:lnTo>
                <a:lnTo>
                  <a:pt x="18315" y="3179"/>
                </a:lnTo>
                <a:lnTo>
                  <a:pt x="18636" y="3179"/>
                </a:lnTo>
                <a:lnTo>
                  <a:pt x="18024" y="3994"/>
                </a:lnTo>
                <a:close/>
                <a:moveTo>
                  <a:pt x="18024" y="1604"/>
                </a:moveTo>
                <a:lnTo>
                  <a:pt x="18227" y="962"/>
                </a:lnTo>
                <a:lnTo>
                  <a:pt x="17877" y="962"/>
                </a:lnTo>
                <a:lnTo>
                  <a:pt x="18548" y="88"/>
                </a:lnTo>
                <a:lnTo>
                  <a:pt x="18315" y="788"/>
                </a:lnTo>
                <a:lnTo>
                  <a:pt x="18636" y="788"/>
                </a:lnTo>
                <a:lnTo>
                  <a:pt x="18024" y="1604"/>
                </a:lnTo>
                <a:close/>
                <a:moveTo>
                  <a:pt x="18811" y="7727"/>
                </a:moveTo>
                <a:lnTo>
                  <a:pt x="18986" y="7086"/>
                </a:lnTo>
                <a:lnTo>
                  <a:pt x="18636" y="7086"/>
                </a:lnTo>
                <a:lnTo>
                  <a:pt x="19307" y="6211"/>
                </a:lnTo>
                <a:lnTo>
                  <a:pt x="19074" y="6911"/>
                </a:lnTo>
                <a:lnTo>
                  <a:pt x="19424" y="6911"/>
                </a:lnTo>
                <a:lnTo>
                  <a:pt x="18811" y="7727"/>
                </a:lnTo>
                <a:close/>
                <a:moveTo>
                  <a:pt x="19482" y="6415"/>
                </a:moveTo>
                <a:lnTo>
                  <a:pt x="19657" y="5774"/>
                </a:lnTo>
                <a:lnTo>
                  <a:pt x="19307" y="5774"/>
                </a:lnTo>
                <a:lnTo>
                  <a:pt x="19977" y="4899"/>
                </a:lnTo>
                <a:lnTo>
                  <a:pt x="19744" y="5599"/>
                </a:lnTo>
                <a:lnTo>
                  <a:pt x="20094" y="5599"/>
                </a:lnTo>
                <a:lnTo>
                  <a:pt x="19482" y="6415"/>
                </a:lnTo>
                <a:close/>
                <a:moveTo>
                  <a:pt x="19482" y="3994"/>
                </a:moveTo>
                <a:lnTo>
                  <a:pt x="19657" y="3383"/>
                </a:lnTo>
                <a:lnTo>
                  <a:pt x="19307" y="3383"/>
                </a:lnTo>
                <a:lnTo>
                  <a:pt x="19977" y="2509"/>
                </a:lnTo>
                <a:lnTo>
                  <a:pt x="19744" y="3179"/>
                </a:lnTo>
                <a:lnTo>
                  <a:pt x="20094" y="3179"/>
                </a:lnTo>
                <a:lnTo>
                  <a:pt x="19482" y="3994"/>
                </a:lnTo>
                <a:close/>
                <a:moveTo>
                  <a:pt x="19482" y="1604"/>
                </a:moveTo>
                <a:lnTo>
                  <a:pt x="19657" y="962"/>
                </a:lnTo>
                <a:lnTo>
                  <a:pt x="19307" y="962"/>
                </a:lnTo>
                <a:lnTo>
                  <a:pt x="19977" y="88"/>
                </a:lnTo>
                <a:lnTo>
                  <a:pt x="19744" y="788"/>
                </a:lnTo>
                <a:lnTo>
                  <a:pt x="20094" y="788"/>
                </a:lnTo>
                <a:lnTo>
                  <a:pt x="19482" y="1604"/>
                </a:lnTo>
                <a:close/>
                <a:moveTo>
                  <a:pt x="20240" y="7727"/>
                </a:moveTo>
                <a:lnTo>
                  <a:pt x="20415" y="7086"/>
                </a:lnTo>
                <a:lnTo>
                  <a:pt x="20094" y="7086"/>
                </a:lnTo>
                <a:lnTo>
                  <a:pt x="20736" y="6211"/>
                </a:lnTo>
                <a:lnTo>
                  <a:pt x="20503" y="6911"/>
                </a:lnTo>
                <a:lnTo>
                  <a:pt x="20853" y="6911"/>
                </a:lnTo>
                <a:lnTo>
                  <a:pt x="20240" y="7727"/>
                </a:lnTo>
                <a:close/>
                <a:moveTo>
                  <a:pt x="20911" y="6415"/>
                </a:moveTo>
                <a:lnTo>
                  <a:pt x="21086" y="5774"/>
                </a:lnTo>
                <a:lnTo>
                  <a:pt x="20765" y="5774"/>
                </a:lnTo>
                <a:lnTo>
                  <a:pt x="21407" y="4899"/>
                </a:lnTo>
                <a:lnTo>
                  <a:pt x="21174" y="5599"/>
                </a:lnTo>
                <a:lnTo>
                  <a:pt x="21524" y="5599"/>
                </a:lnTo>
                <a:lnTo>
                  <a:pt x="20911" y="6415"/>
                </a:lnTo>
                <a:close/>
                <a:moveTo>
                  <a:pt x="20911" y="3994"/>
                </a:moveTo>
                <a:lnTo>
                  <a:pt x="21086" y="3383"/>
                </a:lnTo>
                <a:lnTo>
                  <a:pt x="20765" y="3383"/>
                </a:lnTo>
                <a:lnTo>
                  <a:pt x="21407" y="2509"/>
                </a:lnTo>
                <a:lnTo>
                  <a:pt x="21174" y="3179"/>
                </a:lnTo>
                <a:lnTo>
                  <a:pt x="21524" y="3179"/>
                </a:lnTo>
                <a:lnTo>
                  <a:pt x="20911" y="3994"/>
                </a:lnTo>
                <a:close/>
                <a:moveTo>
                  <a:pt x="20911" y="1604"/>
                </a:moveTo>
                <a:lnTo>
                  <a:pt x="21086" y="962"/>
                </a:lnTo>
                <a:lnTo>
                  <a:pt x="20765" y="962"/>
                </a:lnTo>
                <a:lnTo>
                  <a:pt x="21407" y="88"/>
                </a:lnTo>
                <a:lnTo>
                  <a:pt x="21174" y="788"/>
                </a:lnTo>
                <a:lnTo>
                  <a:pt x="21524" y="788"/>
                </a:lnTo>
                <a:lnTo>
                  <a:pt x="20911" y="1604"/>
                </a:lnTo>
                <a:close/>
                <a:moveTo>
                  <a:pt x="21669" y="7727"/>
                </a:moveTo>
                <a:lnTo>
                  <a:pt x="21874" y="7086"/>
                </a:lnTo>
                <a:lnTo>
                  <a:pt x="21524" y="7086"/>
                </a:lnTo>
                <a:lnTo>
                  <a:pt x="22194" y="6211"/>
                </a:lnTo>
                <a:lnTo>
                  <a:pt x="21961" y="6911"/>
                </a:lnTo>
                <a:lnTo>
                  <a:pt x="22282" y="6911"/>
                </a:lnTo>
                <a:lnTo>
                  <a:pt x="21669" y="7727"/>
                </a:lnTo>
                <a:close/>
                <a:moveTo>
                  <a:pt x="22340" y="6415"/>
                </a:moveTo>
                <a:lnTo>
                  <a:pt x="22544" y="5774"/>
                </a:lnTo>
                <a:lnTo>
                  <a:pt x="22194" y="5774"/>
                </a:lnTo>
                <a:lnTo>
                  <a:pt x="22836" y="4899"/>
                </a:lnTo>
                <a:lnTo>
                  <a:pt x="22632" y="5599"/>
                </a:lnTo>
                <a:lnTo>
                  <a:pt x="22953" y="5599"/>
                </a:lnTo>
                <a:lnTo>
                  <a:pt x="22340" y="6415"/>
                </a:lnTo>
                <a:close/>
                <a:moveTo>
                  <a:pt x="22340" y="3994"/>
                </a:moveTo>
                <a:lnTo>
                  <a:pt x="22544" y="3383"/>
                </a:lnTo>
                <a:lnTo>
                  <a:pt x="22194" y="3383"/>
                </a:lnTo>
                <a:lnTo>
                  <a:pt x="22836" y="2509"/>
                </a:lnTo>
                <a:lnTo>
                  <a:pt x="22632" y="3179"/>
                </a:lnTo>
                <a:lnTo>
                  <a:pt x="22953" y="3179"/>
                </a:lnTo>
                <a:lnTo>
                  <a:pt x="22340" y="3994"/>
                </a:lnTo>
                <a:close/>
                <a:moveTo>
                  <a:pt x="22340" y="1604"/>
                </a:moveTo>
                <a:lnTo>
                  <a:pt x="22544" y="962"/>
                </a:lnTo>
                <a:lnTo>
                  <a:pt x="22194" y="962"/>
                </a:lnTo>
                <a:lnTo>
                  <a:pt x="22836" y="88"/>
                </a:lnTo>
                <a:lnTo>
                  <a:pt x="22632" y="788"/>
                </a:lnTo>
                <a:lnTo>
                  <a:pt x="22953" y="788"/>
                </a:lnTo>
                <a:lnTo>
                  <a:pt x="22340" y="1604"/>
                </a:lnTo>
                <a:close/>
                <a:moveTo>
                  <a:pt x="23127" y="7727"/>
                </a:moveTo>
                <a:lnTo>
                  <a:pt x="23303" y="7086"/>
                </a:lnTo>
                <a:lnTo>
                  <a:pt x="22953" y="7086"/>
                </a:lnTo>
                <a:lnTo>
                  <a:pt x="23624" y="6211"/>
                </a:lnTo>
                <a:lnTo>
                  <a:pt x="23390" y="6911"/>
                </a:lnTo>
                <a:lnTo>
                  <a:pt x="23740" y="6911"/>
                </a:lnTo>
                <a:lnTo>
                  <a:pt x="23127" y="7727"/>
                </a:lnTo>
                <a:close/>
                <a:moveTo>
                  <a:pt x="23798" y="6415"/>
                </a:moveTo>
                <a:lnTo>
                  <a:pt x="23974" y="5774"/>
                </a:lnTo>
                <a:lnTo>
                  <a:pt x="23624" y="5774"/>
                </a:lnTo>
                <a:lnTo>
                  <a:pt x="24294" y="4899"/>
                </a:lnTo>
                <a:lnTo>
                  <a:pt x="24060" y="5599"/>
                </a:lnTo>
                <a:lnTo>
                  <a:pt x="24410" y="5599"/>
                </a:lnTo>
                <a:lnTo>
                  <a:pt x="23798" y="6415"/>
                </a:lnTo>
                <a:close/>
                <a:moveTo>
                  <a:pt x="23798" y="3994"/>
                </a:moveTo>
                <a:lnTo>
                  <a:pt x="23974" y="3383"/>
                </a:lnTo>
                <a:lnTo>
                  <a:pt x="23624" y="3383"/>
                </a:lnTo>
                <a:lnTo>
                  <a:pt x="24294" y="2509"/>
                </a:lnTo>
                <a:lnTo>
                  <a:pt x="24060" y="3179"/>
                </a:lnTo>
                <a:lnTo>
                  <a:pt x="24410" y="3179"/>
                </a:lnTo>
                <a:lnTo>
                  <a:pt x="23798" y="3994"/>
                </a:lnTo>
                <a:close/>
                <a:moveTo>
                  <a:pt x="23798" y="1604"/>
                </a:moveTo>
                <a:lnTo>
                  <a:pt x="23974" y="962"/>
                </a:lnTo>
                <a:lnTo>
                  <a:pt x="23624" y="962"/>
                </a:lnTo>
                <a:lnTo>
                  <a:pt x="24294" y="88"/>
                </a:lnTo>
                <a:lnTo>
                  <a:pt x="24060" y="788"/>
                </a:lnTo>
                <a:lnTo>
                  <a:pt x="24410" y="788"/>
                </a:lnTo>
                <a:lnTo>
                  <a:pt x="23798" y="1604"/>
                </a:lnTo>
                <a:close/>
                <a:moveTo>
                  <a:pt x="24557" y="7727"/>
                </a:moveTo>
                <a:lnTo>
                  <a:pt x="24732" y="7086"/>
                </a:lnTo>
                <a:lnTo>
                  <a:pt x="24410" y="7086"/>
                </a:lnTo>
                <a:lnTo>
                  <a:pt x="25053" y="6211"/>
                </a:lnTo>
                <a:lnTo>
                  <a:pt x="24819" y="6911"/>
                </a:lnTo>
                <a:lnTo>
                  <a:pt x="25169" y="6911"/>
                </a:lnTo>
                <a:lnTo>
                  <a:pt x="24557" y="7727"/>
                </a:lnTo>
                <a:close/>
                <a:moveTo>
                  <a:pt x="25227" y="6415"/>
                </a:moveTo>
                <a:lnTo>
                  <a:pt x="25403" y="5774"/>
                </a:lnTo>
                <a:lnTo>
                  <a:pt x="25053" y="5774"/>
                </a:lnTo>
                <a:lnTo>
                  <a:pt x="25724" y="4899"/>
                </a:lnTo>
                <a:lnTo>
                  <a:pt x="25490" y="5599"/>
                </a:lnTo>
                <a:lnTo>
                  <a:pt x="25840" y="5599"/>
                </a:lnTo>
                <a:lnTo>
                  <a:pt x="25227" y="6415"/>
                </a:lnTo>
                <a:close/>
                <a:moveTo>
                  <a:pt x="25227" y="3994"/>
                </a:moveTo>
                <a:lnTo>
                  <a:pt x="25403" y="3383"/>
                </a:lnTo>
                <a:lnTo>
                  <a:pt x="25053" y="3383"/>
                </a:lnTo>
                <a:lnTo>
                  <a:pt x="25724" y="2509"/>
                </a:lnTo>
                <a:lnTo>
                  <a:pt x="25490" y="3179"/>
                </a:lnTo>
                <a:lnTo>
                  <a:pt x="25840" y="3179"/>
                </a:lnTo>
                <a:lnTo>
                  <a:pt x="25227" y="3994"/>
                </a:lnTo>
                <a:close/>
                <a:moveTo>
                  <a:pt x="25227" y="1604"/>
                </a:moveTo>
                <a:lnTo>
                  <a:pt x="25403" y="962"/>
                </a:lnTo>
                <a:lnTo>
                  <a:pt x="25053" y="962"/>
                </a:lnTo>
                <a:lnTo>
                  <a:pt x="25724" y="88"/>
                </a:lnTo>
                <a:lnTo>
                  <a:pt x="25490" y="788"/>
                </a:lnTo>
                <a:lnTo>
                  <a:pt x="25840" y="788"/>
                </a:lnTo>
                <a:lnTo>
                  <a:pt x="25227" y="1604"/>
                </a:lnTo>
                <a:close/>
                <a:moveTo>
                  <a:pt x="25986" y="7727"/>
                </a:moveTo>
                <a:lnTo>
                  <a:pt x="26190" y="7086"/>
                </a:lnTo>
                <a:lnTo>
                  <a:pt x="25840" y="7086"/>
                </a:lnTo>
                <a:lnTo>
                  <a:pt x="26481" y="6211"/>
                </a:lnTo>
                <a:lnTo>
                  <a:pt x="26277" y="6911"/>
                </a:lnTo>
                <a:lnTo>
                  <a:pt x="26598" y="6911"/>
                </a:lnTo>
                <a:lnTo>
                  <a:pt x="25986" y="7727"/>
                </a:lnTo>
                <a:close/>
                <a:moveTo>
                  <a:pt x="26657" y="6415"/>
                </a:moveTo>
                <a:lnTo>
                  <a:pt x="26831" y="5774"/>
                </a:lnTo>
                <a:lnTo>
                  <a:pt x="26510" y="5774"/>
                </a:lnTo>
                <a:lnTo>
                  <a:pt x="27152" y="4899"/>
                </a:lnTo>
                <a:lnTo>
                  <a:pt x="26919" y="5599"/>
                </a:lnTo>
                <a:lnTo>
                  <a:pt x="27269" y="5599"/>
                </a:lnTo>
                <a:lnTo>
                  <a:pt x="26657" y="6415"/>
                </a:lnTo>
                <a:close/>
                <a:moveTo>
                  <a:pt x="26657" y="3994"/>
                </a:moveTo>
                <a:lnTo>
                  <a:pt x="26831" y="3383"/>
                </a:lnTo>
                <a:lnTo>
                  <a:pt x="26510" y="3383"/>
                </a:lnTo>
                <a:lnTo>
                  <a:pt x="27152" y="2509"/>
                </a:lnTo>
                <a:lnTo>
                  <a:pt x="26919" y="3179"/>
                </a:lnTo>
                <a:lnTo>
                  <a:pt x="27269" y="3179"/>
                </a:lnTo>
                <a:lnTo>
                  <a:pt x="26657" y="3994"/>
                </a:lnTo>
                <a:close/>
                <a:moveTo>
                  <a:pt x="26657" y="1604"/>
                </a:moveTo>
                <a:lnTo>
                  <a:pt x="26831" y="962"/>
                </a:lnTo>
                <a:lnTo>
                  <a:pt x="26510" y="962"/>
                </a:lnTo>
                <a:lnTo>
                  <a:pt x="27152" y="88"/>
                </a:lnTo>
                <a:lnTo>
                  <a:pt x="26919" y="788"/>
                </a:lnTo>
                <a:lnTo>
                  <a:pt x="27269" y="788"/>
                </a:lnTo>
                <a:lnTo>
                  <a:pt x="26657" y="16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39" name="Freeform 1">
            <a:extLst>
              <a:ext uri="{FF2B5EF4-FFF2-40B4-BE49-F238E27FC236}">
                <a16:creationId xmlns:a16="http://schemas.microsoft.com/office/drawing/2014/main" id="{83A4367C-93D0-447F-A8AF-E6C02B648C55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0230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510" y="603250"/>
            <a:ext cx="11003869" cy="65828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07789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Lef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45" y="2469135"/>
            <a:ext cx="5498537" cy="1752600"/>
          </a:xfrm>
        </p:spPr>
        <p:txBody>
          <a:bodyPr wrap="square" anchor="t"/>
          <a:lstStyle>
            <a:lvl1pPr algn="l">
              <a:lnSpc>
                <a:spcPct val="89000"/>
              </a:lnSpc>
              <a:defRPr sz="6800" b="0">
                <a:gradFill>
                  <a:gsLst>
                    <a:gs pos="100000">
                      <a:srgbClr val="ACC32B"/>
                    </a:gs>
                    <a:gs pos="31000">
                      <a:srgbClr val="4FA31A"/>
                    </a:gs>
                  </a:gsLst>
                  <a:lin ang="0" scaled="0"/>
                </a:gradFill>
                <a:latin typeface="Metropolis Semi Bold" panose="00000700000000000000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60BE03DA-67E3-4A64-BA52-1795835F6E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510" y="1399287"/>
            <a:ext cx="5498537" cy="1020907"/>
          </a:xfrm>
        </p:spPr>
        <p:txBody>
          <a:bodyPr anchor="b"/>
          <a:lstStyle>
            <a:lvl1pPr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4pPr>
            <a:lvl5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add header text</a:t>
            </a: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CAC8A193-55FF-470E-BA25-85671D14087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124968" y="1"/>
            <a:ext cx="5067032" cy="6904039"/>
          </a:xfrm>
        </p:spPr>
        <p:txBody>
          <a:bodyPr lIns="457200" rIns="45720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picture, chart, or table; delete this box to create your own graphic</a:t>
            </a:r>
          </a:p>
        </p:txBody>
      </p:sp>
    </p:spTree>
    <p:extLst>
      <p:ext uri="{BB962C8B-B14F-4D97-AF65-F5344CB8AC3E}">
        <p14:creationId xmlns:p14="http://schemas.microsoft.com/office/powerpoint/2010/main" val="206536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Lef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45" y="2468880"/>
            <a:ext cx="5498537" cy="1752600"/>
          </a:xfrm>
        </p:spPr>
        <p:txBody>
          <a:bodyPr wrap="square" anchor="t"/>
          <a:lstStyle>
            <a:lvl1pPr algn="l">
              <a:lnSpc>
                <a:spcPct val="89000"/>
              </a:lnSpc>
              <a:defRPr sz="6800" b="0">
                <a:gradFill>
                  <a:gsLst>
                    <a:gs pos="31000">
                      <a:srgbClr val="04AAB2"/>
                    </a:gs>
                    <a:gs pos="100000">
                      <a:srgbClr val="46F1CB"/>
                    </a:gs>
                  </a:gsLst>
                  <a:lin ang="0" scaled="0"/>
                </a:gradFill>
                <a:latin typeface="Metropolis Semi Bold" panose="00000700000000000000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60BE03DA-67E3-4A64-BA52-1795835F6E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510" y="1399033"/>
            <a:ext cx="5498537" cy="1020907"/>
          </a:xfrm>
        </p:spPr>
        <p:txBody>
          <a:bodyPr anchor="b"/>
          <a:lstStyle>
            <a:lvl1pPr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4pPr>
            <a:lvl5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add header text</a:t>
            </a: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CAC8A193-55FF-470E-BA25-85671D14087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124968" y="1"/>
            <a:ext cx="5067032" cy="6904039"/>
          </a:xfrm>
        </p:spPr>
        <p:txBody>
          <a:bodyPr lIns="457200" rIns="45720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picture, chart, or table; delete this box to create your own graphic</a:t>
            </a:r>
          </a:p>
        </p:txBody>
      </p:sp>
    </p:spTree>
    <p:extLst>
      <p:ext uri="{BB962C8B-B14F-4D97-AF65-F5344CB8AC3E}">
        <p14:creationId xmlns:p14="http://schemas.microsoft.com/office/powerpoint/2010/main" val="380285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Righ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3809" y="2468880"/>
            <a:ext cx="5498537" cy="1752600"/>
          </a:xfrm>
        </p:spPr>
        <p:txBody>
          <a:bodyPr wrap="square" anchor="t"/>
          <a:lstStyle>
            <a:lvl1pPr algn="l">
              <a:lnSpc>
                <a:spcPct val="89000"/>
              </a:lnSpc>
              <a:defRPr sz="6800" b="0">
                <a:gradFill>
                  <a:gsLst>
                    <a:gs pos="70000">
                      <a:schemeClr val="accent6"/>
                    </a:gs>
                    <a:gs pos="25000">
                      <a:schemeClr val="accent6">
                        <a:lumMod val="75000"/>
                      </a:schemeClr>
                    </a:gs>
                  </a:gsLst>
                  <a:lin ang="0" scaled="0"/>
                </a:gradFill>
                <a:latin typeface="Metropolis Semi Bold" panose="00000700000000000000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60BE03DA-67E3-4A64-BA52-1795835F6E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0721" y="1399033"/>
            <a:ext cx="5498537" cy="1020907"/>
          </a:xfrm>
        </p:spPr>
        <p:txBody>
          <a:bodyPr anchor="b"/>
          <a:lstStyle>
            <a:lvl1pPr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4pPr>
            <a:lvl5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add header text</a:t>
            </a:r>
          </a:p>
        </p:txBody>
      </p:sp>
      <p:sp>
        <p:nvSpPr>
          <p:cNvPr id="6" name="Content Placeholder 61">
            <a:extLst>
              <a:ext uri="{FF2B5EF4-FFF2-40B4-BE49-F238E27FC236}">
                <a16:creationId xmlns:a16="http://schemas.microsoft.com/office/drawing/2014/main" id="{1E319E2B-9352-4DBB-839A-C18BB9A6351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" y="1"/>
            <a:ext cx="5067032" cy="6904039"/>
          </a:xfrm>
        </p:spPr>
        <p:txBody>
          <a:bodyPr lIns="457200" rIns="45720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picture, chart, or table; delete this box to create your own graphic</a:t>
            </a:r>
          </a:p>
        </p:txBody>
      </p:sp>
    </p:spTree>
    <p:extLst>
      <p:ext uri="{BB962C8B-B14F-4D97-AF65-F5344CB8AC3E}">
        <p14:creationId xmlns:p14="http://schemas.microsoft.com/office/powerpoint/2010/main" val="353356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Righ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3809" y="2468880"/>
            <a:ext cx="5498537" cy="1752600"/>
          </a:xfrm>
        </p:spPr>
        <p:txBody>
          <a:bodyPr wrap="square" anchor="t"/>
          <a:lstStyle>
            <a:lvl1pPr algn="l">
              <a:lnSpc>
                <a:spcPct val="89000"/>
              </a:lnSpc>
              <a:defRPr sz="6800" b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78000">
                      <a:srgbClr val="57C7F2"/>
                    </a:gs>
                  </a:gsLst>
                  <a:lin ang="0" scaled="0"/>
                </a:gradFill>
                <a:latin typeface="Metropolis Semi Bold" panose="00000700000000000000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60BE03DA-67E3-4A64-BA52-1795835F6E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2102" y="1399033"/>
            <a:ext cx="5498537" cy="1020907"/>
          </a:xfrm>
        </p:spPr>
        <p:txBody>
          <a:bodyPr anchor="b"/>
          <a:lstStyle>
            <a:lvl1pPr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4pPr>
            <a:lvl5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add header text</a:t>
            </a: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CAC8A193-55FF-470E-BA25-85671D14087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" y="1"/>
            <a:ext cx="5067032" cy="6904039"/>
          </a:xfrm>
        </p:spPr>
        <p:txBody>
          <a:bodyPr lIns="457200" rIns="45720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insert picture, chart, or table; delete this box to create your own graphic</a:t>
            </a:r>
          </a:p>
        </p:txBody>
      </p:sp>
    </p:spTree>
    <p:extLst>
      <p:ext uri="{BB962C8B-B14F-4D97-AF65-F5344CB8AC3E}">
        <p14:creationId xmlns:p14="http://schemas.microsoft.com/office/powerpoint/2010/main" val="323397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3" y="1600200"/>
            <a:ext cx="5869067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DED5D4-9816-4C20-950A-C5187EDDFF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917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4B32E0-D82A-4E21-A033-CE7488C9BF3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C8F028C-D2F4-453A-B5D1-140CBD239E3B}"/>
              </a:ext>
            </a:extLst>
          </p:cNvPr>
          <p:cNvSpPr/>
          <p:nvPr userDrawn="1"/>
        </p:nvSpPr>
        <p:spPr>
          <a:xfrm>
            <a:off x="-470022" y="1714501"/>
            <a:ext cx="6680353" cy="4457700"/>
          </a:xfrm>
          <a:custGeom>
            <a:avLst/>
            <a:gdLst>
              <a:gd name="connsiteX0" fmla="*/ 0 w 6388100"/>
              <a:gd name="connsiteY0" fmla="*/ 0 h 4470400"/>
              <a:gd name="connsiteX1" fmla="*/ 6388100 w 6388100"/>
              <a:gd name="connsiteY1" fmla="*/ 0 h 4470400"/>
              <a:gd name="connsiteX2" fmla="*/ 6388100 w 6388100"/>
              <a:gd name="connsiteY2" fmla="*/ 4470400 h 4470400"/>
              <a:gd name="connsiteX3" fmla="*/ 0 w 6388100"/>
              <a:gd name="connsiteY3" fmla="*/ 4470400 h 4470400"/>
              <a:gd name="connsiteX4" fmla="*/ 0 w 6388100"/>
              <a:gd name="connsiteY4" fmla="*/ 0 h 4470400"/>
              <a:gd name="connsiteX0" fmla="*/ 0 w 6388100"/>
              <a:gd name="connsiteY0" fmla="*/ 0 h 4470400"/>
              <a:gd name="connsiteX1" fmla="*/ 6126988 w 6388100"/>
              <a:gd name="connsiteY1" fmla="*/ 762 h 4470400"/>
              <a:gd name="connsiteX2" fmla="*/ 6388100 w 6388100"/>
              <a:gd name="connsiteY2" fmla="*/ 0 h 4470400"/>
              <a:gd name="connsiteX3" fmla="*/ 6388100 w 6388100"/>
              <a:gd name="connsiteY3" fmla="*/ 4470400 h 4470400"/>
              <a:gd name="connsiteX4" fmla="*/ 0 w 6388100"/>
              <a:gd name="connsiteY4" fmla="*/ 4470400 h 4470400"/>
              <a:gd name="connsiteX5" fmla="*/ 0 w 6388100"/>
              <a:gd name="connsiteY5" fmla="*/ 0 h 4470400"/>
              <a:gd name="connsiteX0" fmla="*/ 0 w 6388100"/>
              <a:gd name="connsiteY0" fmla="*/ 0 h 4470400"/>
              <a:gd name="connsiteX1" fmla="*/ 6200140 w 6388100"/>
              <a:gd name="connsiteY1" fmla="*/ 762 h 4470400"/>
              <a:gd name="connsiteX2" fmla="*/ 6388100 w 6388100"/>
              <a:gd name="connsiteY2" fmla="*/ 0 h 4470400"/>
              <a:gd name="connsiteX3" fmla="*/ 6388100 w 6388100"/>
              <a:gd name="connsiteY3" fmla="*/ 4470400 h 4470400"/>
              <a:gd name="connsiteX4" fmla="*/ 0 w 6388100"/>
              <a:gd name="connsiteY4" fmla="*/ 4470400 h 4470400"/>
              <a:gd name="connsiteX5" fmla="*/ 0 w 6388100"/>
              <a:gd name="connsiteY5" fmla="*/ 0 h 4470400"/>
              <a:gd name="connsiteX0" fmla="*/ 0 w 6388100"/>
              <a:gd name="connsiteY0" fmla="*/ 0 h 4470400"/>
              <a:gd name="connsiteX1" fmla="*/ 6200140 w 6388100"/>
              <a:gd name="connsiteY1" fmla="*/ 762 h 4470400"/>
              <a:gd name="connsiteX2" fmla="*/ 6378956 w 6388100"/>
              <a:gd name="connsiteY2" fmla="*/ 210312 h 4470400"/>
              <a:gd name="connsiteX3" fmla="*/ 6388100 w 6388100"/>
              <a:gd name="connsiteY3" fmla="*/ 4470400 h 4470400"/>
              <a:gd name="connsiteX4" fmla="*/ 0 w 6388100"/>
              <a:gd name="connsiteY4" fmla="*/ 4470400 h 4470400"/>
              <a:gd name="connsiteX5" fmla="*/ 0 w 6388100"/>
              <a:gd name="connsiteY5" fmla="*/ 0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8100" h="4470400">
                <a:moveTo>
                  <a:pt x="0" y="0"/>
                </a:moveTo>
                <a:lnTo>
                  <a:pt x="6200140" y="762"/>
                </a:lnTo>
                <a:lnTo>
                  <a:pt x="6378956" y="210312"/>
                </a:lnTo>
                <a:lnTo>
                  <a:pt x="6388100" y="4470400"/>
                </a:lnTo>
                <a:lnTo>
                  <a:pt x="0" y="4470400"/>
                </a:lnTo>
                <a:lnTo>
                  <a:pt x="0" y="0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bg1">
                    <a:alpha val="74000"/>
                  </a:schemeClr>
                </a:gs>
                <a:gs pos="100000">
                  <a:schemeClr val="bg2">
                    <a:lumMod val="75000"/>
                    <a:alpha val="68000"/>
                  </a:schemeClr>
                </a:gs>
              </a:gsLst>
              <a:lin ang="5400000" scaled="1"/>
            </a:gra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34417ED-A328-479A-8531-62C73C8101F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" y="1822450"/>
            <a:ext cx="5839611" cy="4124961"/>
          </a:xfrm>
          <a:gradFill rotWithShape="1">
            <a:gsLst>
              <a:gs pos="100000">
                <a:srgbClr val="099126">
                  <a:lumMod val="91000"/>
                </a:srgbClr>
              </a:gs>
              <a:gs pos="0">
                <a:srgbClr val="CCC426">
                  <a:lumMod val="99000"/>
                  <a:lumOff val="1000"/>
                </a:srgbClr>
              </a:gs>
              <a:gs pos="63000">
                <a:srgbClr val="4FA31A"/>
              </a:gs>
            </a:gsLst>
            <a:lin ang="7200000" scaled="0"/>
          </a:gradFill>
          <a:ln w="254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40080" tIns="457200" rIns="457200" bIns="4572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  <a:lvl6pPr>
              <a:buClr>
                <a:schemeClr val="bg1"/>
              </a:buClr>
              <a:defRPr/>
            </a:lvl6pPr>
            <a:lvl7pPr>
              <a:buClr>
                <a:schemeClr val="bg1"/>
              </a:buClr>
              <a:defRPr/>
            </a:lvl7pPr>
            <a:lvl8pPr>
              <a:buClr>
                <a:schemeClr val="bg1"/>
              </a:buClr>
              <a:defRPr/>
            </a:lvl8pPr>
            <a:lvl9pPr>
              <a:buClr>
                <a:schemeClr val="bg1"/>
              </a:buClr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A652E82-1595-444F-B284-DC2F6003538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52585" y="1714501"/>
            <a:ext cx="5639415" cy="44577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dirty="0"/>
              <a:t>Click to insert a photo,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42328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94B32E0-D82A-4E21-A033-CE7488C9BF3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6ADF5500-1962-483A-95CB-DE9E18CF0BE2}"/>
              </a:ext>
            </a:extLst>
          </p:cNvPr>
          <p:cNvSpPr/>
          <p:nvPr userDrawn="1"/>
        </p:nvSpPr>
        <p:spPr>
          <a:xfrm>
            <a:off x="-470022" y="1714501"/>
            <a:ext cx="6680353" cy="4457700"/>
          </a:xfrm>
          <a:custGeom>
            <a:avLst/>
            <a:gdLst>
              <a:gd name="connsiteX0" fmla="*/ 0 w 6388100"/>
              <a:gd name="connsiteY0" fmla="*/ 0 h 4470400"/>
              <a:gd name="connsiteX1" fmla="*/ 6388100 w 6388100"/>
              <a:gd name="connsiteY1" fmla="*/ 0 h 4470400"/>
              <a:gd name="connsiteX2" fmla="*/ 6388100 w 6388100"/>
              <a:gd name="connsiteY2" fmla="*/ 4470400 h 4470400"/>
              <a:gd name="connsiteX3" fmla="*/ 0 w 6388100"/>
              <a:gd name="connsiteY3" fmla="*/ 4470400 h 4470400"/>
              <a:gd name="connsiteX4" fmla="*/ 0 w 6388100"/>
              <a:gd name="connsiteY4" fmla="*/ 0 h 4470400"/>
              <a:gd name="connsiteX0" fmla="*/ 0 w 6388100"/>
              <a:gd name="connsiteY0" fmla="*/ 0 h 4470400"/>
              <a:gd name="connsiteX1" fmla="*/ 6126988 w 6388100"/>
              <a:gd name="connsiteY1" fmla="*/ 762 h 4470400"/>
              <a:gd name="connsiteX2" fmla="*/ 6388100 w 6388100"/>
              <a:gd name="connsiteY2" fmla="*/ 0 h 4470400"/>
              <a:gd name="connsiteX3" fmla="*/ 6388100 w 6388100"/>
              <a:gd name="connsiteY3" fmla="*/ 4470400 h 4470400"/>
              <a:gd name="connsiteX4" fmla="*/ 0 w 6388100"/>
              <a:gd name="connsiteY4" fmla="*/ 4470400 h 4470400"/>
              <a:gd name="connsiteX5" fmla="*/ 0 w 6388100"/>
              <a:gd name="connsiteY5" fmla="*/ 0 h 4470400"/>
              <a:gd name="connsiteX0" fmla="*/ 0 w 6388100"/>
              <a:gd name="connsiteY0" fmla="*/ 0 h 4470400"/>
              <a:gd name="connsiteX1" fmla="*/ 6200140 w 6388100"/>
              <a:gd name="connsiteY1" fmla="*/ 762 h 4470400"/>
              <a:gd name="connsiteX2" fmla="*/ 6388100 w 6388100"/>
              <a:gd name="connsiteY2" fmla="*/ 0 h 4470400"/>
              <a:gd name="connsiteX3" fmla="*/ 6388100 w 6388100"/>
              <a:gd name="connsiteY3" fmla="*/ 4470400 h 4470400"/>
              <a:gd name="connsiteX4" fmla="*/ 0 w 6388100"/>
              <a:gd name="connsiteY4" fmla="*/ 4470400 h 4470400"/>
              <a:gd name="connsiteX5" fmla="*/ 0 w 6388100"/>
              <a:gd name="connsiteY5" fmla="*/ 0 h 4470400"/>
              <a:gd name="connsiteX0" fmla="*/ 0 w 6388100"/>
              <a:gd name="connsiteY0" fmla="*/ 0 h 4470400"/>
              <a:gd name="connsiteX1" fmla="*/ 6200140 w 6388100"/>
              <a:gd name="connsiteY1" fmla="*/ 762 h 4470400"/>
              <a:gd name="connsiteX2" fmla="*/ 6378956 w 6388100"/>
              <a:gd name="connsiteY2" fmla="*/ 210312 h 4470400"/>
              <a:gd name="connsiteX3" fmla="*/ 6388100 w 6388100"/>
              <a:gd name="connsiteY3" fmla="*/ 4470400 h 4470400"/>
              <a:gd name="connsiteX4" fmla="*/ 0 w 6388100"/>
              <a:gd name="connsiteY4" fmla="*/ 4470400 h 4470400"/>
              <a:gd name="connsiteX5" fmla="*/ 0 w 6388100"/>
              <a:gd name="connsiteY5" fmla="*/ 0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8100" h="4470400">
                <a:moveTo>
                  <a:pt x="0" y="0"/>
                </a:moveTo>
                <a:lnTo>
                  <a:pt x="6200140" y="762"/>
                </a:lnTo>
                <a:lnTo>
                  <a:pt x="6378956" y="210312"/>
                </a:lnTo>
                <a:lnTo>
                  <a:pt x="6388100" y="4470400"/>
                </a:lnTo>
                <a:lnTo>
                  <a:pt x="0" y="4470400"/>
                </a:lnTo>
                <a:lnTo>
                  <a:pt x="0" y="0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bg1">
                    <a:alpha val="74000"/>
                  </a:schemeClr>
                </a:gs>
                <a:gs pos="100000">
                  <a:schemeClr val="bg2">
                    <a:lumMod val="75000"/>
                    <a:alpha val="68000"/>
                  </a:schemeClr>
                </a:gs>
              </a:gsLst>
              <a:lin ang="5400000" scaled="1"/>
            </a:gra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506BDA52-0610-4A50-96DE-4416C905469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52585" y="1714501"/>
            <a:ext cx="5639415" cy="44577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dirty="0"/>
              <a:t>Click to insert a photo, chart or table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9B9BE8C-AF61-4B51-9AEF-EE2F92D93F5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" y="1822450"/>
            <a:ext cx="5839611" cy="4124961"/>
          </a:xfrm>
          <a:gradFill rotWithShape="1">
            <a:gsLst>
              <a:gs pos="77000">
                <a:srgbClr val="3C1DCD"/>
              </a:gs>
              <a:gs pos="0">
                <a:srgbClr val="57C7F2"/>
              </a:gs>
              <a:gs pos="41000">
                <a:srgbClr val="3D3DD8"/>
              </a:gs>
            </a:gsLst>
            <a:lin ang="7200000" scaled="0"/>
          </a:gradFill>
          <a:ln w="254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40080" tIns="457200" rIns="457200" bIns="4572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  <a:lvl6pPr>
              <a:buClr>
                <a:schemeClr val="bg1"/>
              </a:buClr>
              <a:defRPr/>
            </a:lvl6pPr>
            <a:lvl7pPr>
              <a:buClr>
                <a:schemeClr val="bg1"/>
              </a:buClr>
              <a:defRPr/>
            </a:lvl7pPr>
            <a:lvl8pPr>
              <a:buClr>
                <a:schemeClr val="bg1"/>
              </a:buClr>
              <a:defRPr/>
            </a:lvl8pPr>
            <a:lvl9pPr>
              <a:buClr>
                <a:schemeClr val="bg1"/>
              </a:buClr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2115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30D94B-AD21-4DAE-914F-52CCFC6AB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66020" y="1579427"/>
            <a:ext cx="5217497" cy="1182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B8B5B9-180D-472D-8DE1-613C9A1B5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24127" y="1579419"/>
            <a:ext cx="5219611" cy="1182803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611953" y="2870201"/>
            <a:ext cx="5040380" cy="3333247"/>
          </a:xfrm>
          <a:noFill/>
        </p:spPr>
        <p:txBody>
          <a:bodyPr lIns="219456" tIns="0" rIns="0"/>
          <a:lstStyle>
            <a:lvl1pPr marL="285744" indent="-285744">
              <a:spcBef>
                <a:spcPts val="2400"/>
              </a:spcBef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spcBef>
                <a:spcPts val="1200"/>
              </a:spcBef>
              <a:defRPr sz="1800"/>
            </a:lvl6pPr>
            <a:lvl7pPr>
              <a:defRPr sz="1400"/>
            </a:lvl7pPr>
            <a:lvl8pPr>
              <a:defRPr sz="1200"/>
            </a:lvl8pPr>
            <a:lvl9pPr>
              <a:spcBef>
                <a:spcPts val="1200"/>
              </a:spcBef>
              <a:defRPr sz="1800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DC6D19-408A-4DE8-8BD1-C37D9237EE7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86433301-1386-4EA6-BE23-A3A3C0FC766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6553811" y="2870201"/>
            <a:ext cx="5040380" cy="3333247"/>
          </a:xfrm>
          <a:noFill/>
        </p:spPr>
        <p:txBody>
          <a:bodyPr lIns="219456" tIns="0" rIns="0"/>
          <a:lstStyle>
            <a:lvl1pPr>
              <a:spcBef>
                <a:spcPts val="15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 marL="228594" indent="-228594"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sz="1400"/>
            </a:lvl7pPr>
            <a:lvl8pPr>
              <a:defRPr sz="1200"/>
            </a:lvl8pPr>
            <a:lvl9pPr marL="284156" indent="-284156"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228594" lvl="5" indent="-228594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90000"/>
              <a:buFont typeface="+mj-lt"/>
              <a:buAutoNum type="arabicPeriod"/>
            </a:pPr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marL="284156" lvl="8" indent="-284156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90000"/>
              <a:buFont typeface="+mj-lt"/>
              <a:buAutoNum type="alphaUcPeriod"/>
            </a:pPr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5" name="Content Placeholder 17">
            <a:extLst>
              <a:ext uri="{FF2B5EF4-FFF2-40B4-BE49-F238E27FC236}">
                <a16:creationId xmlns:a16="http://schemas.microsoft.com/office/drawing/2014/main" id="{4C8539D2-E8CE-43F3-B141-23A605E7F0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797276" y="1861692"/>
            <a:ext cx="4342885" cy="585480"/>
          </a:xfrm>
          <a:noFill/>
        </p:spPr>
        <p:txBody>
          <a:bodyPr lIns="0" tIns="0" rIns="0" anchor="ctr"/>
          <a:lstStyle>
            <a:lvl1pPr>
              <a:spcBef>
                <a:spcPts val="2400"/>
              </a:spcBef>
              <a:buNone/>
              <a:defRPr sz="20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76" name="Content Placeholder 17">
            <a:extLst>
              <a:ext uri="{FF2B5EF4-FFF2-40B4-BE49-F238E27FC236}">
                <a16:creationId xmlns:a16="http://schemas.microsoft.com/office/drawing/2014/main" id="{019985A3-9093-404F-A6CD-13FC108C5F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 bwMode="gray">
          <a:xfrm>
            <a:off x="835678" y="1861692"/>
            <a:ext cx="4342885" cy="585480"/>
          </a:xfrm>
          <a:noFill/>
        </p:spPr>
        <p:txBody>
          <a:bodyPr lIns="0" tIns="0" rIns="0" anchor="ctr"/>
          <a:lstStyle>
            <a:lvl1pPr>
              <a:spcBef>
                <a:spcPts val="2400"/>
              </a:spcBef>
              <a:buNone/>
              <a:defRPr sz="20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28299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84D7ECE-35F4-43E4-B118-1FC7AEB8BB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92" y="1571625"/>
            <a:ext cx="4573491" cy="10363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EA2746-F9AD-4801-88E8-C337A310F2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10528" y="1571625"/>
            <a:ext cx="4573491" cy="10363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218F33-CB21-4C0E-ABDC-9195D89F0B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579379" y="1571625"/>
            <a:ext cx="4573491" cy="1036387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666" y="2654855"/>
            <a:ext cx="3347801" cy="3657600"/>
          </a:xfrm>
          <a:noFill/>
        </p:spPr>
        <p:txBody>
          <a:bodyPr lIns="182880" tIns="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 marL="228594" indent="-228594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sz="1200"/>
            </a:lvl7pPr>
            <a:lvl8pPr>
              <a:defRPr sz="1100"/>
            </a:lvl8pPr>
            <a:lvl9pPr>
              <a:spcBef>
                <a:spcPts val="1200"/>
              </a:spcBef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marL="228594" lvl="5" indent="-228594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90000"/>
              <a:buFont typeface="+mj-lt"/>
              <a:buAutoNum type="arabicPeriod"/>
            </a:pPr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20829" y="2654855"/>
            <a:ext cx="3350345" cy="3657600"/>
          </a:xfrm>
          <a:noFill/>
        </p:spPr>
        <p:txBody>
          <a:bodyPr lIns="182880" tIns="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 marL="228594" indent="-228594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sz="1200"/>
            </a:lvl7pPr>
            <a:lvl8pPr>
              <a:defRPr sz="1100"/>
            </a:lvl8pPr>
            <a:lvl9pPr marL="284156" indent="-284156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marL="228594" lvl="5" indent="-228594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90000"/>
              <a:buFont typeface="+mj-lt"/>
              <a:buAutoNum type="arabicPeriod"/>
            </a:pPr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marL="284156" lvl="8" indent="-284156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90000"/>
              <a:buFont typeface="+mj-lt"/>
              <a:buAutoNum type="alphaUcPeriod"/>
            </a:pPr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192448" y="2654855"/>
            <a:ext cx="3347576" cy="3657600"/>
          </a:xfrm>
          <a:noFill/>
        </p:spPr>
        <p:txBody>
          <a:bodyPr lIns="182880" tIns="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spcBef>
                <a:spcPts val="1200"/>
              </a:spcBef>
              <a:defRPr sz="1600"/>
            </a:lvl6pPr>
            <a:lvl7pPr>
              <a:defRPr sz="1200"/>
            </a:lvl7pPr>
            <a:lvl8pPr>
              <a:defRPr sz="1100"/>
            </a:lvl8pPr>
            <a:lvl9pPr marL="284156" indent="-284156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marL="284156" lvl="8" indent="-284156" algn="l" defTabSz="914377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90000"/>
              <a:buFont typeface="+mj-lt"/>
              <a:buAutoNum type="alphaUcPeriod"/>
            </a:pPr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0B15850-4A1A-4FFF-A1A0-29D1ED6E5AB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4A160BCA-9F86-48F0-BEB1-24E604EE842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 bwMode="gray">
          <a:xfrm>
            <a:off x="835678" y="1797079"/>
            <a:ext cx="2941319" cy="585480"/>
          </a:xfrm>
          <a:noFill/>
        </p:spPr>
        <p:txBody>
          <a:bodyPr lIns="0" tIns="0" rIns="0" anchor="ctr"/>
          <a:lstStyle>
            <a:lvl1pPr>
              <a:spcBef>
                <a:spcPts val="2400"/>
              </a:spcBef>
              <a:buNone/>
              <a:defRPr sz="18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2A8022BB-A8D7-4158-A9D6-45340FAF85E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 bwMode="gray">
          <a:xfrm>
            <a:off x="4606093" y="1797079"/>
            <a:ext cx="2941319" cy="585480"/>
          </a:xfrm>
          <a:noFill/>
        </p:spPr>
        <p:txBody>
          <a:bodyPr lIns="0" tIns="0" rIns="0" anchor="ctr"/>
          <a:lstStyle>
            <a:lvl1pPr>
              <a:spcBef>
                <a:spcPts val="2400"/>
              </a:spcBef>
              <a:buNone/>
              <a:defRPr sz="18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AE6FF3AA-C763-4AC0-9E3B-2D0D30E66BC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 bwMode="gray">
          <a:xfrm>
            <a:off x="8409409" y="1797079"/>
            <a:ext cx="2941319" cy="585480"/>
          </a:xfrm>
          <a:noFill/>
        </p:spPr>
        <p:txBody>
          <a:bodyPr lIns="0" tIns="0" rIns="0" anchor="ctr"/>
          <a:lstStyle>
            <a:lvl1pPr>
              <a:spcBef>
                <a:spcPts val="2400"/>
              </a:spcBef>
              <a:buNone/>
              <a:defRPr sz="1800" b="1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195470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1B17C4-5237-4800-A374-9C16C4CBD8A3}"/>
              </a:ext>
            </a:extLst>
          </p:cNvPr>
          <p:cNvGrpSpPr/>
          <p:nvPr userDrawn="1"/>
        </p:nvGrpSpPr>
        <p:grpSpPr>
          <a:xfrm>
            <a:off x="0" y="3444240"/>
            <a:ext cx="12192000" cy="3413760"/>
            <a:chOff x="0" y="2583180"/>
            <a:chExt cx="9144000" cy="25603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104446-07F5-448F-B80C-0012E6CA6002}"/>
                </a:ext>
              </a:extLst>
            </p:cNvPr>
            <p:cNvSpPr/>
            <p:nvPr userDrawn="1"/>
          </p:nvSpPr>
          <p:spPr>
            <a:xfrm>
              <a:off x="0" y="2583180"/>
              <a:ext cx="9144000" cy="25603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D8A5D291-B253-4B80-99AA-90B4BD9FECE9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0" y="2583180"/>
              <a:ext cx="9144000" cy="2560320"/>
            </a:xfrm>
            <a:custGeom>
              <a:avLst/>
              <a:gdLst>
                <a:gd name="T0" fmla="*/ 5804 w 27999"/>
                <a:gd name="T1" fmla="*/ 1021 h 7816"/>
                <a:gd name="T2" fmla="*/ 7845 w 27999"/>
                <a:gd name="T3" fmla="*/ 2042 h 7816"/>
                <a:gd name="T4" fmla="*/ 16041 w 27999"/>
                <a:gd name="T5" fmla="*/ 2042 h 7816"/>
                <a:gd name="T6" fmla="*/ 3762 w 27999"/>
                <a:gd name="T7" fmla="*/ 0 h 7816"/>
                <a:gd name="T8" fmla="*/ 14000 w 27999"/>
                <a:gd name="T9" fmla="*/ 2042 h 7816"/>
                <a:gd name="T10" fmla="*/ 9916 w 27999"/>
                <a:gd name="T11" fmla="*/ 2042 h 7816"/>
                <a:gd name="T12" fmla="*/ 9916 w 27999"/>
                <a:gd name="T13" fmla="*/ 1021 h 7816"/>
                <a:gd name="T14" fmla="*/ 700 w 27999"/>
                <a:gd name="T15" fmla="*/ 5103 h 7816"/>
                <a:gd name="T16" fmla="*/ 4783 w 27999"/>
                <a:gd name="T17" fmla="*/ 3062 h 7816"/>
                <a:gd name="T18" fmla="*/ 5804 w 27999"/>
                <a:gd name="T19" fmla="*/ 4082 h 7816"/>
                <a:gd name="T20" fmla="*/ 5804 w 27999"/>
                <a:gd name="T21" fmla="*/ 6124 h 7816"/>
                <a:gd name="T22" fmla="*/ 1721 w 27999"/>
                <a:gd name="T23" fmla="*/ 2042 h 7816"/>
                <a:gd name="T24" fmla="*/ 1721 w 27999"/>
                <a:gd name="T25" fmla="*/ 3062 h 7816"/>
                <a:gd name="T26" fmla="*/ 20153 w 27999"/>
                <a:gd name="T27" fmla="*/ 1021 h 7816"/>
                <a:gd name="T28" fmla="*/ 18082 w 27999"/>
                <a:gd name="T29" fmla="*/ 2042 h 7816"/>
                <a:gd name="T30" fmla="*/ 26277 w 27999"/>
                <a:gd name="T31" fmla="*/ 2042 h 7816"/>
                <a:gd name="T32" fmla="*/ 24236 w 27999"/>
                <a:gd name="T33" fmla="*/ 2042 h 7816"/>
                <a:gd name="T34" fmla="*/ 9916 w 27999"/>
                <a:gd name="T35" fmla="*/ 2042 h 7816"/>
                <a:gd name="T36" fmla="*/ 9916 w 27999"/>
                <a:gd name="T37" fmla="*/ 4082 h 7816"/>
                <a:gd name="T38" fmla="*/ 27298 w 27999"/>
                <a:gd name="T39" fmla="*/ 1021 h 7816"/>
                <a:gd name="T40" fmla="*/ 20153 w 27999"/>
                <a:gd name="T41" fmla="*/ 2042 h 7816"/>
                <a:gd name="T42" fmla="*/ 17061 w 27999"/>
                <a:gd name="T43" fmla="*/ 3062 h 7816"/>
                <a:gd name="T44" fmla="*/ 18082 w 27999"/>
                <a:gd name="T45" fmla="*/ 3062 h 7816"/>
                <a:gd name="T46" fmla="*/ 22194 w 27999"/>
                <a:gd name="T47" fmla="*/ 3062 h 7816"/>
                <a:gd name="T48" fmla="*/ 14000 w 27999"/>
                <a:gd name="T49" fmla="*/ 4082 h 7816"/>
                <a:gd name="T50" fmla="*/ 11958 w 27999"/>
                <a:gd name="T51" fmla="*/ 4082 h 7816"/>
                <a:gd name="T52" fmla="*/ 21174 w 27999"/>
                <a:gd name="T53" fmla="*/ 1021 h 7816"/>
                <a:gd name="T54" fmla="*/ 20153 w 27999"/>
                <a:gd name="T55" fmla="*/ 7815 h 7816"/>
                <a:gd name="T56" fmla="*/ 21174 w 27999"/>
                <a:gd name="T57" fmla="*/ 7174 h 7816"/>
                <a:gd name="T58" fmla="*/ 18169 w 27999"/>
                <a:gd name="T59" fmla="*/ 6153 h 7816"/>
                <a:gd name="T60" fmla="*/ 18082 w 27999"/>
                <a:gd name="T61" fmla="*/ 6124 h 7816"/>
                <a:gd name="T62" fmla="*/ 16827 w 27999"/>
                <a:gd name="T63" fmla="*/ 7815 h 7816"/>
                <a:gd name="T64" fmla="*/ 24236 w 27999"/>
                <a:gd name="T65" fmla="*/ 6124 h 7816"/>
                <a:gd name="T66" fmla="*/ 27298 w 27999"/>
                <a:gd name="T67" fmla="*/ 5103 h 7816"/>
                <a:gd name="T68" fmla="*/ 14000 w 27999"/>
                <a:gd name="T69" fmla="*/ 6124 h 7816"/>
                <a:gd name="T70" fmla="*/ 27998 w 27999"/>
                <a:gd name="T71" fmla="*/ 6094 h 7816"/>
                <a:gd name="T72" fmla="*/ 25257 w 27999"/>
                <a:gd name="T73" fmla="*/ 7174 h 7816"/>
                <a:gd name="T74" fmla="*/ 25519 w 27999"/>
                <a:gd name="T75" fmla="*/ 7815 h 7816"/>
                <a:gd name="T76" fmla="*/ 27998 w 27999"/>
                <a:gd name="T77" fmla="*/ 1983 h 7816"/>
                <a:gd name="T78" fmla="*/ 27298 w 27999"/>
                <a:gd name="T79" fmla="*/ 3062 h 7816"/>
                <a:gd name="T80" fmla="*/ 11958 w 27999"/>
                <a:gd name="T81" fmla="*/ 6124 h 7816"/>
                <a:gd name="T82" fmla="*/ 7845 w 27999"/>
                <a:gd name="T83" fmla="*/ 4082 h 7816"/>
                <a:gd name="T84" fmla="*/ 5804 w 27999"/>
                <a:gd name="T85" fmla="*/ 6124 h 7816"/>
                <a:gd name="T86" fmla="*/ 5804 w 27999"/>
                <a:gd name="T87" fmla="*/ 6124 h 7816"/>
                <a:gd name="T88" fmla="*/ 3762 w 27999"/>
                <a:gd name="T89" fmla="*/ 6124 h 7816"/>
                <a:gd name="T90" fmla="*/ 9916 w 27999"/>
                <a:gd name="T91" fmla="*/ 6124 h 7816"/>
                <a:gd name="T92" fmla="*/ 6825 w 27999"/>
                <a:gd name="T93" fmla="*/ 7174 h 7816"/>
                <a:gd name="T94" fmla="*/ 10937 w 27999"/>
                <a:gd name="T95" fmla="*/ 7174 h 7816"/>
                <a:gd name="T96" fmla="*/ 4521 w 27999"/>
                <a:gd name="T97" fmla="*/ 7815 h 7816"/>
                <a:gd name="T98" fmla="*/ 22194 w 27999"/>
                <a:gd name="T99" fmla="*/ 4082 h 7816"/>
                <a:gd name="T100" fmla="*/ 1721 w 27999"/>
                <a:gd name="T101" fmla="*/ 4082 h 7816"/>
                <a:gd name="T102" fmla="*/ 700 w 27999"/>
                <a:gd name="T103" fmla="*/ 7174 h 7816"/>
                <a:gd name="T104" fmla="*/ 1721 w 27999"/>
                <a:gd name="T105" fmla="*/ 7174 h 7816"/>
                <a:gd name="T106" fmla="*/ 11958 w 27999"/>
                <a:gd name="T107" fmla="*/ 5103 h 7816"/>
                <a:gd name="T108" fmla="*/ 14000 w 27999"/>
                <a:gd name="T109" fmla="*/ 4082 h 7816"/>
                <a:gd name="T110" fmla="*/ 16041 w 27999"/>
                <a:gd name="T111" fmla="*/ 4082 h 7816"/>
                <a:gd name="T112" fmla="*/ 20153 w 27999"/>
                <a:gd name="T113" fmla="*/ 5103 h 7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99" h="7816">
                  <a:moveTo>
                    <a:pt x="5804" y="1021"/>
                  </a:moveTo>
                  <a:lnTo>
                    <a:pt x="5804" y="1021"/>
                  </a:lnTo>
                  <a:cubicBezTo>
                    <a:pt x="4783" y="1021"/>
                    <a:pt x="4783" y="1021"/>
                    <a:pt x="4783" y="1021"/>
                  </a:cubicBezTo>
                  <a:cubicBezTo>
                    <a:pt x="4783" y="467"/>
                    <a:pt x="5250" y="0"/>
                    <a:pt x="5804" y="0"/>
                  </a:cubicBezTo>
                  <a:cubicBezTo>
                    <a:pt x="6388" y="0"/>
                    <a:pt x="6825" y="467"/>
                    <a:pt x="6825" y="1021"/>
                  </a:cubicBezTo>
                  <a:cubicBezTo>
                    <a:pt x="6825" y="1575"/>
                    <a:pt x="6388" y="2042"/>
                    <a:pt x="5804" y="2042"/>
                  </a:cubicBezTo>
                  <a:lnTo>
                    <a:pt x="5804" y="1021"/>
                  </a:lnTo>
                  <a:close/>
                  <a:moveTo>
                    <a:pt x="7845" y="2042"/>
                  </a:moveTo>
                  <a:lnTo>
                    <a:pt x="7845" y="2042"/>
                  </a:lnTo>
                  <a:cubicBezTo>
                    <a:pt x="8429" y="2042"/>
                    <a:pt x="8866" y="1575"/>
                    <a:pt x="8866" y="1021"/>
                  </a:cubicBezTo>
                  <a:cubicBezTo>
                    <a:pt x="8866" y="467"/>
                    <a:pt x="8429" y="0"/>
                    <a:pt x="7845" y="0"/>
                  </a:cubicBezTo>
                  <a:cubicBezTo>
                    <a:pt x="7845" y="1021"/>
                    <a:pt x="7845" y="1021"/>
                    <a:pt x="7845" y="1021"/>
                  </a:cubicBezTo>
                  <a:cubicBezTo>
                    <a:pt x="6825" y="1021"/>
                    <a:pt x="6825" y="1021"/>
                    <a:pt x="6825" y="1021"/>
                  </a:cubicBezTo>
                  <a:cubicBezTo>
                    <a:pt x="6825" y="1575"/>
                    <a:pt x="7292" y="2042"/>
                    <a:pt x="7845" y="2042"/>
                  </a:cubicBezTo>
                  <a:close/>
                  <a:moveTo>
                    <a:pt x="16041" y="2042"/>
                  </a:moveTo>
                  <a:lnTo>
                    <a:pt x="16041" y="2042"/>
                  </a:lnTo>
                  <a:cubicBezTo>
                    <a:pt x="16624" y="2042"/>
                    <a:pt x="17061" y="1575"/>
                    <a:pt x="17061" y="1021"/>
                  </a:cubicBezTo>
                  <a:cubicBezTo>
                    <a:pt x="17061" y="467"/>
                    <a:pt x="16624" y="0"/>
                    <a:pt x="16041" y="0"/>
                  </a:cubicBezTo>
                  <a:cubicBezTo>
                    <a:pt x="16041" y="1021"/>
                    <a:pt x="16041" y="1021"/>
                    <a:pt x="16041" y="1021"/>
                  </a:cubicBezTo>
                  <a:cubicBezTo>
                    <a:pt x="15020" y="1021"/>
                    <a:pt x="15020" y="1021"/>
                    <a:pt x="15020" y="1021"/>
                  </a:cubicBezTo>
                  <a:cubicBezTo>
                    <a:pt x="15020" y="1575"/>
                    <a:pt x="15486" y="2042"/>
                    <a:pt x="16041" y="2042"/>
                  </a:cubicBezTo>
                  <a:close/>
                  <a:moveTo>
                    <a:pt x="1721" y="2042"/>
                  </a:moveTo>
                  <a:lnTo>
                    <a:pt x="1721" y="2042"/>
                  </a:lnTo>
                  <a:cubicBezTo>
                    <a:pt x="2275" y="2042"/>
                    <a:pt x="2742" y="1575"/>
                    <a:pt x="2742" y="1021"/>
                  </a:cubicBezTo>
                  <a:cubicBezTo>
                    <a:pt x="2742" y="1575"/>
                    <a:pt x="3209" y="2042"/>
                    <a:pt x="3762" y="2042"/>
                  </a:cubicBezTo>
                  <a:cubicBezTo>
                    <a:pt x="3762" y="1021"/>
                    <a:pt x="3762" y="1021"/>
                    <a:pt x="3762" y="1021"/>
                  </a:cubicBezTo>
                  <a:cubicBezTo>
                    <a:pt x="4783" y="1021"/>
                    <a:pt x="4783" y="1021"/>
                    <a:pt x="4783" y="1021"/>
                  </a:cubicBezTo>
                  <a:cubicBezTo>
                    <a:pt x="4783" y="467"/>
                    <a:pt x="4317" y="0"/>
                    <a:pt x="3762" y="0"/>
                  </a:cubicBezTo>
                  <a:cubicBezTo>
                    <a:pt x="3209" y="0"/>
                    <a:pt x="2742" y="467"/>
                    <a:pt x="2742" y="1021"/>
                  </a:cubicBezTo>
                  <a:cubicBezTo>
                    <a:pt x="1721" y="1021"/>
                    <a:pt x="1721" y="1021"/>
                    <a:pt x="1721" y="1021"/>
                  </a:cubicBezTo>
                  <a:cubicBezTo>
                    <a:pt x="1721" y="0"/>
                    <a:pt x="1721" y="0"/>
                    <a:pt x="1721" y="0"/>
                  </a:cubicBezTo>
                  <a:cubicBezTo>
                    <a:pt x="1138" y="0"/>
                    <a:pt x="700" y="467"/>
                    <a:pt x="700" y="1021"/>
                  </a:cubicBezTo>
                  <a:cubicBezTo>
                    <a:pt x="700" y="1575"/>
                    <a:pt x="1138" y="2042"/>
                    <a:pt x="1721" y="2042"/>
                  </a:cubicBezTo>
                  <a:close/>
                  <a:moveTo>
                    <a:pt x="14000" y="2042"/>
                  </a:moveTo>
                  <a:lnTo>
                    <a:pt x="14000" y="2042"/>
                  </a:lnTo>
                  <a:cubicBezTo>
                    <a:pt x="14553" y="2042"/>
                    <a:pt x="15020" y="1575"/>
                    <a:pt x="15020" y="1021"/>
                  </a:cubicBezTo>
                  <a:cubicBezTo>
                    <a:pt x="15020" y="467"/>
                    <a:pt x="14553" y="0"/>
                    <a:pt x="14000" y="0"/>
                  </a:cubicBezTo>
                  <a:cubicBezTo>
                    <a:pt x="13445" y="0"/>
                    <a:pt x="12979" y="467"/>
                    <a:pt x="12979" y="1021"/>
                  </a:cubicBezTo>
                  <a:cubicBezTo>
                    <a:pt x="14000" y="1021"/>
                    <a:pt x="14000" y="1021"/>
                    <a:pt x="14000" y="1021"/>
                  </a:cubicBezTo>
                  <a:lnTo>
                    <a:pt x="14000" y="2042"/>
                  </a:lnTo>
                  <a:close/>
                  <a:moveTo>
                    <a:pt x="9916" y="2042"/>
                  </a:moveTo>
                  <a:lnTo>
                    <a:pt x="9916" y="2042"/>
                  </a:lnTo>
                  <a:cubicBezTo>
                    <a:pt x="10471" y="2042"/>
                    <a:pt x="10937" y="1575"/>
                    <a:pt x="10937" y="1021"/>
                  </a:cubicBezTo>
                  <a:cubicBezTo>
                    <a:pt x="10937" y="1575"/>
                    <a:pt x="11375" y="2042"/>
                    <a:pt x="11958" y="2042"/>
                  </a:cubicBezTo>
                  <a:cubicBezTo>
                    <a:pt x="11958" y="1021"/>
                    <a:pt x="11958" y="1021"/>
                    <a:pt x="11958" y="1021"/>
                  </a:cubicBezTo>
                  <a:cubicBezTo>
                    <a:pt x="12979" y="1021"/>
                    <a:pt x="12979" y="1021"/>
                    <a:pt x="12979" y="1021"/>
                  </a:cubicBezTo>
                  <a:cubicBezTo>
                    <a:pt x="12979" y="467"/>
                    <a:pt x="12512" y="0"/>
                    <a:pt x="11958" y="0"/>
                  </a:cubicBezTo>
                  <a:cubicBezTo>
                    <a:pt x="11375" y="0"/>
                    <a:pt x="10937" y="467"/>
                    <a:pt x="10937" y="1021"/>
                  </a:cubicBezTo>
                  <a:cubicBezTo>
                    <a:pt x="9916" y="1021"/>
                    <a:pt x="9916" y="1021"/>
                    <a:pt x="9916" y="1021"/>
                  </a:cubicBezTo>
                  <a:cubicBezTo>
                    <a:pt x="9916" y="0"/>
                    <a:pt x="9916" y="0"/>
                    <a:pt x="9916" y="0"/>
                  </a:cubicBezTo>
                  <a:cubicBezTo>
                    <a:pt x="9333" y="0"/>
                    <a:pt x="8866" y="467"/>
                    <a:pt x="8866" y="1021"/>
                  </a:cubicBezTo>
                  <a:cubicBezTo>
                    <a:pt x="8866" y="1575"/>
                    <a:pt x="9333" y="2042"/>
                    <a:pt x="9916" y="2042"/>
                  </a:cubicBezTo>
                  <a:close/>
                  <a:moveTo>
                    <a:pt x="0" y="4141"/>
                  </a:moveTo>
                  <a:lnTo>
                    <a:pt x="0" y="4141"/>
                  </a:lnTo>
                  <a:cubicBezTo>
                    <a:pt x="0" y="5103"/>
                    <a:pt x="0" y="5103"/>
                    <a:pt x="0" y="5103"/>
                  </a:cubicBezTo>
                  <a:cubicBezTo>
                    <a:pt x="700" y="5103"/>
                    <a:pt x="700" y="5103"/>
                    <a:pt x="700" y="5103"/>
                  </a:cubicBezTo>
                  <a:cubicBezTo>
                    <a:pt x="700" y="4665"/>
                    <a:pt x="409" y="4286"/>
                    <a:pt x="0" y="4141"/>
                  </a:cubicBezTo>
                  <a:close/>
                  <a:moveTo>
                    <a:pt x="0" y="1983"/>
                  </a:moveTo>
                  <a:lnTo>
                    <a:pt x="0" y="1983"/>
                  </a:lnTo>
                  <a:cubicBezTo>
                    <a:pt x="409" y="1838"/>
                    <a:pt x="700" y="1459"/>
                    <a:pt x="700" y="1021"/>
                  </a:cubicBezTo>
                  <a:cubicBezTo>
                    <a:pt x="700" y="583"/>
                    <a:pt x="409" y="204"/>
                    <a:pt x="0" y="59"/>
                  </a:cubicBezTo>
                  <a:lnTo>
                    <a:pt x="0" y="1983"/>
                  </a:lnTo>
                  <a:close/>
                  <a:moveTo>
                    <a:pt x="4783" y="3062"/>
                  </a:moveTo>
                  <a:lnTo>
                    <a:pt x="4783" y="3062"/>
                  </a:lnTo>
                  <a:cubicBezTo>
                    <a:pt x="4783" y="2509"/>
                    <a:pt x="4317" y="2042"/>
                    <a:pt x="3762" y="2042"/>
                  </a:cubicBezTo>
                  <a:cubicBezTo>
                    <a:pt x="3209" y="2042"/>
                    <a:pt x="2742" y="2509"/>
                    <a:pt x="2742" y="3062"/>
                  </a:cubicBezTo>
                  <a:cubicBezTo>
                    <a:pt x="3762" y="3062"/>
                    <a:pt x="3762" y="3062"/>
                    <a:pt x="3762" y="3062"/>
                  </a:cubicBezTo>
                  <a:cubicBezTo>
                    <a:pt x="3762" y="4082"/>
                    <a:pt x="3762" y="4082"/>
                    <a:pt x="3762" y="4082"/>
                  </a:cubicBezTo>
                  <a:cubicBezTo>
                    <a:pt x="4317" y="4082"/>
                    <a:pt x="4783" y="3645"/>
                    <a:pt x="4783" y="3062"/>
                  </a:cubicBezTo>
                  <a:close/>
                  <a:moveTo>
                    <a:pt x="5804" y="4082"/>
                  </a:moveTo>
                  <a:lnTo>
                    <a:pt x="5804" y="4082"/>
                  </a:lnTo>
                  <a:cubicBezTo>
                    <a:pt x="6388" y="4082"/>
                    <a:pt x="6825" y="3645"/>
                    <a:pt x="6825" y="3062"/>
                  </a:cubicBezTo>
                  <a:cubicBezTo>
                    <a:pt x="6825" y="2509"/>
                    <a:pt x="6388" y="2042"/>
                    <a:pt x="5804" y="2042"/>
                  </a:cubicBezTo>
                  <a:cubicBezTo>
                    <a:pt x="5804" y="3062"/>
                    <a:pt x="5804" y="3062"/>
                    <a:pt x="5804" y="3062"/>
                  </a:cubicBezTo>
                  <a:cubicBezTo>
                    <a:pt x="4783" y="3062"/>
                    <a:pt x="4783" y="3062"/>
                    <a:pt x="4783" y="3062"/>
                  </a:cubicBezTo>
                  <a:cubicBezTo>
                    <a:pt x="4783" y="3645"/>
                    <a:pt x="5250" y="4082"/>
                    <a:pt x="5804" y="4082"/>
                  </a:cubicBezTo>
                  <a:close/>
                  <a:moveTo>
                    <a:pt x="5804" y="6124"/>
                  </a:moveTo>
                  <a:lnTo>
                    <a:pt x="5804" y="6124"/>
                  </a:lnTo>
                  <a:cubicBezTo>
                    <a:pt x="6388" y="6124"/>
                    <a:pt x="6825" y="5686"/>
                    <a:pt x="6825" y="5103"/>
                  </a:cubicBezTo>
                  <a:cubicBezTo>
                    <a:pt x="5804" y="5103"/>
                    <a:pt x="5804" y="5103"/>
                    <a:pt x="5804" y="5103"/>
                  </a:cubicBezTo>
                  <a:cubicBezTo>
                    <a:pt x="5804" y="4082"/>
                    <a:pt x="5804" y="4082"/>
                    <a:pt x="5804" y="4082"/>
                  </a:cubicBezTo>
                  <a:cubicBezTo>
                    <a:pt x="5250" y="4082"/>
                    <a:pt x="4783" y="4549"/>
                    <a:pt x="4783" y="5103"/>
                  </a:cubicBezTo>
                  <a:cubicBezTo>
                    <a:pt x="4783" y="5686"/>
                    <a:pt x="5250" y="6124"/>
                    <a:pt x="5804" y="6124"/>
                  </a:cubicBezTo>
                  <a:close/>
                  <a:moveTo>
                    <a:pt x="1721" y="2042"/>
                  </a:moveTo>
                  <a:lnTo>
                    <a:pt x="1721" y="2042"/>
                  </a:lnTo>
                  <a:cubicBezTo>
                    <a:pt x="1138" y="2042"/>
                    <a:pt x="700" y="2509"/>
                    <a:pt x="700" y="3062"/>
                  </a:cubicBezTo>
                  <a:cubicBezTo>
                    <a:pt x="0" y="3062"/>
                    <a:pt x="0" y="3062"/>
                    <a:pt x="0" y="3062"/>
                  </a:cubicBezTo>
                  <a:cubicBezTo>
                    <a:pt x="0" y="4024"/>
                    <a:pt x="0" y="4024"/>
                    <a:pt x="0" y="4024"/>
                  </a:cubicBezTo>
                  <a:cubicBezTo>
                    <a:pt x="409" y="3908"/>
                    <a:pt x="700" y="3500"/>
                    <a:pt x="700" y="3062"/>
                  </a:cubicBezTo>
                  <a:cubicBezTo>
                    <a:pt x="700" y="3645"/>
                    <a:pt x="1138" y="4082"/>
                    <a:pt x="1721" y="4082"/>
                  </a:cubicBezTo>
                  <a:cubicBezTo>
                    <a:pt x="1721" y="3062"/>
                    <a:pt x="1721" y="3062"/>
                    <a:pt x="1721" y="3062"/>
                  </a:cubicBezTo>
                  <a:cubicBezTo>
                    <a:pt x="2742" y="3062"/>
                    <a:pt x="2742" y="3062"/>
                    <a:pt x="2742" y="3062"/>
                  </a:cubicBezTo>
                  <a:cubicBezTo>
                    <a:pt x="2742" y="2509"/>
                    <a:pt x="2275" y="2042"/>
                    <a:pt x="1721" y="2042"/>
                  </a:cubicBezTo>
                  <a:close/>
                  <a:moveTo>
                    <a:pt x="18082" y="2042"/>
                  </a:moveTo>
                  <a:lnTo>
                    <a:pt x="18082" y="2042"/>
                  </a:lnTo>
                  <a:cubicBezTo>
                    <a:pt x="18665" y="2042"/>
                    <a:pt x="19132" y="1575"/>
                    <a:pt x="19132" y="1021"/>
                  </a:cubicBezTo>
                  <a:cubicBezTo>
                    <a:pt x="19132" y="1575"/>
                    <a:pt x="19569" y="2042"/>
                    <a:pt x="20153" y="2042"/>
                  </a:cubicBezTo>
                  <a:cubicBezTo>
                    <a:pt x="20153" y="1021"/>
                    <a:pt x="20153" y="1021"/>
                    <a:pt x="20153" y="1021"/>
                  </a:cubicBezTo>
                  <a:cubicBezTo>
                    <a:pt x="21174" y="1021"/>
                    <a:pt x="21174" y="1021"/>
                    <a:pt x="21174" y="1021"/>
                  </a:cubicBezTo>
                  <a:cubicBezTo>
                    <a:pt x="21174" y="467"/>
                    <a:pt x="20707" y="0"/>
                    <a:pt x="20153" y="0"/>
                  </a:cubicBezTo>
                  <a:cubicBezTo>
                    <a:pt x="19569" y="0"/>
                    <a:pt x="19132" y="467"/>
                    <a:pt x="19132" y="1021"/>
                  </a:cubicBezTo>
                  <a:cubicBezTo>
                    <a:pt x="18082" y="1021"/>
                    <a:pt x="18082" y="1021"/>
                    <a:pt x="18082" y="1021"/>
                  </a:cubicBezTo>
                  <a:cubicBezTo>
                    <a:pt x="18082" y="0"/>
                    <a:pt x="18082" y="0"/>
                    <a:pt x="18082" y="0"/>
                  </a:cubicBezTo>
                  <a:cubicBezTo>
                    <a:pt x="17527" y="0"/>
                    <a:pt x="17061" y="467"/>
                    <a:pt x="17061" y="1021"/>
                  </a:cubicBezTo>
                  <a:cubicBezTo>
                    <a:pt x="17061" y="1575"/>
                    <a:pt x="17527" y="2042"/>
                    <a:pt x="18082" y="2042"/>
                  </a:cubicBezTo>
                  <a:close/>
                  <a:moveTo>
                    <a:pt x="24236" y="4082"/>
                  </a:moveTo>
                  <a:lnTo>
                    <a:pt x="24236" y="4082"/>
                  </a:lnTo>
                  <a:cubicBezTo>
                    <a:pt x="24790" y="4082"/>
                    <a:pt x="25257" y="3645"/>
                    <a:pt x="25257" y="3062"/>
                  </a:cubicBezTo>
                  <a:cubicBezTo>
                    <a:pt x="25257" y="3645"/>
                    <a:pt x="25724" y="4082"/>
                    <a:pt x="26277" y="4082"/>
                  </a:cubicBezTo>
                  <a:cubicBezTo>
                    <a:pt x="26277" y="3062"/>
                    <a:pt x="26277" y="3062"/>
                    <a:pt x="26277" y="3062"/>
                  </a:cubicBezTo>
                  <a:cubicBezTo>
                    <a:pt x="27298" y="3062"/>
                    <a:pt x="27298" y="3062"/>
                    <a:pt x="27298" y="3062"/>
                  </a:cubicBezTo>
                  <a:cubicBezTo>
                    <a:pt x="27298" y="2509"/>
                    <a:pt x="26860" y="2042"/>
                    <a:pt x="26277" y="2042"/>
                  </a:cubicBezTo>
                  <a:cubicBezTo>
                    <a:pt x="25724" y="2042"/>
                    <a:pt x="25257" y="2509"/>
                    <a:pt x="25257" y="3062"/>
                  </a:cubicBezTo>
                  <a:cubicBezTo>
                    <a:pt x="24236" y="3062"/>
                    <a:pt x="24236" y="3062"/>
                    <a:pt x="24236" y="3062"/>
                  </a:cubicBezTo>
                  <a:cubicBezTo>
                    <a:pt x="24236" y="2042"/>
                    <a:pt x="24236" y="2042"/>
                    <a:pt x="24236" y="2042"/>
                  </a:cubicBezTo>
                  <a:cubicBezTo>
                    <a:pt x="23682" y="2042"/>
                    <a:pt x="23215" y="2509"/>
                    <a:pt x="23215" y="3062"/>
                  </a:cubicBezTo>
                  <a:cubicBezTo>
                    <a:pt x="23215" y="3645"/>
                    <a:pt x="23682" y="4082"/>
                    <a:pt x="24236" y="4082"/>
                  </a:cubicBezTo>
                  <a:close/>
                  <a:moveTo>
                    <a:pt x="24236" y="2042"/>
                  </a:moveTo>
                  <a:lnTo>
                    <a:pt x="24236" y="2042"/>
                  </a:lnTo>
                  <a:cubicBezTo>
                    <a:pt x="24790" y="2042"/>
                    <a:pt x="25257" y="1575"/>
                    <a:pt x="25257" y="1021"/>
                  </a:cubicBezTo>
                  <a:cubicBezTo>
                    <a:pt x="25257" y="467"/>
                    <a:pt x="24790" y="0"/>
                    <a:pt x="24236" y="0"/>
                  </a:cubicBezTo>
                  <a:cubicBezTo>
                    <a:pt x="24236" y="1021"/>
                    <a:pt x="24236" y="1021"/>
                    <a:pt x="24236" y="1021"/>
                  </a:cubicBezTo>
                  <a:cubicBezTo>
                    <a:pt x="23215" y="1021"/>
                    <a:pt x="23215" y="1021"/>
                    <a:pt x="23215" y="1021"/>
                  </a:cubicBezTo>
                  <a:cubicBezTo>
                    <a:pt x="23215" y="1575"/>
                    <a:pt x="23682" y="2042"/>
                    <a:pt x="24236" y="2042"/>
                  </a:cubicBezTo>
                  <a:close/>
                  <a:moveTo>
                    <a:pt x="9916" y="2042"/>
                  </a:moveTo>
                  <a:lnTo>
                    <a:pt x="9916" y="2042"/>
                  </a:lnTo>
                  <a:cubicBezTo>
                    <a:pt x="9333" y="2042"/>
                    <a:pt x="8866" y="2509"/>
                    <a:pt x="8866" y="3062"/>
                  </a:cubicBezTo>
                  <a:cubicBezTo>
                    <a:pt x="7845" y="3062"/>
                    <a:pt x="7845" y="3062"/>
                    <a:pt x="7845" y="3062"/>
                  </a:cubicBezTo>
                  <a:cubicBezTo>
                    <a:pt x="7845" y="2042"/>
                    <a:pt x="7845" y="2042"/>
                    <a:pt x="7845" y="2042"/>
                  </a:cubicBezTo>
                  <a:cubicBezTo>
                    <a:pt x="7292" y="2042"/>
                    <a:pt x="6825" y="2509"/>
                    <a:pt x="6825" y="3062"/>
                  </a:cubicBezTo>
                  <a:cubicBezTo>
                    <a:pt x="6825" y="3645"/>
                    <a:pt x="7292" y="4082"/>
                    <a:pt x="7845" y="4082"/>
                  </a:cubicBezTo>
                  <a:cubicBezTo>
                    <a:pt x="8429" y="4082"/>
                    <a:pt x="8866" y="3645"/>
                    <a:pt x="8866" y="3062"/>
                  </a:cubicBezTo>
                  <a:cubicBezTo>
                    <a:pt x="8866" y="3645"/>
                    <a:pt x="9333" y="4082"/>
                    <a:pt x="9916" y="4082"/>
                  </a:cubicBezTo>
                  <a:cubicBezTo>
                    <a:pt x="9916" y="3062"/>
                    <a:pt x="9916" y="3062"/>
                    <a:pt x="9916" y="3062"/>
                  </a:cubicBezTo>
                  <a:cubicBezTo>
                    <a:pt x="10937" y="3062"/>
                    <a:pt x="10937" y="3062"/>
                    <a:pt x="10937" y="3062"/>
                  </a:cubicBezTo>
                  <a:cubicBezTo>
                    <a:pt x="10937" y="2509"/>
                    <a:pt x="10471" y="2042"/>
                    <a:pt x="9916" y="2042"/>
                  </a:cubicBezTo>
                  <a:close/>
                  <a:moveTo>
                    <a:pt x="26277" y="2042"/>
                  </a:moveTo>
                  <a:lnTo>
                    <a:pt x="26277" y="2042"/>
                  </a:lnTo>
                  <a:cubicBezTo>
                    <a:pt x="26860" y="2042"/>
                    <a:pt x="27298" y="1575"/>
                    <a:pt x="27298" y="1021"/>
                  </a:cubicBezTo>
                  <a:lnTo>
                    <a:pt x="27298" y="1021"/>
                  </a:lnTo>
                  <a:cubicBezTo>
                    <a:pt x="26277" y="1021"/>
                    <a:pt x="26277" y="1021"/>
                    <a:pt x="26277" y="1021"/>
                  </a:cubicBezTo>
                  <a:cubicBezTo>
                    <a:pt x="26277" y="0"/>
                    <a:pt x="26277" y="0"/>
                    <a:pt x="26277" y="0"/>
                  </a:cubicBezTo>
                  <a:cubicBezTo>
                    <a:pt x="25724" y="0"/>
                    <a:pt x="25257" y="467"/>
                    <a:pt x="25257" y="1021"/>
                  </a:cubicBezTo>
                  <a:cubicBezTo>
                    <a:pt x="25257" y="1575"/>
                    <a:pt x="25724" y="2042"/>
                    <a:pt x="26277" y="2042"/>
                  </a:cubicBezTo>
                  <a:close/>
                  <a:moveTo>
                    <a:pt x="21174" y="3062"/>
                  </a:moveTo>
                  <a:lnTo>
                    <a:pt x="21174" y="3062"/>
                  </a:lnTo>
                  <a:cubicBezTo>
                    <a:pt x="21174" y="2509"/>
                    <a:pt x="20707" y="2042"/>
                    <a:pt x="20153" y="2042"/>
                  </a:cubicBezTo>
                  <a:cubicBezTo>
                    <a:pt x="19569" y="2042"/>
                    <a:pt x="19132" y="2509"/>
                    <a:pt x="19132" y="3062"/>
                  </a:cubicBezTo>
                  <a:cubicBezTo>
                    <a:pt x="20153" y="3062"/>
                    <a:pt x="20153" y="3062"/>
                    <a:pt x="20153" y="3062"/>
                  </a:cubicBezTo>
                  <a:cubicBezTo>
                    <a:pt x="20153" y="4082"/>
                    <a:pt x="20153" y="4082"/>
                    <a:pt x="20153" y="4082"/>
                  </a:cubicBezTo>
                  <a:cubicBezTo>
                    <a:pt x="20707" y="4082"/>
                    <a:pt x="21174" y="3645"/>
                    <a:pt x="21174" y="3062"/>
                  </a:cubicBezTo>
                  <a:close/>
                  <a:moveTo>
                    <a:pt x="18082" y="2042"/>
                  </a:moveTo>
                  <a:lnTo>
                    <a:pt x="18082" y="2042"/>
                  </a:lnTo>
                  <a:cubicBezTo>
                    <a:pt x="17527" y="2042"/>
                    <a:pt x="17061" y="2509"/>
                    <a:pt x="17061" y="3062"/>
                  </a:cubicBezTo>
                  <a:cubicBezTo>
                    <a:pt x="16041" y="3062"/>
                    <a:pt x="16041" y="3062"/>
                    <a:pt x="16041" y="3062"/>
                  </a:cubicBezTo>
                  <a:cubicBezTo>
                    <a:pt x="16041" y="2042"/>
                    <a:pt x="16041" y="2042"/>
                    <a:pt x="16041" y="2042"/>
                  </a:cubicBezTo>
                  <a:cubicBezTo>
                    <a:pt x="15486" y="2042"/>
                    <a:pt x="15020" y="2509"/>
                    <a:pt x="15020" y="3062"/>
                  </a:cubicBezTo>
                  <a:cubicBezTo>
                    <a:pt x="15020" y="3645"/>
                    <a:pt x="15486" y="4082"/>
                    <a:pt x="16041" y="4082"/>
                  </a:cubicBezTo>
                  <a:cubicBezTo>
                    <a:pt x="16624" y="4082"/>
                    <a:pt x="17061" y="3645"/>
                    <a:pt x="17061" y="3062"/>
                  </a:cubicBezTo>
                  <a:cubicBezTo>
                    <a:pt x="17061" y="3645"/>
                    <a:pt x="17527" y="4082"/>
                    <a:pt x="18082" y="4082"/>
                  </a:cubicBezTo>
                  <a:cubicBezTo>
                    <a:pt x="18082" y="3062"/>
                    <a:pt x="18082" y="3062"/>
                    <a:pt x="18082" y="3062"/>
                  </a:cubicBezTo>
                  <a:cubicBezTo>
                    <a:pt x="19132" y="3062"/>
                    <a:pt x="19132" y="3062"/>
                    <a:pt x="19132" y="3062"/>
                  </a:cubicBezTo>
                  <a:cubicBezTo>
                    <a:pt x="19132" y="2509"/>
                    <a:pt x="18665" y="2042"/>
                    <a:pt x="18082" y="2042"/>
                  </a:cubicBezTo>
                  <a:close/>
                  <a:moveTo>
                    <a:pt x="22194" y="4082"/>
                  </a:moveTo>
                  <a:lnTo>
                    <a:pt x="22194" y="4082"/>
                  </a:lnTo>
                  <a:cubicBezTo>
                    <a:pt x="22748" y="4082"/>
                    <a:pt x="23215" y="3645"/>
                    <a:pt x="23215" y="3062"/>
                  </a:cubicBezTo>
                  <a:cubicBezTo>
                    <a:pt x="23215" y="2509"/>
                    <a:pt x="22748" y="2042"/>
                    <a:pt x="22194" y="2042"/>
                  </a:cubicBezTo>
                  <a:cubicBezTo>
                    <a:pt x="22194" y="3062"/>
                    <a:pt x="22194" y="3062"/>
                    <a:pt x="22194" y="3062"/>
                  </a:cubicBezTo>
                  <a:cubicBezTo>
                    <a:pt x="21174" y="3062"/>
                    <a:pt x="21174" y="3062"/>
                    <a:pt x="21174" y="3062"/>
                  </a:cubicBezTo>
                  <a:cubicBezTo>
                    <a:pt x="21174" y="3645"/>
                    <a:pt x="21611" y="4082"/>
                    <a:pt x="22194" y="4082"/>
                  </a:cubicBezTo>
                  <a:close/>
                  <a:moveTo>
                    <a:pt x="14000" y="2042"/>
                  </a:moveTo>
                  <a:lnTo>
                    <a:pt x="14000" y="2042"/>
                  </a:lnTo>
                  <a:cubicBezTo>
                    <a:pt x="14000" y="3062"/>
                    <a:pt x="14000" y="3062"/>
                    <a:pt x="14000" y="3062"/>
                  </a:cubicBezTo>
                  <a:cubicBezTo>
                    <a:pt x="12979" y="3062"/>
                    <a:pt x="12979" y="3062"/>
                    <a:pt x="12979" y="3062"/>
                  </a:cubicBezTo>
                  <a:cubicBezTo>
                    <a:pt x="12979" y="3645"/>
                    <a:pt x="13445" y="4082"/>
                    <a:pt x="14000" y="4082"/>
                  </a:cubicBezTo>
                  <a:cubicBezTo>
                    <a:pt x="14553" y="4082"/>
                    <a:pt x="15020" y="3645"/>
                    <a:pt x="15020" y="3062"/>
                  </a:cubicBezTo>
                  <a:cubicBezTo>
                    <a:pt x="15020" y="2509"/>
                    <a:pt x="14553" y="2042"/>
                    <a:pt x="14000" y="2042"/>
                  </a:cubicBezTo>
                  <a:close/>
                  <a:moveTo>
                    <a:pt x="11958" y="2042"/>
                  </a:moveTo>
                  <a:lnTo>
                    <a:pt x="11958" y="2042"/>
                  </a:lnTo>
                  <a:cubicBezTo>
                    <a:pt x="11375" y="2042"/>
                    <a:pt x="10937" y="2509"/>
                    <a:pt x="10937" y="3062"/>
                  </a:cubicBezTo>
                  <a:cubicBezTo>
                    <a:pt x="11958" y="3062"/>
                    <a:pt x="11958" y="3062"/>
                    <a:pt x="11958" y="3062"/>
                  </a:cubicBezTo>
                  <a:cubicBezTo>
                    <a:pt x="11958" y="4082"/>
                    <a:pt x="11958" y="4082"/>
                    <a:pt x="11958" y="4082"/>
                  </a:cubicBezTo>
                  <a:cubicBezTo>
                    <a:pt x="12512" y="4082"/>
                    <a:pt x="12979" y="3645"/>
                    <a:pt x="12979" y="3062"/>
                  </a:cubicBezTo>
                  <a:cubicBezTo>
                    <a:pt x="12979" y="2509"/>
                    <a:pt x="12512" y="2042"/>
                    <a:pt x="11958" y="2042"/>
                  </a:cubicBezTo>
                  <a:close/>
                  <a:moveTo>
                    <a:pt x="22194" y="2042"/>
                  </a:moveTo>
                  <a:lnTo>
                    <a:pt x="22194" y="2042"/>
                  </a:lnTo>
                  <a:cubicBezTo>
                    <a:pt x="22748" y="2042"/>
                    <a:pt x="23215" y="1575"/>
                    <a:pt x="23215" y="1021"/>
                  </a:cubicBezTo>
                  <a:cubicBezTo>
                    <a:pt x="23215" y="467"/>
                    <a:pt x="22748" y="0"/>
                    <a:pt x="22194" y="0"/>
                  </a:cubicBezTo>
                  <a:cubicBezTo>
                    <a:pt x="21611" y="0"/>
                    <a:pt x="21174" y="467"/>
                    <a:pt x="21174" y="1021"/>
                  </a:cubicBezTo>
                  <a:cubicBezTo>
                    <a:pt x="22194" y="1021"/>
                    <a:pt x="22194" y="1021"/>
                    <a:pt x="22194" y="1021"/>
                  </a:cubicBezTo>
                  <a:lnTo>
                    <a:pt x="22194" y="2042"/>
                  </a:lnTo>
                  <a:close/>
                  <a:moveTo>
                    <a:pt x="20153" y="6124"/>
                  </a:moveTo>
                  <a:lnTo>
                    <a:pt x="20153" y="6124"/>
                  </a:lnTo>
                  <a:cubicBezTo>
                    <a:pt x="19569" y="6124"/>
                    <a:pt x="19132" y="6591"/>
                    <a:pt x="19132" y="7174"/>
                  </a:cubicBezTo>
                  <a:cubicBezTo>
                    <a:pt x="20153" y="7174"/>
                    <a:pt x="20153" y="7174"/>
                    <a:pt x="20153" y="7174"/>
                  </a:cubicBezTo>
                  <a:cubicBezTo>
                    <a:pt x="20153" y="7815"/>
                    <a:pt x="20153" y="7815"/>
                    <a:pt x="20153" y="7815"/>
                  </a:cubicBezTo>
                  <a:cubicBezTo>
                    <a:pt x="20911" y="7815"/>
                    <a:pt x="20911" y="7815"/>
                    <a:pt x="20911" y="7815"/>
                  </a:cubicBezTo>
                  <a:cubicBezTo>
                    <a:pt x="21086" y="7641"/>
                    <a:pt x="21174" y="7407"/>
                    <a:pt x="21174" y="7174"/>
                  </a:cubicBezTo>
                  <a:cubicBezTo>
                    <a:pt x="21174" y="6591"/>
                    <a:pt x="20707" y="6124"/>
                    <a:pt x="20153" y="6124"/>
                  </a:cubicBezTo>
                  <a:close/>
                  <a:moveTo>
                    <a:pt x="22194" y="6124"/>
                  </a:moveTo>
                  <a:lnTo>
                    <a:pt x="22194" y="6124"/>
                  </a:lnTo>
                  <a:cubicBezTo>
                    <a:pt x="22194" y="7174"/>
                    <a:pt x="22194" y="7174"/>
                    <a:pt x="22194" y="7174"/>
                  </a:cubicBezTo>
                  <a:cubicBezTo>
                    <a:pt x="21174" y="7174"/>
                    <a:pt x="21174" y="7174"/>
                    <a:pt x="21174" y="7174"/>
                  </a:cubicBezTo>
                  <a:cubicBezTo>
                    <a:pt x="21174" y="7407"/>
                    <a:pt x="21261" y="7641"/>
                    <a:pt x="21407" y="7815"/>
                  </a:cubicBezTo>
                  <a:cubicBezTo>
                    <a:pt x="22953" y="7815"/>
                    <a:pt x="22953" y="7815"/>
                    <a:pt x="22953" y="7815"/>
                  </a:cubicBezTo>
                  <a:cubicBezTo>
                    <a:pt x="23127" y="7641"/>
                    <a:pt x="23215" y="7407"/>
                    <a:pt x="23215" y="7174"/>
                  </a:cubicBezTo>
                  <a:cubicBezTo>
                    <a:pt x="23215" y="6591"/>
                    <a:pt x="22748" y="6124"/>
                    <a:pt x="22194" y="6124"/>
                  </a:cubicBezTo>
                  <a:close/>
                  <a:moveTo>
                    <a:pt x="18169" y="6153"/>
                  </a:moveTo>
                  <a:lnTo>
                    <a:pt x="18169" y="6153"/>
                  </a:lnTo>
                  <a:lnTo>
                    <a:pt x="18169" y="6153"/>
                  </a:lnTo>
                  <a:cubicBezTo>
                    <a:pt x="18665" y="6153"/>
                    <a:pt x="19074" y="5744"/>
                    <a:pt x="19132" y="5103"/>
                  </a:cubicBezTo>
                  <a:cubicBezTo>
                    <a:pt x="19161" y="4549"/>
                    <a:pt x="18665" y="4082"/>
                    <a:pt x="18082" y="4082"/>
                  </a:cubicBezTo>
                  <a:cubicBezTo>
                    <a:pt x="17527" y="4082"/>
                    <a:pt x="17061" y="4549"/>
                    <a:pt x="17061" y="5103"/>
                  </a:cubicBezTo>
                  <a:cubicBezTo>
                    <a:pt x="18082" y="5103"/>
                    <a:pt x="18082" y="5103"/>
                    <a:pt x="18082" y="5103"/>
                  </a:cubicBezTo>
                  <a:cubicBezTo>
                    <a:pt x="18082" y="6124"/>
                    <a:pt x="18082" y="6124"/>
                    <a:pt x="18082" y="6124"/>
                  </a:cubicBezTo>
                  <a:lnTo>
                    <a:pt x="18082" y="6124"/>
                  </a:lnTo>
                  <a:lnTo>
                    <a:pt x="18082" y="6124"/>
                  </a:lnTo>
                  <a:lnTo>
                    <a:pt x="18082" y="6124"/>
                  </a:lnTo>
                  <a:cubicBezTo>
                    <a:pt x="17527" y="6124"/>
                    <a:pt x="17061" y="6591"/>
                    <a:pt x="17061" y="7174"/>
                  </a:cubicBezTo>
                  <a:cubicBezTo>
                    <a:pt x="16041" y="7174"/>
                    <a:pt x="16041" y="7174"/>
                    <a:pt x="16041" y="7174"/>
                  </a:cubicBezTo>
                  <a:cubicBezTo>
                    <a:pt x="16041" y="6124"/>
                    <a:pt x="16041" y="6124"/>
                    <a:pt x="16041" y="6124"/>
                  </a:cubicBezTo>
                  <a:cubicBezTo>
                    <a:pt x="15486" y="6124"/>
                    <a:pt x="15020" y="6591"/>
                    <a:pt x="15020" y="7174"/>
                  </a:cubicBezTo>
                  <a:cubicBezTo>
                    <a:pt x="15020" y="7407"/>
                    <a:pt x="15107" y="7641"/>
                    <a:pt x="15282" y="7815"/>
                  </a:cubicBezTo>
                  <a:cubicBezTo>
                    <a:pt x="16827" y="7815"/>
                    <a:pt x="16827" y="7815"/>
                    <a:pt x="16827" y="7815"/>
                  </a:cubicBezTo>
                  <a:cubicBezTo>
                    <a:pt x="16974" y="7641"/>
                    <a:pt x="17061" y="7407"/>
                    <a:pt x="17061" y="7174"/>
                  </a:cubicBezTo>
                  <a:cubicBezTo>
                    <a:pt x="17061" y="7407"/>
                    <a:pt x="17177" y="7641"/>
                    <a:pt x="17324" y="7815"/>
                  </a:cubicBezTo>
                  <a:cubicBezTo>
                    <a:pt x="18082" y="7815"/>
                    <a:pt x="18082" y="7815"/>
                    <a:pt x="18082" y="7815"/>
                  </a:cubicBezTo>
                  <a:cubicBezTo>
                    <a:pt x="18082" y="7174"/>
                    <a:pt x="18082" y="7174"/>
                    <a:pt x="18082" y="7174"/>
                  </a:cubicBezTo>
                  <a:cubicBezTo>
                    <a:pt x="19132" y="7174"/>
                    <a:pt x="19132" y="7174"/>
                    <a:pt x="19132" y="7174"/>
                  </a:cubicBezTo>
                  <a:cubicBezTo>
                    <a:pt x="19132" y="6620"/>
                    <a:pt x="18694" y="6182"/>
                    <a:pt x="18169" y="6153"/>
                  </a:cubicBezTo>
                  <a:close/>
                  <a:moveTo>
                    <a:pt x="24236" y="6124"/>
                  </a:moveTo>
                  <a:lnTo>
                    <a:pt x="24236" y="6124"/>
                  </a:lnTo>
                  <a:cubicBezTo>
                    <a:pt x="24236" y="5103"/>
                    <a:pt x="24236" y="5103"/>
                    <a:pt x="24236" y="5103"/>
                  </a:cubicBezTo>
                  <a:cubicBezTo>
                    <a:pt x="25257" y="5103"/>
                    <a:pt x="25257" y="5103"/>
                    <a:pt x="25257" y="5103"/>
                  </a:cubicBezTo>
                  <a:lnTo>
                    <a:pt x="25257" y="5103"/>
                  </a:lnTo>
                  <a:cubicBezTo>
                    <a:pt x="26277" y="5103"/>
                    <a:pt x="26277" y="5103"/>
                    <a:pt x="26277" y="5103"/>
                  </a:cubicBezTo>
                  <a:cubicBezTo>
                    <a:pt x="26277" y="6124"/>
                    <a:pt x="26277" y="6124"/>
                    <a:pt x="26277" y="6124"/>
                  </a:cubicBezTo>
                  <a:cubicBezTo>
                    <a:pt x="26860" y="6124"/>
                    <a:pt x="27298" y="5686"/>
                    <a:pt x="27298" y="5103"/>
                  </a:cubicBezTo>
                  <a:cubicBezTo>
                    <a:pt x="27298" y="4549"/>
                    <a:pt x="26860" y="4082"/>
                    <a:pt x="26277" y="4082"/>
                  </a:cubicBezTo>
                  <a:cubicBezTo>
                    <a:pt x="25724" y="4082"/>
                    <a:pt x="25257" y="4549"/>
                    <a:pt x="25257" y="5103"/>
                  </a:cubicBezTo>
                  <a:cubicBezTo>
                    <a:pt x="25257" y="4549"/>
                    <a:pt x="24790" y="4082"/>
                    <a:pt x="24236" y="4082"/>
                  </a:cubicBezTo>
                  <a:cubicBezTo>
                    <a:pt x="23682" y="4082"/>
                    <a:pt x="23215" y="4549"/>
                    <a:pt x="23215" y="5103"/>
                  </a:cubicBezTo>
                  <a:cubicBezTo>
                    <a:pt x="23215" y="5686"/>
                    <a:pt x="23682" y="6124"/>
                    <a:pt x="24236" y="6124"/>
                  </a:cubicBezTo>
                  <a:close/>
                  <a:moveTo>
                    <a:pt x="14000" y="6124"/>
                  </a:moveTo>
                  <a:lnTo>
                    <a:pt x="14000" y="6124"/>
                  </a:lnTo>
                  <a:cubicBezTo>
                    <a:pt x="14000" y="7174"/>
                    <a:pt x="14000" y="7174"/>
                    <a:pt x="14000" y="7174"/>
                  </a:cubicBezTo>
                  <a:cubicBezTo>
                    <a:pt x="12979" y="7174"/>
                    <a:pt x="12979" y="7174"/>
                    <a:pt x="12979" y="7174"/>
                  </a:cubicBezTo>
                  <a:cubicBezTo>
                    <a:pt x="12979" y="7407"/>
                    <a:pt x="13066" y="7641"/>
                    <a:pt x="13212" y="7815"/>
                  </a:cubicBezTo>
                  <a:cubicBezTo>
                    <a:pt x="14786" y="7815"/>
                    <a:pt x="14786" y="7815"/>
                    <a:pt x="14786" y="7815"/>
                  </a:cubicBezTo>
                  <a:cubicBezTo>
                    <a:pt x="14932" y="7641"/>
                    <a:pt x="15020" y="7407"/>
                    <a:pt x="15020" y="7174"/>
                  </a:cubicBezTo>
                  <a:cubicBezTo>
                    <a:pt x="15020" y="6591"/>
                    <a:pt x="14553" y="6124"/>
                    <a:pt x="14000" y="6124"/>
                  </a:cubicBezTo>
                  <a:close/>
                  <a:moveTo>
                    <a:pt x="27998" y="6094"/>
                  </a:moveTo>
                  <a:lnTo>
                    <a:pt x="27998" y="6094"/>
                  </a:lnTo>
                  <a:cubicBezTo>
                    <a:pt x="27998" y="5103"/>
                    <a:pt x="27998" y="5103"/>
                    <a:pt x="27998" y="5103"/>
                  </a:cubicBezTo>
                  <a:cubicBezTo>
                    <a:pt x="27298" y="5103"/>
                    <a:pt x="27298" y="5103"/>
                    <a:pt x="27298" y="5103"/>
                  </a:cubicBezTo>
                  <a:cubicBezTo>
                    <a:pt x="27298" y="5570"/>
                    <a:pt x="27590" y="5949"/>
                    <a:pt x="27998" y="6094"/>
                  </a:cubicBezTo>
                  <a:close/>
                  <a:moveTo>
                    <a:pt x="26277" y="6124"/>
                  </a:moveTo>
                  <a:lnTo>
                    <a:pt x="26277" y="6124"/>
                  </a:lnTo>
                  <a:cubicBezTo>
                    <a:pt x="25724" y="6124"/>
                    <a:pt x="25257" y="6591"/>
                    <a:pt x="25257" y="7174"/>
                  </a:cubicBezTo>
                  <a:cubicBezTo>
                    <a:pt x="24236" y="7174"/>
                    <a:pt x="24236" y="7174"/>
                    <a:pt x="24236" y="7174"/>
                  </a:cubicBezTo>
                  <a:cubicBezTo>
                    <a:pt x="24236" y="6124"/>
                    <a:pt x="24236" y="6124"/>
                    <a:pt x="24236" y="6124"/>
                  </a:cubicBezTo>
                  <a:cubicBezTo>
                    <a:pt x="23682" y="6124"/>
                    <a:pt x="23215" y="6591"/>
                    <a:pt x="23215" y="7174"/>
                  </a:cubicBezTo>
                  <a:cubicBezTo>
                    <a:pt x="23215" y="7407"/>
                    <a:pt x="23303" y="7641"/>
                    <a:pt x="23477" y="7815"/>
                  </a:cubicBezTo>
                  <a:cubicBezTo>
                    <a:pt x="25024" y="7815"/>
                    <a:pt x="25024" y="7815"/>
                    <a:pt x="25024" y="7815"/>
                  </a:cubicBezTo>
                  <a:cubicBezTo>
                    <a:pt x="25169" y="7641"/>
                    <a:pt x="25257" y="7407"/>
                    <a:pt x="25257" y="7174"/>
                  </a:cubicBezTo>
                  <a:cubicBezTo>
                    <a:pt x="25257" y="7407"/>
                    <a:pt x="25344" y="7641"/>
                    <a:pt x="25519" y="7815"/>
                  </a:cubicBezTo>
                  <a:cubicBezTo>
                    <a:pt x="26277" y="7815"/>
                    <a:pt x="26277" y="7815"/>
                    <a:pt x="26277" y="7815"/>
                  </a:cubicBezTo>
                  <a:cubicBezTo>
                    <a:pt x="26277" y="7174"/>
                    <a:pt x="26277" y="7174"/>
                    <a:pt x="26277" y="7174"/>
                  </a:cubicBezTo>
                  <a:cubicBezTo>
                    <a:pt x="27298" y="7174"/>
                    <a:pt x="27298" y="7174"/>
                    <a:pt x="27298" y="7174"/>
                  </a:cubicBezTo>
                  <a:cubicBezTo>
                    <a:pt x="27298" y="6591"/>
                    <a:pt x="26860" y="6124"/>
                    <a:pt x="26277" y="6124"/>
                  </a:cubicBezTo>
                  <a:close/>
                  <a:moveTo>
                    <a:pt x="27298" y="1021"/>
                  </a:moveTo>
                  <a:lnTo>
                    <a:pt x="27298" y="1021"/>
                  </a:lnTo>
                  <a:cubicBezTo>
                    <a:pt x="27298" y="1459"/>
                    <a:pt x="27590" y="1838"/>
                    <a:pt x="27998" y="1983"/>
                  </a:cubicBezTo>
                  <a:cubicBezTo>
                    <a:pt x="27998" y="59"/>
                    <a:pt x="27998" y="59"/>
                    <a:pt x="27998" y="59"/>
                  </a:cubicBezTo>
                  <a:cubicBezTo>
                    <a:pt x="27590" y="204"/>
                    <a:pt x="27298" y="583"/>
                    <a:pt x="27298" y="1021"/>
                  </a:cubicBezTo>
                  <a:close/>
                  <a:moveTo>
                    <a:pt x="27298" y="3062"/>
                  </a:moveTo>
                  <a:lnTo>
                    <a:pt x="27298" y="3062"/>
                  </a:lnTo>
                  <a:cubicBezTo>
                    <a:pt x="27998" y="3062"/>
                    <a:pt x="27998" y="3062"/>
                    <a:pt x="27998" y="3062"/>
                  </a:cubicBezTo>
                  <a:cubicBezTo>
                    <a:pt x="27998" y="2100"/>
                    <a:pt x="27998" y="2100"/>
                    <a:pt x="27998" y="2100"/>
                  </a:cubicBezTo>
                  <a:cubicBezTo>
                    <a:pt x="27590" y="2245"/>
                    <a:pt x="27298" y="2625"/>
                    <a:pt x="27298" y="3062"/>
                  </a:cubicBezTo>
                  <a:close/>
                  <a:moveTo>
                    <a:pt x="27298" y="7174"/>
                  </a:moveTo>
                  <a:lnTo>
                    <a:pt x="27298" y="7174"/>
                  </a:lnTo>
                  <a:cubicBezTo>
                    <a:pt x="27998" y="7174"/>
                    <a:pt x="27998" y="7174"/>
                    <a:pt x="27998" y="7174"/>
                  </a:cubicBezTo>
                  <a:cubicBezTo>
                    <a:pt x="27998" y="6182"/>
                    <a:pt x="27998" y="6182"/>
                    <a:pt x="27998" y="6182"/>
                  </a:cubicBezTo>
                  <a:cubicBezTo>
                    <a:pt x="27590" y="6327"/>
                    <a:pt x="27298" y="6707"/>
                    <a:pt x="27298" y="7174"/>
                  </a:cubicBezTo>
                  <a:close/>
                  <a:moveTo>
                    <a:pt x="11958" y="6124"/>
                  </a:moveTo>
                  <a:lnTo>
                    <a:pt x="11958" y="6124"/>
                  </a:lnTo>
                  <a:cubicBezTo>
                    <a:pt x="11375" y="6124"/>
                    <a:pt x="10937" y="6591"/>
                    <a:pt x="10937" y="7174"/>
                  </a:cubicBezTo>
                  <a:cubicBezTo>
                    <a:pt x="11958" y="7174"/>
                    <a:pt x="11958" y="7174"/>
                    <a:pt x="11958" y="7174"/>
                  </a:cubicBezTo>
                  <a:cubicBezTo>
                    <a:pt x="11958" y="7815"/>
                    <a:pt x="11958" y="7815"/>
                    <a:pt x="11958" y="7815"/>
                  </a:cubicBezTo>
                  <a:cubicBezTo>
                    <a:pt x="12716" y="7815"/>
                    <a:pt x="12716" y="7815"/>
                    <a:pt x="12716" y="7815"/>
                  </a:cubicBezTo>
                  <a:cubicBezTo>
                    <a:pt x="12892" y="7641"/>
                    <a:pt x="12979" y="7407"/>
                    <a:pt x="12979" y="7174"/>
                  </a:cubicBezTo>
                  <a:cubicBezTo>
                    <a:pt x="12979" y="6591"/>
                    <a:pt x="12512" y="6124"/>
                    <a:pt x="11958" y="6124"/>
                  </a:cubicBezTo>
                  <a:close/>
                  <a:moveTo>
                    <a:pt x="7845" y="4082"/>
                  </a:moveTo>
                  <a:lnTo>
                    <a:pt x="7845" y="4082"/>
                  </a:lnTo>
                  <a:cubicBezTo>
                    <a:pt x="7292" y="4082"/>
                    <a:pt x="6825" y="4549"/>
                    <a:pt x="6825" y="5103"/>
                  </a:cubicBezTo>
                  <a:cubicBezTo>
                    <a:pt x="6825" y="5686"/>
                    <a:pt x="7292" y="6124"/>
                    <a:pt x="7845" y="6124"/>
                  </a:cubicBezTo>
                  <a:cubicBezTo>
                    <a:pt x="7845" y="5103"/>
                    <a:pt x="7845" y="5103"/>
                    <a:pt x="7845" y="5103"/>
                  </a:cubicBezTo>
                  <a:cubicBezTo>
                    <a:pt x="8866" y="5103"/>
                    <a:pt x="8866" y="5103"/>
                    <a:pt x="8866" y="5103"/>
                  </a:cubicBezTo>
                  <a:cubicBezTo>
                    <a:pt x="8866" y="4549"/>
                    <a:pt x="8429" y="4082"/>
                    <a:pt x="7845" y="4082"/>
                  </a:cubicBezTo>
                  <a:close/>
                  <a:moveTo>
                    <a:pt x="5804" y="6124"/>
                  </a:moveTo>
                  <a:lnTo>
                    <a:pt x="5804" y="6124"/>
                  </a:lnTo>
                  <a:cubicBezTo>
                    <a:pt x="5804" y="7174"/>
                    <a:pt x="5804" y="7174"/>
                    <a:pt x="5804" y="7174"/>
                  </a:cubicBezTo>
                  <a:cubicBezTo>
                    <a:pt x="4783" y="7174"/>
                    <a:pt x="4783" y="7174"/>
                    <a:pt x="4783" y="7174"/>
                  </a:cubicBezTo>
                  <a:cubicBezTo>
                    <a:pt x="4783" y="7407"/>
                    <a:pt x="4871" y="7641"/>
                    <a:pt x="5045" y="7815"/>
                  </a:cubicBezTo>
                  <a:cubicBezTo>
                    <a:pt x="6592" y="7815"/>
                    <a:pt x="6592" y="7815"/>
                    <a:pt x="6592" y="7815"/>
                  </a:cubicBezTo>
                  <a:cubicBezTo>
                    <a:pt x="6738" y="7641"/>
                    <a:pt x="6825" y="7407"/>
                    <a:pt x="6825" y="7174"/>
                  </a:cubicBezTo>
                  <a:cubicBezTo>
                    <a:pt x="6825" y="6591"/>
                    <a:pt x="6388" y="6124"/>
                    <a:pt x="5804" y="6124"/>
                  </a:cubicBezTo>
                  <a:close/>
                  <a:moveTo>
                    <a:pt x="3762" y="6124"/>
                  </a:moveTo>
                  <a:lnTo>
                    <a:pt x="3762" y="6124"/>
                  </a:lnTo>
                  <a:cubicBezTo>
                    <a:pt x="4317" y="6124"/>
                    <a:pt x="4783" y="5686"/>
                    <a:pt x="4783" y="5103"/>
                  </a:cubicBezTo>
                  <a:cubicBezTo>
                    <a:pt x="4783" y="4549"/>
                    <a:pt x="4317" y="4082"/>
                    <a:pt x="3762" y="4082"/>
                  </a:cubicBezTo>
                  <a:cubicBezTo>
                    <a:pt x="3762" y="5103"/>
                    <a:pt x="3762" y="5103"/>
                    <a:pt x="3762" y="5103"/>
                  </a:cubicBezTo>
                  <a:cubicBezTo>
                    <a:pt x="2742" y="5103"/>
                    <a:pt x="2742" y="5103"/>
                    <a:pt x="2742" y="5103"/>
                  </a:cubicBezTo>
                  <a:cubicBezTo>
                    <a:pt x="2742" y="5686"/>
                    <a:pt x="3209" y="6124"/>
                    <a:pt x="3762" y="6124"/>
                  </a:cubicBezTo>
                  <a:close/>
                  <a:moveTo>
                    <a:pt x="9975" y="6153"/>
                  </a:moveTo>
                  <a:lnTo>
                    <a:pt x="9975" y="6153"/>
                  </a:lnTo>
                  <a:cubicBezTo>
                    <a:pt x="10471" y="6153"/>
                    <a:pt x="10879" y="5744"/>
                    <a:pt x="10937" y="5103"/>
                  </a:cubicBezTo>
                  <a:cubicBezTo>
                    <a:pt x="10966" y="4549"/>
                    <a:pt x="10471" y="4082"/>
                    <a:pt x="9916" y="4082"/>
                  </a:cubicBezTo>
                  <a:cubicBezTo>
                    <a:pt x="9333" y="4082"/>
                    <a:pt x="8866" y="4549"/>
                    <a:pt x="8866" y="5103"/>
                  </a:cubicBezTo>
                  <a:cubicBezTo>
                    <a:pt x="9916" y="5103"/>
                    <a:pt x="9916" y="5103"/>
                    <a:pt x="9916" y="5103"/>
                  </a:cubicBezTo>
                  <a:cubicBezTo>
                    <a:pt x="9916" y="6124"/>
                    <a:pt x="9916" y="6124"/>
                    <a:pt x="9916" y="6124"/>
                  </a:cubicBezTo>
                  <a:lnTo>
                    <a:pt x="9916" y="6124"/>
                  </a:lnTo>
                  <a:lnTo>
                    <a:pt x="9916" y="6124"/>
                  </a:lnTo>
                  <a:lnTo>
                    <a:pt x="9916" y="6124"/>
                  </a:lnTo>
                  <a:cubicBezTo>
                    <a:pt x="9333" y="6124"/>
                    <a:pt x="8866" y="6591"/>
                    <a:pt x="8866" y="7174"/>
                  </a:cubicBezTo>
                  <a:cubicBezTo>
                    <a:pt x="7845" y="7174"/>
                    <a:pt x="7845" y="7174"/>
                    <a:pt x="7845" y="7174"/>
                  </a:cubicBezTo>
                  <a:cubicBezTo>
                    <a:pt x="7845" y="6124"/>
                    <a:pt x="7845" y="6124"/>
                    <a:pt x="7845" y="6124"/>
                  </a:cubicBezTo>
                  <a:cubicBezTo>
                    <a:pt x="7292" y="6124"/>
                    <a:pt x="6825" y="6591"/>
                    <a:pt x="6825" y="7174"/>
                  </a:cubicBezTo>
                  <a:cubicBezTo>
                    <a:pt x="6825" y="7407"/>
                    <a:pt x="6912" y="7641"/>
                    <a:pt x="7087" y="7815"/>
                  </a:cubicBezTo>
                  <a:cubicBezTo>
                    <a:pt x="8633" y="7815"/>
                    <a:pt x="8633" y="7815"/>
                    <a:pt x="8633" y="7815"/>
                  </a:cubicBezTo>
                  <a:cubicBezTo>
                    <a:pt x="8779" y="7641"/>
                    <a:pt x="8866" y="7407"/>
                    <a:pt x="8866" y="7174"/>
                  </a:cubicBezTo>
                  <a:cubicBezTo>
                    <a:pt x="8866" y="7407"/>
                    <a:pt x="8983" y="7641"/>
                    <a:pt x="9129" y="7815"/>
                  </a:cubicBezTo>
                  <a:cubicBezTo>
                    <a:pt x="9916" y="7815"/>
                    <a:pt x="9916" y="7815"/>
                    <a:pt x="9916" y="7815"/>
                  </a:cubicBezTo>
                  <a:cubicBezTo>
                    <a:pt x="9916" y="7174"/>
                    <a:pt x="9916" y="7174"/>
                    <a:pt x="9916" y="7174"/>
                  </a:cubicBezTo>
                  <a:cubicBezTo>
                    <a:pt x="10937" y="7174"/>
                    <a:pt x="10937" y="7174"/>
                    <a:pt x="10937" y="7174"/>
                  </a:cubicBezTo>
                  <a:cubicBezTo>
                    <a:pt x="10937" y="6620"/>
                    <a:pt x="10500" y="6182"/>
                    <a:pt x="9975" y="6153"/>
                  </a:cubicBezTo>
                  <a:close/>
                  <a:moveTo>
                    <a:pt x="3762" y="6124"/>
                  </a:moveTo>
                  <a:lnTo>
                    <a:pt x="3762" y="6124"/>
                  </a:lnTo>
                  <a:cubicBezTo>
                    <a:pt x="3209" y="6124"/>
                    <a:pt x="2742" y="6591"/>
                    <a:pt x="2742" y="7174"/>
                  </a:cubicBezTo>
                  <a:cubicBezTo>
                    <a:pt x="3762" y="7174"/>
                    <a:pt x="3762" y="7174"/>
                    <a:pt x="3762" y="7174"/>
                  </a:cubicBezTo>
                  <a:cubicBezTo>
                    <a:pt x="3762" y="7815"/>
                    <a:pt x="3762" y="7815"/>
                    <a:pt x="3762" y="7815"/>
                  </a:cubicBezTo>
                  <a:cubicBezTo>
                    <a:pt x="4521" y="7815"/>
                    <a:pt x="4521" y="7815"/>
                    <a:pt x="4521" y="7815"/>
                  </a:cubicBezTo>
                  <a:cubicBezTo>
                    <a:pt x="4695" y="7641"/>
                    <a:pt x="4783" y="7407"/>
                    <a:pt x="4783" y="7174"/>
                  </a:cubicBezTo>
                  <a:cubicBezTo>
                    <a:pt x="4783" y="6591"/>
                    <a:pt x="4317" y="6124"/>
                    <a:pt x="3762" y="6124"/>
                  </a:cubicBezTo>
                  <a:close/>
                  <a:moveTo>
                    <a:pt x="22194" y="6124"/>
                  </a:moveTo>
                  <a:lnTo>
                    <a:pt x="22194" y="6124"/>
                  </a:lnTo>
                  <a:cubicBezTo>
                    <a:pt x="22748" y="6124"/>
                    <a:pt x="23215" y="5686"/>
                    <a:pt x="23215" y="5103"/>
                  </a:cubicBezTo>
                  <a:cubicBezTo>
                    <a:pt x="22194" y="5103"/>
                    <a:pt x="22194" y="5103"/>
                    <a:pt x="22194" y="5103"/>
                  </a:cubicBezTo>
                  <a:cubicBezTo>
                    <a:pt x="22194" y="4082"/>
                    <a:pt x="22194" y="4082"/>
                    <a:pt x="22194" y="4082"/>
                  </a:cubicBezTo>
                  <a:cubicBezTo>
                    <a:pt x="21611" y="4082"/>
                    <a:pt x="21174" y="4549"/>
                    <a:pt x="21174" y="5103"/>
                  </a:cubicBezTo>
                  <a:cubicBezTo>
                    <a:pt x="21174" y="5686"/>
                    <a:pt x="21611" y="6124"/>
                    <a:pt x="22194" y="6124"/>
                  </a:cubicBezTo>
                  <a:close/>
                  <a:moveTo>
                    <a:pt x="1779" y="6153"/>
                  </a:moveTo>
                  <a:lnTo>
                    <a:pt x="1779" y="6153"/>
                  </a:lnTo>
                  <a:lnTo>
                    <a:pt x="1779" y="6153"/>
                  </a:lnTo>
                  <a:cubicBezTo>
                    <a:pt x="2275" y="6153"/>
                    <a:pt x="2683" y="5744"/>
                    <a:pt x="2742" y="5103"/>
                  </a:cubicBezTo>
                  <a:cubicBezTo>
                    <a:pt x="2771" y="4549"/>
                    <a:pt x="2275" y="4082"/>
                    <a:pt x="1721" y="4082"/>
                  </a:cubicBezTo>
                  <a:cubicBezTo>
                    <a:pt x="1138" y="4082"/>
                    <a:pt x="700" y="4549"/>
                    <a:pt x="700" y="5103"/>
                  </a:cubicBezTo>
                  <a:cubicBezTo>
                    <a:pt x="1721" y="5103"/>
                    <a:pt x="1721" y="5103"/>
                    <a:pt x="1721" y="5103"/>
                  </a:cubicBezTo>
                  <a:cubicBezTo>
                    <a:pt x="1721" y="6124"/>
                    <a:pt x="1721" y="6124"/>
                    <a:pt x="1721" y="6124"/>
                  </a:cubicBezTo>
                  <a:lnTo>
                    <a:pt x="1721" y="6124"/>
                  </a:lnTo>
                  <a:lnTo>
                    <a:pt x="1721" y="6124"/>
                  </a:lnTo>
                  <a:cubicBezTo>
                    <a:pt x="1138" y="6124"/>
                    <a:pt x="700" y="6591"/>
                    <a:pt x="700" y="7174"/>
                  </a:cubicBezTo>
                  <a:lnTo>
                    <a:pt x="700" y="7174"/>
                  </a:lnTo>
                  <a:cubicBezTo>
                    <a:pt x="0" y="7174"/>
                    <a:pt x="0" y="7174"/>
                    <a:pt x="0" y="7174"/>
                  </a:cubicBezTo>
                  <a:cubicBezTo>
                    <a:pt x="0" y="7815"/>
                    <a:pt x="0" y="7815"/>
                    <a:pt x="0" y="7815"/>
                  </a:cubicBezTo>
                  <a:cubicBezTo>
                    <a:pt x="438" y="7815"/>
                    <a:pt x="438" y="7815"/>
                    <a:pt x="438" y="7815"/>
                  </a:cubicBezTo>
                  <a:cubicBezTo>
                    <a:pt x="583" y="7641"/>
                    <a:pt x="700" y="7407"/>
                    <a:pt x="700" y="7174"/>
                  </a:cubicBezTo>
                  <a:cubicBezTo>
                    <a:pt x="700" y="7407"/>
                    <a:pt x="788" y="7641"/>
                    <a:pt x="933" y="7815"/>
                  </a:cubicBezTo>
                  <a:cubicBezTo>
                    <a:pt x="1721" y="7815"/>
                    <a:pt x="1721" y="7815"/>
                    <a:pt x="1721" y="7815"/>
                  </a:cubicBezTo>
                  <a:cubicBezTo>
                    <a:pt x="1721" y="7174"/>
                    <a:pt x="1721" y="7174"/>
                    <a:pt x="1721" y="7174"/>
                  </a:cubicBezTo>
                  <a:cubicBezTo>
                    <a:pt x="2742" y="7174"/>
                    <a:pt x="2742" y="7174"/>
                    <a:pt x="2742" y="7174"/>
                  </a:cubicBezTo>
                  <a:cubicBezTo>
                    <a:pt x="2742" y="6620"/>
                    <a:pt x="2304" y="6182"/>
                    <a:pt x="1779" y="6153"/>
                  </a:cubicBezTo>
                  <a:close/>
                  <a:moveTo>
                    <a:pt x="11958" y="6124"/>
                  </a:moveTo>
                  <a:lnTo>
                    <a:pt x="11958" y="6124"/>
                  </a:lnTo>
                  <a:cubicBezTo>
                    <a:pt x="12512" y="6124"/>
                    <a:pt x="12979" y="5686"/>
                    <a:pt x="12979" y="5103"/>
                  </a:cubicBezTo>
                  <a:cubicBezTo>
                    <a:pt x="12979" y="4549"/>
                    <a:pt x="12512" y="4082"/>
                    <a:pt x="11958" y="4082"/>
                  </a:cubicBezTo>
                  <a:cubicBezTo>
                    <a:pt x="11958" y="5103"/>
                    <a:pt x="11958" y="5103"/>
                    <a:pt x="11958" y="5103"/>
                  </a:cubicBezTo>
                  <a:cubicBezTo>
                    <a:pt x="10937" y="5103"/>
                    <a:pt x="10937" y="5103"/>
                    <a:pt x="10937" y="5103"/>
                  </a:cubicBezTo>
                  <a:cubicBezTo>
                    <a:pt x="10937" y="5686"/>
                    <a:pt x="11375" y="6124"/>
                    <a:pt x="11958" y="6124"/>
                  </a:cubicBezTo>
                  <a:close/>
                  <a:moveTo>
                    <a:pt x="14000" y="6124"/>
                  </a:moveTo>
                  <a:lnTo>
                    <a:pt x="14000" y="6124"/>
                  </a:lnTo>
                  <a:cubicBezTo>
                    <a:pt x="14553" y="6124"/>
                    <a:pt x="15020" y="5686"/>
                    <a:pt x="15020" y="5103"/>
                  </a:cubicBezTo>
                  <a:cubicBezTo>
                    <a:pt x="14000" y="5103"/>
                    <a:pt x="14000" y="5103"/>
                    <a:pt x="14000" y="5103"/>
                  </a:cubicBezTo>
                  <a:cubicBezTo>
                    <a:pt x="14000" y="4082"/>
                    <a:pt x="14000" y="4082"/>
                    <a:pt x="14000" y="4082"/>
                  </a:cubicBezTo>
                  <a:cubicBezTo>
                    <a:pt x="13445" y="4082"/>
                    <a:pt x="12979" y="4549"/>
                    <a:pt x="12979" y="5103"/>
                  </a:cubicBezTo>
                  <a:cubicBezTo>
                    <a:pt x="12979" y="5686"/>
                    <a:pt x="13445" y="6124"/>
                    <a:pt x="14000" y="6124"/>
                  </a:cubicBezTo>
                  <a:close/>
                  <a:moveTo>
                    <a:pt x="16041" y="6124"/>
                  </a:moveTo>
                  <a:lnTo>
                    <a:pt x="16041" y="6124"/>
                  </a:lnTo>
                  <a:cubicBezTo>
                    <a:pt x="16041" y="5103"/>
                    <a:pt x="16041" y="5103"/>
                    <a:pt x="16041" y="5103"/>
                  </a:cubicBezTo>
                  <a:cubicBezTo>
                    <a:pt x="17061" y="5103"/>
                    <a:pt x="17061" y="5103"/>
                    <a:pt x="17061" y="5103"/>
                  </a:cubicBezTo>
                  <a:cubicBezTo>
                    <a:pt x="17061" y="4549"/>
                    <a:pt x="16624" y="4082"/>
                    <a:pt x="16041" y="4082"/>
                  </a:cubicBezTo>
                  <a:cubicBezTo>
                    <a:pt x="15486" y="4082"/>
                    <a:pt x="15020" y="4549"/>
                    <a:pt x="15020" y="5103"/>
                  </a:cubicBezTo>
                  <a:cubicBezTo>
                    <a:pt x="15020" y="5686"/>
                    <a:pt x="15486" y="6124"/>
                    <a:pt x="16041" y="6124"/>
                  </a:cubicBezTo>
                  <a:close/>
                  <a:moveTo>
                    <a:pt x="20153" y="6124"/>
                  </a:moveTo>
                  <a:lnTo>
                    <a:pt x="20153" y="6124"/>
                  </a:lnTo>
                  <a:cubicBezTo>
                    <a:pt x="20707" y="6124"/>
                    <a:pt x="21174" y="5686"/>
                    <a:pt x="21174" y="5103"/>
                  </a:cubicBezTo>
                  <a:cubicBezTo>
                    <a:pt x="21174" y="4549"/>
                    <a:pt x="20707" y="4082"/>
                    <a:pt x="20153" y="4082"/>
                  </a:cubicBezTo>
                  <a:cubicBezTo>
                    <a:pt x="20153" y="5103"/>
                    <a:pt x="20153" y="5103"/>
                    <a:pt x="20153" y="5103"/>
                  </a:cubicBezTo>
                  <a:cubicBezTo>
                    <a:pt x="19132" y="5103"/>
                    <a:pt x="19132" y="5103"/>
                    <a:pt x="19132" y="5103"/>
                  </a:cubicBezTo>
                  <a:cubicBezTo>
                    <a:pt x="19132" y="5686"/>
                    <a:pt x="19569" y="6124"/>
                    <a:pt x="20153" y="6124"/>
                  </a:cubicBezTo>
                  <a:close/>
                </a:path>
              </a:pathLst>
            </a:custGeom>
            <a:solidFill>
              <a:srgbClr val="96182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</p:grpSp>
      <p:sp>
        <p:nvSpPr>
          <p:cNvPr id="45" name="Title 7"/>
          <p:cNvSpPr>
            <a:spLocks noGrp="1"/>
          </p:cNvSpPr>
          <p:nvPr>
            <p:ph type="title" hasCustomPrompt="1"/>
          </p:nvPr>
        </p:nvSpPr>
        <p:spPr bwMode="black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0FE57CC4-F070-4281-B24B-61274A10490F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97343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1296" y="1714501"/>
            <a:ext cx="7812533" cy="4457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44F9881-7078-4784-BD3A-15E1CBF2BA1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DC46443-6B65-4F3F-9184-57B99EAA53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" y="1822450"/>
            <a:ext cx="2818545" cy="4124961"/>
          </a:xfrm>
          <a:gradFill rotWithShape="1">
            <a:gsLst>
              <a:gs pos="100000">
                <a:srgbClr val="099126">
                  <a:lumMod val="91000"/>
                </a:srgbClr>
              </a:gs>
              <a:gs pos="0">
                <a:srgbClr val="CCC426">
                  <a:lumMod val="99000"/>
                  <a:lumOff val="1000"/>
                </a:srgbClr>
              </a:gs>
              <a:gs pos="63000">
                <a:srgbClr val="4FA31A"/>
              </a:gs>
            </a:gsLst>
            <a:lin ang="7200000" scaled="0"/>
          </a:gradFill>
          <a:ln w="254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40080" tIns="457200" rIns="457200" bIns="4572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sz="1800"/>
            </a:lvl1pPr>
            <a:lvl2pPr>
              <a:buClr>
                <a:schemeClr val="bg1"/>
              </a:buClr>
              <a:defRPr sz="1400"/>
            </a:lvl2pPr>
            <a:lvl3pPr>
              <a:buClr>
                <a:schemeClr val="bg1"/>
              </a:buClr>
              <a:defRPr sz="1400"/>
            </a:lvl3pPr>
            <a:lvl4pPr>
              <a:buClr>
                <a:schemeClr val="bg1"/>
              </a:buClr>
              <a:defRPr sz="1200"/>
            </a:lvl4pPr>
            <a:lvl5pPr>
              <a:buClr>
                <a:schemeClr val="bg1"/>
              </a:buClr>
              <a:defRPr sz="1200"/>
            </a:lvl5pPr>
            <a:lvl6pPr>
              <a:buClr>
                <a:schemeClr val="bg1"/>
              </a:buClr>
              <a:defRPr sz="1800"/>
            </a:lvl6pPr>
            <a:lvl7pPr>
              <a:buClr>
                <a:schemeClr val="bg1"/>
              </a:buClr>
              <a:defRPr sz="1400"/>
            </a:lvl7pPr>
            <a:lvl8pPr>
              <a:buClr>
                <a:schemeClr val="bg1"/>
              </a:buClr>
              <a:defRPr sz="1200"/>
            </a:lvl8pPr>
            <a:lvl9pPr>
              <a:buClr>
                <a:schemeClr val="bg1"/>
              </a:buCl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DE6722F-3C15-43E0-8566-C17CEC9DC460}"/>
              </a:ext>
            </a:extLst>
          </p:cNvPr>
          <p:cNvSpPr/>
          <p:nvPr userDrawn="1"/>
        </p:nvSpPr>
        <p:spPr>
          <a:xfrm>
            <a:off x="-88921" y="1714893"/>
            <a:ext cx="3288569" cy="4457308"/>
          </a:xfrm>
          <a:custGeom>
            <a:avLst/>
            <a:gdLst>
              <a:gd name="connsiteX0" fmla="*/ 0 w 3287713"/>
              <a:gd name="connsiteY0" fmla="*/ 0 h 4457308"/>
              <a:gd name="connsiteX1" fmla="*/ 3094051 w 3287713"/>
              <a:gd name="connsiteY1" fmla="*/ 368 h 4457308"/>
              <a:gd name="connsiteX2" fmla="*/ 3278292 w 3287713"/>
              <a:gd name="connsiteY2" fmla="*/ 209323 h 4457308"/>
              <a:gd name="connsiteX3" fmla="*/ 3287713 w 3287713"/>
              <a:gd name="connsiteY3" fmla="*/ 4457308 h 4457308"/>
              <a:gd name="connsiteX4" fmla="*/ 0 w 3287713"/>
              <a:gd name="connsiteY4" fmla="*/ 4457308 h 4457308"/>
              <a:gd name="connsiteX5" fmla="*/ 0 w 3287713"/>
              <a:gd name="connsiteY5" fmla="*/ 0 h 445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7713" h="4457308">
                <a:moveTo>
                  <a:pt x="0" y="0"/>
                </a:moveTo>
                <a:lnTo>
                  <a:pt x="3094051" y="368"/>
                </a:lnTo>
                <a:lnTo>
                  <a:pt x="3278292" y="209323"/>
                </a:lnTo>
                <a:lnTo>
                  <a:pt x="3287713" y="4457308"/>
                </a:lnTo>
                <a:lnTo>
                  <a:pt x="0" y="4457308"/>
                </a:lnTo>
                <a:lnTo>
                  <a:pt x="0" y="0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bg1">
                    <a:alpha val="74000"/>
                  </a:schemeClr>
                </a:gs>
                <a:gs pos="100000">
                  <a:schemeClr val="bg2">
                    <a:lumMod val="75000"/>
                    <a:alpha val="68000"/>
                  </a:schemeClr>
                </a:gs>
              </a:gsLst>
              <a:lin ang="5400000" scaled="1"/>
            </a:gra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867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D47E01E-1CAE-428B-81A2-ADA35318CA3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" y="1822450"/>
            <a:ext cx="2818545" cy="4124961"/>
          </a:xfrm>
          <a:gradFill rotWithShape="1">
            <a:gsLst>
              <a:gs pos="77000">
                <a:srgbClr val="3C1DCD"/>
              </a:gs>
              <a:gs pos="0">
                <a:srgbClr val="57C7F2"/>
              </a:gs>
              <a:gs pos="41000">
                <a:srgbClr val="3D3DD8"/>
              </a:gs>
            </a:gsLst>
            <a:lin ang="7200000" scaled="0"/>
          </a:gradFill>
          <a:ln w="254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40080" tIns="457200" rIns="457200" bIns="4572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800" dirty="0"/>
            </a:lvl6pPr>
            <a:lvl7pPr marL="512750" indent="-227008">
              <a:defRPr lang="en-US" sz="1400" dirty="0"/>
            </a:lvl7pPr>
            <a:lvl8pPr>
              <a:defRPr lang="en-US" sz="1200" dirty="0"/>
            </a:lvl8pPr>
            <a:lvl9pPr>
              <a:defRPr lang="en-US" sz="18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>
              <a:buClr>
                <a:schemeClr val="bg1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bg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bg1"/>
              </a:buClr>
            </a:pPr>
            <a:r>
              <a:rPr lang="en-US" dirty="0"/>
              <a:t>Fourth level</a:t>
            </a:r>
          </a:p>
          <a:p>
            <a:pPr lvl="4">
              <a:buClr>
                <a:schemeClr val="bg1"/>
              </a:buClr>
            </a:pPr>
            <a:r>
              <a:rPr lang="en-US" dirty="0"/>
              <a:t>Fifth level</a:t>
            </a:r>
          </a:p>
          <a:p>
            <a:pPr lvl="5">
              <a:buClr>
                <a:schemeClr val="bg1"/>
              </a:buClr>
            </a:pPr>
            <a:r>
              <a:rPr lang="en-US" dirty="0"/>
              <a:t>Sixth level</a:t>
            </a:r>
          </a:p>
          <a:p>
            <a:pPr lvl="6">
              <a:buClr>
                <a:schemeClr val="bg1"/>
              </a:buClr>
            </a:pPr>
            <a:r>
              <a:rPr lang="en-US" dirty="0"/>
              <a:t>Seventh level</a:t>
            </a:r>
          </a:p>
          <a:p>
            <a:pPr lvl="7">
              <a:buClr>
                <a:schemeClr val="bg1"/>
              </a:buClr>
            </a:pPr>
            <a:r>
              <a:rPr lang="en-US" dirty="0"/>
              <a:t>Eighth level</a:t>
            </a:r>
          </a:p>
          <a:p>
            <a:pPr lvl="8">
              <a:buClr>
                <a:schemeClr val="bg1"/>
              </a:buClr>
            </a:pPr>
            <a:r>
              <a:rPr lang="en-US" dirty="0"/>
              <a:t>Ninth level</a:t>
            </a:r>
          </a:p>
          <a:p>
            <a:pPr lvl="1">
              <a:buClr>
                <a:schemeClr val="bg1"/>
              </a:buClr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44F9881-7078-4784-BD3A-15E1CBF2BA1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BE07B3-9A03-4994-A9F6-0D5C84083AF9}"/>
              </a:ext>
            </a:extLst>
          </p:cNvPr>
          <p:cNvSpPr/>
          <p:nvPr userDrawn="1"/>
        </p:nvSpPr>
        <p:spPr>
          <a:xfrm>
            <a:off x="-88921" y="1714893"/>
            <a:ext cx="3288569" cy="4457308"/>
          </a:xfrm>
          <a:custGeom>
            <a:avLst/>
            <a:gdLst>
              <a:gd name="connsiteX0" fmla="*/ 0 w 3287713"/>
              <a:gd name="connsiteY0" fmla="*/ 0 h 4457308"/>
              <a:gd name="connsiteX1" fmla="*/ 3094051 w 3287713"/>
              <a:gd name="connsiteY1" fmla="*/ 368 h 4457308"/>
              <a:gd name="connsiteX2" fmla="*/ 3278292 w 3287713"/>
              <a:gd name="connsiteY2" fmla="*/ 209323 h 4457308"/>
              <a:gd name="connsiteX3" fmla="*/ 3287713 w 3287713"/>
              <a:gd name="connsiteY3" fmla="*/ 4457308 h 4457308"/>
              <a:gd name="connsiteX4" fmla="*/ 0 w 3287713"/>
              <a:gd name="connsiteY4" fmla="*/ 4457308 h 4457308"/>
              <a:gd name="connsiteX5" fmla="*/ 0 w 3287713"/>
              <a:gd name="connsiteY5" fmla="*/ 0 h 445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7713" h="4457308">
                <a:moveTo>
                  <a:pt x="0" y="0"/>
                </a:moveTo>
                <a:lnTo>
                  <a:pt x="3094051" y="368"/>
                </a:lnTo>
                <a:lnTo>
                  <a:pt x="3278292" y="209323"/>
                </a:lnTo>
                <a:lnTo>
                  <a:pt x="3287713" y="4457308"/>
                </a:lnTo>
                <a:lnTo>
                  <a:pt x="0" y="4457308"/>
                </a:lnTo>
                <a:lnTo>
                  <a:pt x="0" y="0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bg1">
                    <a:alpha val="74000"/>
                  </a:schemeClr>
                </a:gs>
                <a:gs pos="100000">
                  <a:schemeClr val="bg2">
                    <a:lumMod val="75000"/>
                    <a:alpha val="68000"/>
                  </a:schemeClr>
                </a:gs>
              </a:gsLst>
              <a:lin ang="5400000" scaled="1"/>
            </a:gra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4F627B77-0648-4D99-9435-521055E4503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71296" y="1714501"/>
            <a:ext cx="7812533" cy="4457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56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8239" y="4672961"/>
            <a:ext cx="2745503" cy="113644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 b="0">
                <a:solidFill>
                  <a:schemeClr val="accent1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2455" y="4672961"/>
            <a:ext cx="2745503" cy="113644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 b="0">
                <a:solidFill>
                  <a:schemeClr val="accent2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69739" y="4672961"/>
            <a:ext cx="2745503" cy="113644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 b="0">
                <a:solidFill>
                  <a:schemeClr val="accent4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CFA41E-4D51-4984-8A99-5E904AAE7B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2639" y="2001804"/>
            <a:ext cx="2536703" cy="2536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B5E769-89B6-4B51-A58A-3374796360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90488" y="1925259"/>
            <a:ext cx="2611024" cy="26103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ED7DE1-A69E-4C8E-822A-5D3FE8CDEB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036977" y="1925259"/>
            <a:ext cx="2611024" cy="261034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92D3970-4F99-4BDA-9312-6E345838814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402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6673" y="4339359"/>
            <a:ext cx="228659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 b="0">
                <a:solidFill>
                  <a:schemeClr val="accent1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2635" y="4339359"/>
            <a:ext cx="228659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 b="0">
                <a:solidFill>
                  <a:schemeClr val="accent4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2770" y="4339359"/>
            <a:ext cx="228659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 b="0">
                <a:solidFill>
                  <a:schemeClr val="accent5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51146" y="4339359"/>
            <a:ext cx="228659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 b="0">
                <a:solidFill>
                  <a:schemeClr val="accent6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ACCDF4-87D6-4BE1-8E16-57274BF78D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1511" y="2012785"/>
            <a:ext cx="2136919" cy="21363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9242C6-9AC4-4608-92BC-FD4D07154F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82579" y="1981489"/>
            <a:ext cx="2199527" cy="219895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D09954-688D-4042-A5BF-E88235D34F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194681" y="1981489"/>
            <a:ext cx="2199527" cy="21989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6BD1BD-9EC9-4E7D-8A09-BEB798D6D0C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386254" y="1981491"/>
            <a:ext cx="2204279" cy="2203704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AED87BAE-C725-4ACE-B076-F8014D762C1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4975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471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 b="0">
                <a:solidFill>
                  <a:schemeClr val="accent1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70842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 b="0">
                <a:solidFill>
                  <a:schemeClr val="accent4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62665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 b="0">
                <a:solidFill>
                  <a:schemeClr val="accent5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203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 b="0">
                <a:solidFill>
                  <a:schemeClr val="accent2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22795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 b="0">
                <a:solidFill>
                  <a:schemeClr val="accent6"/>
                </a:solidFill>
                <a:latin typeface="Metropolis Semi Bold" panose="00000700000000000000" pitchFamily="50" charset="0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457BCD6-58BC-4CF7-BE9E-C438353173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586" y="2012785"/>
            <a:ext cx="2136919" cy="21363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FDB9EAC-D98E-46E8-BDAE-8A119DF2F6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26542" y="1961834"/>
            <a:ext cx="2100273" cy="20997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4D396C-F9A8-40BF-B22C-AE85C140B5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18548" y="1981490"/>
            <a:ext cx="2133865" cy="21333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7F602B5-669B-4A51-B3EF-0F19B3D3C8A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570241" y="2012951"/>
            <a:ext cx="2159563" cy="2159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4F82C44-A747-4EDC-A98E-766E4BCB02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024561" y="1981491"/>
            <a:ext cx="2142881" cy="2142323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090034E-9046-4D66-9D5F-610A3237127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1043158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2484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E6F2B4E-7B91-41C9-BE27-DF9292193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4402" y="0"/>
            <a:ext cx="10187599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9B34D-E60B-4CBD-9ED2-4C35BF5BF6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8700" y="4895851"/>
            <a:ext cx="5496744" cy="874780"/>
          </a:xfrm>
        </p:spPr>
        <p:txBody>
          <a:bodyPr/>
          <a:lstStyle>
            <a:lvl1pPr>
              <a:defRPr b="0">
                <a:gradFill>
                  <a:gsLst>
                    <a:gs pos="100000">
                      <a:srgbClr val="04AAB2"/>
                    </a:gs>
                    <a:gs pos="4000">
                      <a:srgbClr val="46F1CB"/>
                    </a:gs>
                  </a:gsLst>
                  <a:lin ang="0" scaled="0"/>
                </a:gradFill>
                <a:latin typeface="Metropolis Semi Bold" panose="00000700000000000000" pitchFamily="50" charset="0"/>
              </a:defRPr>
            </a:lvl1pPr>
            <a:lvl2pPr marL="0" indent="0">
              <a:buFont typeface="Arial" panose="020B0604020202020204" pitchFamily="34" charset="0"/>
              <a:buChar char="​"/>
              <a:defRPr sz="2000">
                <a:gradFill>
                  <a:gsLst>
                    <a:gs pos="100000">
                      <a:srgbClr val="04AAB2"/>
                    </a:gs>
                    <a:gs pos="4000">
                      <a:srgbClr val="46F1CB"/>
                    </a:gs>
                  </a:gsLst>
                  <a:lin ang="0" scaled="0"/>
                </a:gradFill>
              </a:defRPr>
            </a:lvl2pPr>
            <a:lvl3pPr marL="0" indent="0">
              <a:buFont typeface="Arial" panose="020B0604020202020204" pitchFamily="34" charset="0"/>
              <a:buChar char="​"/>
              <a:defRPr sz="20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3pPr>
            <a:lvl4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4pPr>
            <a:lvl5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Source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2AB8830A-A3C2-43B0-8317-C9EED9AFB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97" y="2161375"/>
            <a:ext cx="10082552" cy="2421308"/>
          </a:xfrm>
        </p:spPr>
        <p:txBody>
          <a:bodyPr anchor="b"/>
          <a:lstStyle>
            <a:lvl1pPr>
              <a:defRPr sz="4400"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44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44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4pPr>
            <a:lvl5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insert quote.”</a:t>
            </a: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285CC77A-3BAE-44F2-8228-ADB892D84D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4645" y="589788"/>
            <a:ext cx="1234460" cy="11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4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567958A-FACA-43AC-98AC-9884C142E4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4402" y="0"/>
            <a:ext cx="10187599" cy="6858000"/>
          </a:xfrm>
          <a:prstGeom prst="rect">
            <a:avLst/>
          </a:prstGeom>
        </p:spPr>
      </p:pic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2AB8830A-A3C2-43B0-8317-C9EED9AFB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4070" y="2059775"/>
            <a:ext cx="10083863" cy="2924975"/>
          </a:xfrm>
        </p:spPr>
        <p:txBody>
          <a:bodyPr anchor="b"/>
          <a:lstStyle>
            <a:lvl1pPr algn="ctr">
              <a:defRPr sz="6000" b="0">
                <a:solidFill>
                  <a:schemeClr val="bg1"/>
                </a:solidFill>
                <a:latin typeface="Metropolis Semi Bold" panose="00000700000000000000" pitchFamily="50" charset="0"/>
              </a:defRPr>
            </a:lvl1pPr>
            <a:lvl2pPr marL="0" indent="0">
              <a:buFont typeface="Arial" panose="020B0604020202020204" pitchFamily="34" charset="0"/>
              <a:buChar char="​"/>
              <a:defRPr sz="44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44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4pPr>
            <a:lvl5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insert statement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750D78-F82D-451B-A6BE-9395717EF2D9}"/>
              </a:ext>
            </a:extLst>
          </p:cNvPr>
          <p:cNvCxnSpPr/>
          <p:nvPr userDrawn="1"/>
        </p:nvCxnSpPr>
        <p:spPr bwMode="gray">
          <a:xfrm>
            <a:off x="5429076" y="5143500"/>
            <a:ext cx="1333848" cy="0"/>
          </a:xfrm>
          <a:prstGeom prst="line">
            <a:avLst/>
          </a:prstGeom>
          <a:noFill/>
          <a:ln w="63500" cap="rnd" cmpd="sng" algn="ctr">
            <a:gradFill>
              <a:gsLst>
                <a:gs pos="26000">
                  <a:schemeClr val="accent1">
                    <a:lumMod val="75000"/>
                  </a:schemeClr>
                </a:gs>
                <a:gs pos="100000">
                  <a:srgbClr val="57C7F2"/>
                </a:gs>
              </a:gsLst>
              <a:lin ang="0" scaled="0"/>
            </a:gradFill>
            <a:prstDash val="solid"/>
            <a:round/>
            <a:tailEnd type="none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339611D-6C1C-4753-BF23-D26789C849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461206" y="737214"/>
            <a:ext cx="1063055" cy="1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B8AF867-D1D3-4A27-9EE7-87EAEB6EB2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4402" y="0"/>
            <a:ext cx="10187599" cy="6858000"/>
          </a:xfrm>
          <a:prstGeom prst="rect">
            <a:avLst/>
          </a:prstGeom>
        </p:spPr>
      </p:pic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2AB8830A-A3C2-43B0-8317-C9EED9AFB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4070" y="2059775"/>
            <a:ext cx="10083863" cy="2924975"/>
          </a:xfrm>
        </p:spPr>
        <p:txBody>
          <a:bodyPr anchor="b"/>
          <a:lstStyle>
            <a:lvl1pPr algn="ctr">
              <a:defRPr sz="6000" b="0">
                <a:solidFill>
                  <a:schemeClr val="bg1"/>
                </a:solidFill>
                <a:latin typeface="Metropolis Semi Bold" panose="00000700000000000000" pitchFamily="50" charset="0"/>
              </a:defRPr>
            </a:lvl1pPr>
            <a:lvl2pPr marL="0" indent="0">
              <a:buFont typeface="Arial" panose="020B0604020202020204" pitchFamily="34" charset="0"/>
              <a:buChar char="​"/>
              <a:defRPr sz="44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44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4pPr>
            <a:lvl5pPr marL="0" indent="0">
              <a:buFont typeface="Arial" panose="020B0604020202020204" pitchFamily="34" charset="0"/>
              <a:buChar char="​"/>
              <a:defRPr sz="1800">
                <a:gradFill>
                  <a:gsLst>
                    <a:gs pos="0">
                      <a:srgbClr val="ACC32B"/>
                    </a:gs>
                    <a:gs pos="63000">
                      <a:srgbClr val="4FA31A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en-US" dirty="0"/>
              <a:t>Click to insert statement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D4E2777-7F0F-44BA-B9CE-76290B2CB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5551" y="788793"/>
            <a:ext cx="460899" cy="12051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392691-A191-4A7A-A334-98EB3FC33CEB}"/>
              </a:ext>
            </a:extLst>
          </p:cNvPr>
          <p:cNvCxnSpPr/>
          <p:nvPr userDrawn="1"/>
        </p:nvCxnSpPr>
        <p:spPr bwMode="gray">
          <a:xfrm>
            <a:off x="5429076" y="5143500"/>
            <a:ext cx="1333848" cy="0"/>
          </a:xfrm>
          <a:prstGeom prst="line">
            <a:avLst/>
          </a:prstGeom>
          <a:noFill/>
          <a:ln w="63500" cap="rnd" cmpd="sng" algn="ctr">
            <a:gradFill>
              <a:gsLst>
                <a:gs pos="0">
                  <a:srgbClr val="D9D333"/>
                </a:gs>
                <a:gs pos="100000">
                  <a:srgbClr val="099126">
                    <a:alpha val="80000"/>
                  </a:srgbClr>
                </a:gs>
              </a:gsLst>
              <a:lin ang="0" scaled="0"/>
            </a:gradFill>
            <a:prstDash val="solid"/>
            <a:round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7476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0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Check">
    <p:bg>
      <p:bgPr>
        <a:gradFill>
          <a:gsLst>
            <a:gs pos="64000">
              <a:srgbClr val="04AAB2"/>
            </a:gs>
            <a:gs pos="100000">
              <a:srgbClr val="00979B"/>
            </a:gs>
            <a:gs pos="4000">
              <a:srgbClr val="46F1CB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69" cy="70611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8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>
                <a:solidFill>
                  <a:schemeClr val="bg1"/>
                </a:solidFill>
              </a:rPr>
              <a:t> to download the font</a:t>
            </a:r>
            <a:r>
              <a:rPr lang="en-US" sz="1800" baseline="0">
                <a:solidFill>
                  <a:schemeClr val="bg1"/>
                </a:solidFill>
              </a:rPr>
              <a:t>.</a:t>
            </a:r>
          </a:p>
          <a:p>
            <a:pPr marL="400041" marR="0" lvl="0" indent="-227008" algn="l" defTabSz="914377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strike="noStrike" baseline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1" y="2908234"/>
            <a:ext cx="5356032" cy="895351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984253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5" y="1616679"/>
            <a:ext cx="4634944" cy="244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9"/>
            <a:ext cx="7301751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5243" y="2908234"/>
            <a:ext cx="5356032" cy="895351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6500" y="2225998"/>
            <a:ext cx="4700685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633" y="2225998"/>
            <a:ext cx="3022640" cy="546071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/>
            </a:p>
          </p:txBody>
        </p:sp>
      </p:grpSp>
    </p:spTree>
    <p:extLst>
      <p:ext uri="{BB962C8B-B14F-4D97-AF65-F5344CB8AC3E}">
        <p14:creationId xmlns:p14="http://schemas.microsoft.com/office/powerpoint/2010/main" val="15518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 2">
    <p:bg>
      <p:bgPr>
        <a:solidFill>
          <a:srgbClr val="275D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F1D7314-F89D-4B86-9166-E30C9D5987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391776-6D77-4220-8274-28AC10D4C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3444240"/>
            <a:ext cx="12192000" cy="3413760"/>
            <a:chOff x="0" y="2583180"/>
            <a:chExt cx="9144000" cy="2560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0503FB-A0E8-413A-979C-4A18C0817F2C}"/>
                </a:ext>
              </a:extLst>
            </p:cNvPr>
            <p:cNvSpPr/>
            <p:nvPr userDrawn="1"/>
          </p:nvSpPr>
          <p:spPr>
            <a:xfrm>
              <a:off x="0" y="2583180"/>
              <a:ext cx="9144000" cy="2560320"/>
            </a:xfrm>
            <a:prstGeom prst="rect">
              <a:avLst/>
            </a:prstGeom>
            <a:solidFill>
              <a:srgbClr val="275D3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B39A01F4-EAB1-45E2-85FC-7C0ACD7F2E75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4572" y="2755035"/>
              <a:ext cx="9134856" cy="2379552"/>
            </a:xfrm>
            <a:custGeom>
              <a:avLst/>
              <a:gdLst>
                <a:gd name="T0" fmla="*/ 291 w 20279"/>
                <a:gd name="T1" fmla="*/ 1191 h 5284"/>
                <a:gd name="T2" fmla="*/ 703 w 20279"/>
                <a:gd name="T3" fmla="*/ 291 h 5284"/>
                <a:gd name="T4" fmla="*/ 993 w 20279"/>
                <a:gd name="T5" fmla="*/ 2932 h 5284"/>
                <a:gd name="T6" fmla="*/ 1284 w 20279"/>
                <a:gd name="T7" fmla="*/ 4992 h 5284"/>
                <a:gd name="T8" fmla="*/ 1696 w 20279"/>
                <a:gd name="T9" fmla="*/ 3525 h 5284"/>
                <a:gd name="T10" fmla="*/ 2401 w 20279"/>
                <a:gd name="T11" fmla="*/ 0 h 5284"/>
                <a:gd name="T12" fmla="*/ 2111 w 20279"/>
                <a:gd name="T13" fmla="*/ 2642 h 5284"/>
                <a:gd name="T14" fmla="*/ 2401 w 20279"/>
                <a:gd name="T15" fmla="*/ 5283 h 5284"/>
                <a:gd name="T16" fmla="*/ 3395 w 20279"/>
                <a:gd name="T17" fmla="*/ 3816 h 5284"/>
                <a:gd name="T18" fmla="*/ 3104 w 20279"/>
                <a:gd name="T19" fmla="*/ 1191 h 5284"/>
                <a:gd name="T20" fmla="*/ 3807 w 20279"/>
                <a:gd name="T21" fmla="*/ 2351 h 5284"/>
                <a:gd name="T22" fmla="*/ 3516 w 20279"/>
                <a:gd name="T23" fmla="*/ 4992 h 5284"/>
                <a:gd name="T24" fmla="*/ 4510 w 20279"/>
                <a:gd name="T25" fmla="*/ 4106 h 5284"/>
                <a:gd name="T26" fmla="*/ 4800 w 20279"/>
                <a:gd name="T27" fmla="*/ 1482 h 5284"/>
                <a:gd name="T28" fmla="*/ 5212 w 20279"/>
                <a:gd name="T29" fmla="*/ 0 h 5284"/>
                <a:gd name="T30" fmla="*/ 5212 w 20279"/>
                <a:gd name="T31" fmla="*/ 4702 h 5284"/>
                <a:gd name="T32" fmla="*/ 5627 w 20279"/>
                <a:gd name="T33" fmla="*/ 3816 h 5284"/>
                <a:gd name="T34" fmla="*/ 5918 w 20279"/>
                <a:gd name="T35" fmla="*/ 1772 h 5284"/>
                <a:gd name="T36" fmla="*/ 6925 w 20279"/>
                <a:gd name="T37" fmla="*/ 291 h 5284"/>
                <a:gd name="T38" fmla="*/ 6635 w 20279"/>
                <a:gd name="T39" fmla="*/ 2351 h 5284"/>
                <a:gd name="T40" fmla="*/ 7337 w 20279"/>
                <a:gd name="T41" fmla="*/ 3525 h 5284"/>
                <a:gd name="T42" fmla="*/ 7047 w 20279"/>
                <a:gd name="T43" fmla="*/ 1482 h 5284"/>
                <a:gd name="T44" fmla="*/ 8040 w 20279"/>
                <a:gd name="T45" fmla="*/ 581 h 5284"/>
                <a:gd name="T46" fmla="*/ 8331 w 20279"/>
                <a:gd name="T47" fmla="*/ 2642 h 5284"/>
                <a:gd name="T48" fmla="*/ 8040 w 20279"/>
                <a:gd name="T49" fmla="*/ 4702 h 5284"/>
                <a:gd name="T50" fmla="*/ 8743 w 20279"/>
                <a:gd name="T51" fmla="*/ 1191 h 5284"/>
                <a:gd name="T52" fmla="*/ 9155 w 20279"/>
                <a:gd name="T53" fmla="*/ 291 h 5284"/>
                <a:gd name="T54" fmla="*/ 9445 w 20279"/>
                <a:gd name="T55" fmla="*/ 2932 h 5284"/>
                <a:gd name="T56" fmla="*/ 9736 w 20279"/>
                <a:gd name="T57" fmla="*/ 4992 h 5284"/>
                <a:gd name="T58" fmla="*/ 10150 w 20279"/>
                <a:gd name="T59" fmla="*/ 3525 h 5284"/>
                <a:gd name="T60" fmla="*/ 10852 w 20279"/>
                <a:gd name="T61" fmla="*/ 0 h 5284"/>
                <a:gd name="T62" fmla="*/ 10562 w 20279"/>
                <a:gd name="T63" fmla="*/ 2642 h 5284"/>
                <a:gd name="T64" fmla="*/ 10852 w 20279"/>
                <a:gd name="T65" fmla="*/ 5283 h 5284"/>
                <a:gd name="T66" fmla="*/ 11846 w 20279"/>
                <a:gd name="T67" fmla="*/ 3816 h 5284"/>
                <a:gd name="T68" fmla="*/ 11555 w 20279"/>
                <a:gd name="T69" fmla="*/ 1191 h 5284"/>
                <a:gd name="T70" fmla="*/ 12258 w 20279"/>
                <a:gd name="T71" fmla="*/ 2351 h 5284"/>
                <a:gd name="T72" fmla="*/ 11967 w 20279"/>
                <a:gd name="T73" fmla="*/ 4992 h 5284"/>
                <a:gd name="T74" fmla="*/ 12961 w 20279"/>
                <a:gd name="T75" fmla="*/ 4106 h 5284"/>
                <a:gd name="T76" fmla="*/ 13251 w 20279"/>
                <a:gd name="T77" fmla="*/ 1482 h 5284"/>
                <a:gd name="T78" fmla="*/ 13658 w 20279"/>
                <a:gd name="T79" fmla="*/ 0 h 5284"/>
                <a:gd name="T80" fmla="*/ 13658 w 20279"/>
                <a:gd name="T81" fmla="*/ 4702 h 5284"/>
                <a:gd name="T82" fmla="*/ 14070 w 20279"/>
                <a:gd name="T83" fmla="*/ 3816 h 5284"/>
                <a:gd name="T84" fmla="*/ 14360 w 20279"/>
                <a:gd name="T85" fmla="*/ 1772 h 5284"/>
                <a:gd name="T86" fmla="*/ 15356 w 20279"/>
                <a:gd name="T87" fmla="*/ 291 h 5284"/>
                <a:gd name="T88" fmla="*/ 15066 w 20279"/>
                <a:gd name="T89" fmla="*/ 2351 h 5284"/>
                <a:gd name="T90" fmla="*/ 15768 w 20279"/>
                <a:gd name="T91" fmla="*/ 3525 h 5284"/>
                <a:gd name="T92" fmla="*/ 15478 w 20279"/>
                <a:gd name="T93" fmla="*/ 1482 h 5284"/>
                <a:gd name="T94" fmla="*/ 16471 w 20279"/>
                <a:gd name="T95" fmla="*/ 581 h 5284"/>
                <a:gd name="T96" fmla="*/ 16762 w 20279"/>
                <a:gd name="T97" fmla="*/ 2642 h 5284"/>
                <a:gd name="T98" fmla="*/ 16471 w 20279"/>
                <a:gd name="T99" fmla="*/ 4702 h 5284"/>
                <a:gd name="T100" fmla="*/ 17174 w 20279"/>
                <a:gd name="T101" fmla="*/ 1191 h 5284"/>
                <a:gd name="T102" fmla="*/ 17586 w 20279"/>
                <a:gd name="T103" fmla="*/ 291 h 5284"/>
                <a:gd name="T104" fmla="*/ 17877 w 20279"/>
                <a:gd name="T105" fmla="*/ 2932 h 5284"/>
                <a:gd name="T106" fmla="*/ 18167 w 20279"/>
                <a:gd name="T107" fmla="*/ 4992 h 5284"/>
                <a:gd name="T108" fmla="*/ 18582 w 20279"/>
                <a:gd name="T109" fmla="*/ 3525 h 5284"/>
                <a:gd name="T110" fmla="*/ 19285 w 20279"/>
                <a:gd name="T111" fmla="*/ 0 h 5284"/>
                <a:gd name="T112" fmla="*/ 18994 w 20279"/>
                <a:gd name="T113" fmla="*/ 2642 h 5284"/>
                <a:gd name="T114" fmla="*/ 19285 w 20279"/>
                <a:gd name="T115" fmla="*/ 5283 h 5284"/>
                <a:gd name="T116" fmla="*/ 20278 w 20279"/>
                <a:gd name="T117" fmla="*/ 3816 h 5284"/>
                <a:gd name="T118" fmla="*/ 19987 w 20279"/>
                <a:gd name="T119" fmla="*/ 1191 h 5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79" h="5284">
                  <a:moveTo>
                    <a:pt x="581" y="3816"/>
                  </a:moveTo>
                  <a:cubicBezTo>
                    <a:pt x="581" y="3976"/>
                    <a:pt x="451" y="4106"/>
                    <a:pt x="291" y="4106"/>
                  </a:cubicBezTo>
                  <a:cubicBezTo>
                    <a:pt x="130" y="4106"/>
                    <a:pt x="0" y="3977"/>
                    <a:pt x="0" y="3816"/>
                  </a:cubicBezTo>
                  <a:cubicBezTo>
                    <a:pt x="0" y="3656"/>
                    <a:pt x="130" y="3525"/>
                    <a:pt x="291" y="3525"/>
                  </a:cubicBezTo>
                  <a:cubicBezTo>
                    <a:pt x="451" y="3525"/>
                    <a:pt x="581" y="3655"/>
                    <a:pt x="581" y="3816"/>
                  </a:cubicBezTo>
                  <a:close/>
                  <a:moveTo>
                    <a:pt x="291" y="1191"/>
                  </a:moveTo>
                  <a:cubicBezTo>
                    <a:pt x="130" y="1191"/>
                    <a:pt x="0" y="1321"/>
                    <a:pt x="0" y="1482"/>
                  </a:cubicBezTo>
                  <a:cubicBezTo>
                    <a:pt x="0" y="1643"/>
                    <a:pt x="130" y="1772"/>
                    <a:pt x="291" y="1772"/>
                  </a:cubicBezTo>
                  <a:cubicBezTo>
                    <a:pt x="451" y="1772"/>
                    <a:pt x="581" y="1643"/>
                    <a:pt x="581" y="1482"/>
                  </a:cubicBezTo>
                  <a:cubicBezTo>
                    <a:pt x="581" y="1321"/>
                    <a:pt x="451" y="1191"/>
                    <a:pt x="291" y="1191"/>
                  </a:cubicBezTo>
                  <a:close/>
                  <a:moveTo>
                    <a:pt x="993" y="0"/>
                  </a:moveTo>
                  <a:cubicBezTo>
                    <a:pt x="832" y="0"/>
                    <a:pt x="703" y="130"/>
                    <a:pt x="703" y="291"/>
                  </a:cubicBezTo>
                  <a:cubicBezTo>
                    <a:pt x="703" y="452"/>
                    <a:pt x="832" y="581"/>
                    <a:pt x="993" y="581"/>
                  </a:cubicBezTo>
                  <a:cubicBezTo>
                    <a:pt x="1154" y="581"/>
                    <a:pt x="1284" y="452"/>
                    <a:pt x="1284" y="291"/>
                  </a:cubicBezTo>
                  <a:cubicBezTo>
                    <a:pt x="1284" y="130"/>
                    <a:pt x="1154" y="0"/>
                    <a:pt x="993" y="0"/>
                  </a:cubicBezTo>
                  <a:close/>
                  <a:moveTo>
                    <a:pt x="993" y="2351"/>
                  </a:moveTo>
                  <a:cubicBezTo>
                    <a:pt x="832" y="2351"/>
                    <a:pt x="703" y="2482"/>
                    <a:pt x="703" y="2642"/>
                  </a:cubicBezTo>
                  <a:cubicBezTo>
                    <a:pt x="703" y="2803"/>
                    <a:pt x="832" y="2932"/>
                    <a:pt x="993" y="2932"/>
                  </a:cubicBezTo>
                  <a:cubicBezTo>
                    <a:pt x="1154" y="2932"/>
                    <a:pt x="1284" y="2802"/>
                    <a:pt x="1284" y="2642"/>
                  </a:cubicBezTo>
                  <a:cubicBezTo>
                    <a:pt x="1284" y="2481"/>
                    <a:pt x="1154" y="2351"/>
                    <a:pt x="993" y="2351"/>
                  </a:cubicBezTo>
                  <a:close/>
                  <a:moveTo>
                    <a:pt x="993" y="4702"/>
                  </a:moveTo>
                  <a:cubicBezTo>
                    <a:pt x="832" y="4702"/>
                    <a:pt x="703" y="4831"/>
                    <a:pt x="703" y="4992"/>
                  </a:cubicBezTo>
                  <a:cubicBezTo>
                    <a:pt x="703" y="5153"/>
                    <a:pt x="832" y="5283"/>
                    <a:pt x="993" y="5283"/>
                  </a:cubicBezTo>
                  <a:cubicBezTo>
                    <a:pt x="1154" y="5283"/>
                    <a:pt x="1284" y="5153"/>
                    <a:pt x="1284" y="4992"/>
                  </a:cubicBezTo>
                  <a:cubicBezTo>
                    <a:pt x="1284" y="4831"/>
                    <a:pt x="1154" y="4702"/>
                    <a:pt x="993" y="4702"/>
                  </a:cubicBezTo>
                  <a:close/>
                  <a:moveTo>
                    <a:pt x="1696" y="3525"/>
                  </a:moveTo>
                  <a:cubicBezTo>
                    <a:pt x="1535" y="3525"/>
                    <a:pt x="1405" y="3656"/>
                    <a:pt x="1405" y="3816"/>
                  </a:cubicBezTo>
                  <a:cubicBezTo>
                    <a:pt x="1405" y="3977"/>
                    <a:pt x="1535" y="4106"/>
                    <a:pt x="1696" y="4106"/>
                  </a:cubicBezTo>
                  <a:cubicBezTo>
                    <a:pt x="1857" y="4106"/>
                    <a:pt x="1987" y="3977"/>
                    <a:pt x="1987" y="3816"/>
                  </a:cubicBezTo>
                  <a:cubicBezTo>
                    <a:pt x="1987" y="3656"/>
                    <a:pt x="1857" y="3525"/>
                    <a:pt x="1696" y="3525"/>
                  </a:cubicBezTo>
                  <a:close/>
                  <a:moveTo>
                    <a:pt x="1696" y="1191"/>
                  </a:moveTo>
                  <a:cubicBezTo>
                    <a:pt x="1535" y="1191"/>
                    <a:pt x="1405" y="1321"/>
                    <a:pt x="1405" y="1482"/>
                  </a:cubicBezTo>
                  <a:cubicBezTo>
                    <a:pt x="1405" y="1643"/>
                    <a:pt x="1535" y="1772"/>
                    <a:pt x="1696" y="1772"/>
                  </a:cubicBezTo>
                  <a:cubicBezTo>
                    <a:pt x="1857" y="1772"/>
                    <a:pt x="1987" y="1643"/>
                    <a:pt x="1987" y="1482"/>
                  </a:cubicBezTo>
                  <a:cubicBezTo>
                    <a:pt x="1987" y="1321"/>
                    <a:pt x="1857" y="1191"/>
                    <a:pt x="1696" y="1191"/>
                  </a:cubicBezTo>
                  <a:close/>
                  <a:moveTo>
                    <a:pt x="2401" y="0"/>
                  </a:moveTo>
                  <a:cubicBezTo>
                    <a:pt x="2241" y="0"/>
                    <a:pt x="2111" y="130"/>
                    <a:pt x="2111" y="291"/>
                  </a:cubicBezTo>
                  <a:cubicBezTo>
                    <a:pt x="2111" y="452"/>
                    <a:pt x="2240" y="581"/>
                    <a:pt x="2401" y="581"/>
                  </a:cubicBezTo>
                  <a:cubicBezTo>
                    <a:pt x="2561" y="581"/>
                    <a:pt x="2689" y="452"/>
                    <a:pt x="2689" y="291"/>
                  </a:cubicBezTo>
                  <a:cubicBezTo>
                    <a:pt x="2689" y="130"/>
                    <a:pt x="2559" y="0"/>
                    <a:pt x="2401" y="0"/>
                  </a:cubicBezTo>
                  <a:close/>
                  <a:moveTo>
                    <a:pt x="2401" y="2351"/>
                  </a:moveTo>
                  <a:cubicBezTo>
                    <a:pt x="2241" y="2351"/>
                    <a:pt x="2111" y="2482"/>
                    <a:pt x="2111" y="2642"/>
                  </a:cubicBezTo>
                  <a:cubicBezTo>
                    <a:pt x="2111" y="2803"/>
                    <a:pt x="2240" y="2932"/>
                    <a:pt x="2401" y="2932"/>
                  </a:cubicBezTo>
                  <a:cubicBezTo>
                    <a:pt x="2561" y="2932"/>
                    <a:pt x="2689" y="2802"/>
                    <a:pt x="2689" y="2642"/>
                  </a:cubicBezTo>
                  <a:cubicBezTo>
                    <a:pt x="2689" y="2481"/>
                    <a:pt x="2559" y="2351"/>
                    <a:pt x="2401" y="2351"/>
                  </a:cubicBezTo>
                  <a:close/>
                  <a:moveTo>
                    <a:pt x="2401" y="4702"/>
                  </a:moveTo>
                  <a:cubicBezTo>
                    <a:pt x="2241" y="4702"/>
                    <a:pt x="2111" y="4831"/>
                    <a:pt x="2111" y="4992"/>
                  </a:cubicBezTo>
                  <a:cubicBezTo>
                    <a:pt x="2111" y="5153"/>
                    <a:pt x="2240" y="5283"/>
                    <a:pt x="2401" y="5283"/>
                  </a:cubicBezTo>
                  <a:cubicBezTo>
                    <a:pt x="2561" y="5283"/>
                    <a:pt x="2689" y="5150"/>
                    <a:pt x="2689" y="4990"/>
                  </a:cubicBezTo>
                  <a:cubicBezTo>
                    <a:pt x="2689" y="4831"/>
                    <a:pt x="2559" y="4702"/>
                    <a:pt x="2401" y="4702"/>
                  </a:cubicBezTo>
                  <a:close/>
                  <a:moveTo>
                    <a:pt x="3104" y="3525"/>
                  </a:moveTo>
                  <a:cubicBezTo>
                    <a:pt x="2943" y="3525"/>
                    <a:pt x="2813" y="3656"/>
                    <a:pt x="2813" y="3816"/>
                  </a:cubicBezTo>
                  <a:cubicBezTo>
                    <a:pt x="2813" y="3977"/>
                    <a:pt x="2943" y="4106"/>
                    <a:pt x="3104" y="4106"/>
                  </a:cubicBezTo>
                  <a:cubicBezTo>
                    <a:pt x="3265" y="4106"/>
                    <a:pt x="3395" y="3976"/>
                    <a:pt x="3395" y="3816"/>
                  </a:cubicBezTo>
                  <a:cubicBezTo>
                    <a:pt x="3392" y="3655"/>
                    <a:pt x="3262" y="3525"/>
                    <a:pt x="3104" y="3525"/>
                  </a:cubicBezTo>
                  <a:close/>
                  <a:moveTo>
                    <a:pt x="3104" y="1191"/>
                  </a:moveTo>
                  <a:cubicBezTo>
                    <a:pt x="2943" y="1191"/>
                    <a:pt x="2813" y="1321"/>
                    <a:pt x="2813" y="1482"/>
                  </a:cubicBezTo>
                  <a:cubicBezTo>
                    <a:pt x="2813" y="1643"/>
                    <a:pt x="2943" y="1772"/>
                    <a:pt x="3104" y="1772"/>
                  </a:cubicBezTo>
                  <a:cubicBezTo>
                    <a:pt x="3265" y="1772"/>
                    <a:pt x="3395" y="1643"/>
                    <a:pt x="3395" y="1482"/>
                  </a:cubicBezTo>
                  <a:cubicBezTo>
                    <a:pt x="3392" y="1321"/>
                    <a:pt x="3262" y="1191"/>
                    <a:pt x="3104" y="1191"/>
                  </a:cubicBezTo>
                  <a:close/>
                  <a:moveTo>
                    <a:pt x="3807" y="0"/>
                  </a:moveTo>
                  <a:cubicBezTo>
                    <a:pt x="3646" y="0"/>
                    <a:pt x="3516" y="130"/>
                    <a:pt x="3516" y="291"/>
                  </a:cubicBezTo>
                  <a:cubicBezTo>
                    <a:pt x="3516" y="452"/>
                    <a:pt x="3646" y="581"/>
                    <a:pt x="3807" y="581"/>
                  </a:cubicBezTo>
                  <a:cubicBezTo>
                    <a:pt x="3968" y="581"/>
                    <a:pt x="4097" y="452"/>
                    <a:pt x="4097" y="291"/>
                  </a:cubicBezTo>
                  <a:cubicBezTo>
                    <a:pt x="4097" y="130"/>
                    <a:pt x="3968" y="0"/>
                    <a:pt x="3807" y="0"/>
                  </a:cubicBezTo>
                  <a:close/>
                  <a:moveTo>
                    <a:pt x="3807" y="2351"/>
                  </a:moveTo>
                  <a:cubicBezTo>
                    <a:pt x="3646" y="2351"/>
                    <a:pt x="3516" y="2482"/>
                    <a:pt x="3516" y="2642"/>
                  </a:cubicBezTo>
                  <a:cubicBezTo>
                    <a:pt x="3516" y="2803"/>
                    <a:pt x="3646" y="2932"/>
                    <a:pt x="3807" y="2932"/>
                  </a:cubicBezTo>
                  <a:cubicBezTo>
                    <a:pt x="3968" y="2932"/>
                    <a:pt x="4097" y="2802"/>
                    <a:pt x="4097" y="2642"/>
                  </a:cubicBezTo>
                  <a:cubicBezTo>
                    <a:pt x="4097" y="2481"/>
                    <a:pt x="3968" y="2351"/>
                    <a:pt x="3807" y="2351"/>
                  </a:cubicBezTo>
                  <a:close/>
                  <a:moveTo>
                    <a:pt x="3807" y="4702"/>
                  </a:moveTo>
                  <a:cubicBezTo>
                    <a:pt x="3646" y="4702"/>
                    <a:pt x="3516" y="4831"/>
                    <a:pt x="3516" y="4992"/>
                  </a:cubicBezTo>
                  <a:cubicBezTo>
                    <a:pt x="3516" y="5153"/>
                    <a:pt x="3646" y="5283"/>
                    <a:pt x="3807" y="5283"/>
                  </a:cubicBezTo>
                  <a:cubicBezTo>
                    <a:pt x="3968" y="5283"/>
                    <a:pt x="4097" y="5153"/>
                    <a:pt x="4097" y="4992"/>
                  </a:cubicBezTo>
                  <a:cubicBezTo>
                    <a:pt x="4097" y="4831"/>
                    <a:pt x="3968" y="4702"/>
                    <a:pt x="3807" y="4702"/>
                  </a:cubicBezTo>
                  <a:close/>
                  <a:moveTo>
                    <a:pt x="4510" y="3525"/>
                  </a:moveTo>
                  <a:cubicBezTo>
                    <a:pt x="4349" y="3525"/>
                    <a:pt x="4219" y="3656"/>
                    <a:pt x="4219" y="3816"/>
                  </a:cubicBezTo>
                  <a:cubicBezTo>
                    <a:pt x="4219" y="3977"/>
                    <a:pt x="4349" y="4106"/>
                    <a:pt x="4510" y="4106"/>
                  </a:cubicBezTo>
                  <a:cubicBezTo>
                    <a:pt x="4670" y="4106"/>
                    <a:pt x="4800" y="3977"/>
                    <a:pt x="4800" y="3816"/>
                  </a:cubicBezTo>
                  <a:cubicBezTo>
                    <a:pt x="4800" y="3656"/>
                    <a:pt x="4670" y="3525"/>
                    <a:pt x="4510" y="3525"/>
                  </a:cubicBezTo>
                  <a:close/>
                  <a:moveTo>
                    <a:pt x="4510" y="1191"/>
                  </a:moveTo>
                  <a:cubicBezTo>
                    <a:pt x="4349" y="1191"/>
                    <a:pt x="4219" y="1321"/>
                    <a:pt x="4219" y="1482"/>
                  </a:cubicBezTo>
                  <a:cubicBezTo>
                    <a:pt x="4219" y="1643"/>
                    <a:pt x="4349" y="1772"/>
                    <a:pt x="4510" y="1772"/>
                  </a:cubicBezTo>
                  <a:cubicBezTo>
                    <a:pt x="4670" y="1772"/>
                    <a:pt x="4800" y="1643"/>
                    <a:pt x="4800" y="1482"/>
                  </a:cubicBezTo>
                  <a:cubicBezTo>
                    <a:pt x="4800" y="1321"/>
                    <a:pt x="4670" y="1191"/>
                    <a:pt x="4510" y="1191"/>
                  </a:cubicBezTo>
                  <a:close/>
                  <a:moveTo>
                    <a:pt x="5212" y="0"/>
                  </a:moveTo>
                  <a:cubicBezTo>
                    <a:pt x="5051" y="0"/>
                    <a:pt x="4922" y="130"/>
                    <a:pt x="4922" y="291"/>
                  </a:cubicBezTo>
                  <a:cubicBezTo>
                    <a:pt x="4922" y="452"/>
                    <a:pt x="5051" y="581"/>
                    <a:pt x="5212" y="581"/>
                  </a:cubicBezTo>
                  <a:cubicBezTo>
                    <a:pt x="5373" y="581"/>
                    <a:pt x="5503" y="452"/>
                    <a:pt x="5503" y="291"/>
                  </a:cubicBezTo>
                  <a:cubicBezTo>
                    <a:pt x="5503" y="130"/>
                    <a:pt x="5373" y="0"/>
                    <a:pt x="5212" y="0"/>
                  </a:cubicBezTo>
                  <a:close/>
                  <a:moveTo>
                    <a:pt x="5212" y="2351"/>
                  </a:moveTo>
                  <a:cubicBezTo>
                    <a:pt x="5051" y="2351"/>
                    <a:pt x="4922" y="2482"/>
                    <a:pt x="4922" y="2642"/>
                  </a:cubicBezTo>
                  <a:cubicBezTo>
                    <a:pt x="4922" y="2803"/>
                    <a:pt x="5051" y="2932"/>
                    <a:pt x="5212" y="2932"/>
                  </a:cubicBezTo>
                  <a:cubicBezTo>
                    <a:pt x="5373" y="2932"/>
                    <a:pt x="5503" y="2802"/>
                    <a:pt x="5503" y="2642"/>
                  </a:cubicBezTo>
                  <a:cubicBezTo>
                    <a:pt x="5503" y="2481"/>
                    <a:pt x="5373" y="2351"/>
                    <a:pt x="5212" y="2351"/>
                  </a:cubicBezTo>
                  <a:close/>
                  <a:moveTo>
                    <a:pt x="5212" y="4702"/>
                  </a:moveTo>
                  <a:cubicBezTo>
                    <a:pt x="5051" y="4702"/>
                    <a:pt x="4922" y="4831"/>
                    <a:pt x="4922" y="4992"/>
                  </a:cubicBezTo>
                  <a:cubicBezTo>
                    <a:pt x="4922" y="5153"/>
                    <a:pt x="5051" y="5283"/>
                    <a:pt x="5212" y="5283"/>
                  </a:cubicBezTo>
                  <a:cubicBezTo>
                    <a:pt x="5373" y="5283"/>
                    <a:pt x="5503" y="5153"/>
                    <a:pt x="5503" y="4992"/>
                  </a:cubicBezTo>
                  <a:cubicBezTo>
                    <a:pt x="5503" y="4831"/>
                    <a:pt x="5373" y="4702"/>
                    <a:pt x="5212" y="4702"/>
                  </a:cubicBezTo>
                  <a:close/>
                  <a:moveTo>
                    <a:pt x="5918" y="3525"/>
                  </a:moveTo>
                  <a:cubicBezTo>
                    <a:pt x="5757" y="3525"/>
                    <a:pt x="5627" y="3656"/>
                    <a:pt x="5627" y="3816"/>
                  </a:cubicBezTo>
                  <a:cubicBezTo>
                    <a:pt x="5627" y="3977"/>
                    <a:pt x="5757" y="4106"/>
                    <a:pt x="5918" y="4106"/>
                  </a:cubicBezTo>
                  <a:cubicBezTo>
                    <a:pt x="6079" y="4106"/>
                    <a:pt x="6208" y="3976"/>
                    <a:pt x="6208" y="3816"/>
                  </a:cubicBezTo>
                  <a:cubicBezTo>
                    <a:pt x="6206" y="3655"/>
                    <a:pt x="6076" y="3525"/>
                    <a:pt x="5918" y="3525"/>
                  </a:cubicBezTo>
                  <a:close/>
                  <a:moveTo>
                    <a:pt x="5918" y="1191"/>
                  </a:moveTo>
                  <a:cubicBezTo>
                    <a:pt x="5757" y="1191"/>
                    <a:pt x="5627" y="1321"/>
                    <a:pt x="5627" y="1482"/>
                  </a:cubicBezTo>
                  <a:cubicBezTo>
                    <a:pt x="5627" y="1643"/>
                    <a:pt x="5757" y="1772"/>
                    <a:pt x="5918" y="1772"/>
                  </a:cubicBezTo>
                  <a:cubicBezTo>
                    <a:pt x="6079" y="1772"/>
                    <a:pt x="6208" y="1643"/>
                    <a:pt x="6208" y="1482"/>
                  </a:cubicBezTo>
                  <a:cubicBezTo>
                    <a:pt x="6206" y="1321"/>
                    <a:pt x="6076" y="1191"/>
                    <a:pt x="5918" y="1191"/>
                  </a:cubicBezTo>
                  <a:close/>
                  <a:moveTo>
                    <a:pt x="6635" y="0"/>
                  </a:moveTo>
                  <a:cubicBezTo>
                    <a:pt x="6474" y="0"/>
                    <a:pt x="6344" y="130"/>
                    <a:pt x="6344" y="291"/>
                  </a:cubicBezTo>
                  <a:cubicBezTo>
                    <a:pt x="6344" y="452"/>
                    <a:pt x="6474" y="581"/>
                    <a:pt x="6635" y="581"/>
                  </a:cubicBezTo>
                  <a:cubicBezTo>
                    <a:pt x="6795" y="581"/>
                    <a:pt x="6925" y="452"/>
                    <a:pt x="6925" y="291"/>
                  </a:cubicBezTo>
                  <a:cubicBezTo>
                    <a:pt x="6922" y="130"/>
                    <a:pt x="6793" y="0"/>
                    <a:pt x="6635" y="0"/>
                  </a:cubicBezTo>
                  <a:close/>
                  <a:moveTo>
                    <a:pt x="6635" y="2351"/>
                  </a:moveTo>
                  <a:cubicBezTo>
                    <a:pt x="6474" y="2351"/>
                    <a:pt x="6344" y="2482"/>
                    <a:pt x="6344" y="2642"/>
                  </a:cubicBezTo>
                  <a:cubicBezTo>
                    <a:pt x="6344" y="2803"/>
                    <a:pt x="6474" y="2932"/>
                    <a:pt x="6635" y="2932"/>
                  </a:cubicBezTo>
                  <a:cubicBezTo>
                    <a:pt x="6795" y="2932"/>
                    <a:pt x="6925" y="2802"/>
                    <a:pt x="6925" y="2642"/>
                  </a:cubicBezTo>
                  <a:cubicBezTo>
                    <a:pt x="6922" y="2481"/>
                    <a:pt x="6793" y="2351"/>
                    <a:pt x="6635" y="2351"/>
                  </a:cubicBezTo>
                  <a:close/>
                  <a:moveTo>
                    <a:pt x="6635" y="4702"/>
                  </a:moveTo>
                  <a:cubicBezTo>
                    <a:pt x="6474" y="4702"/>
                    <a:pt x="6344" y="4831"/>
                    <a:pt x="6344" y="4992"/>
                  </a:cubicBezTo>
                  <a:cubicBezTo>
                    <a:pt x="6344" y="5153"/>
                    <a:pt x="6474" y="5283"/>
                    <a:pt x="6635" y="5283"/>
                  </a:cubicBezTo>
                  <a:cubicBezTo>
                    <a:pt x="6795" y="5283"/>
                    <a:pt x="6925" y="5153"/>
                    <a:pt x="6925" y="4992"/>
                  </a:cubicBezTo>
                  <a:cubicBezTo>
                    <a:pt x="6922" y="4831"/>
                    <a:pt x="6793" y="4702"/>
                    <a:pt x="6635" y="4702"/>
                  </a:cubicBezTo>
                  <a:close/>
                  <a:moveTo>
                    <a:pt x="7337" y="3525"/>
                  </a:moveTo>
                  <a:cubicBezTo>
                    <a:pt x="7176" y="3525"/>
                    <a:pt x="7047" y="3656"/>
                    <a:pt x="7047" y="3816"/>
                  </a:cubicBezTo>
                  <a:cubicBezTo>
                    <a:pt x="7047" y="3977"/>
                    <a:pt x="7176" y="4106"/>
                    <a:pt x="7337" y="4106"/>
                  </a:cubicBezTo>
                  <a:cubicBezTo>
                    <a:pt x="7498" y="4106"/>
                    <a:pt x="7628" y="3976"/>
                    <a:pt x="7628" y="3816"/>
                  </a:cubicBezTo>
                  <a:cubicBezTo>
                    <a:pt x="7625" y="3655"/>
                    <a:pt x="7495" y="3525"/>
                    <a:pt x="7337" y="3525"/>
                  </a:cubicBezTo>
                  <a:close/>
                  <a:moveTo>
                    <a:pt x="7337" y="1191"/>
                  </a:moveTo>
                  <a:cubicBezTo>
                    <a:pt x="7176" y="1191"/>
                    <a:pt x="7047" y="1321"/>
                    <a:pt x="7047" y="1482"/>
                  </a:cubicBezTo>
                  <a:cubicBezTo>
                    <a:pt x="7047" y="1643"/>
                    <a:pt x="7176" y="1772"/>
                    <a:pt x="7337" y="1772"/>
                  </a:cubicBezTo>
                  <a:cubicBezTo>
                    <a:pt x="7498" y="1772"/>
                    <a:pt x="7628" y="1643"/>
                    <a:pt x="7628" y="1482"/>
                  </a:cubicBezTo>
                  <a:cubicBezTo>
                    <a:pt x="7625" y="1321"/>
                    <a:pt x="7495" y="1191"/>
                    <a:pt x="7337" y="1191"/>
                  </a:cubicBezTo>
                  <a:close/>
                  <a:moveTo>
                    <a:pt x="8040" y="0"/>
                  </a:moveTo>
                  <a:cubicBezTo>
                    <a:pt x="7879" y="0"/>
                    <a:pt x="7749" y="130"/>
                    <a:pt x="7749" y="291"/>
                  </a:cubicBezTo>
                  <a:cubicBezTo>
                    <a:pt x="7749" y="452"/>
                    <a:pt x="7879" y="581"/>
                    <a:pt x="8040" y="581"/>
                  </a:cubicBezTo>
                  <a:cubicBezTo>
                    <a:pt x="8201" y="581"/>
                    <a:pt x="8331" y="452"/>
                    <a:pt x="8331" y="291"/>
                  </a:cubicBezTo>
                  <a:cubicBezTo>
                    <a:pt x="8331" y="130"/>
                    <a:pt x="8201" y="0"/>
                    <a:pt x="8040" y="0"/>
                  </a:cubicBezTo>
                  <a:close/>
                  <a:moveTo>
                    <a:pt x="8040" y="2351"/>
                  </a:moveTo>
                  <a:cubicBezTo>
                    <a:pt x="7879" y="2351"/>
                    <a:pt x="7749" y="2482"/>
                    <a:pt x="7749" y="2642"/>
                  </a:cubicBezTo>
                  <a:cubicBezTo>
                    <a:pt x="7749" y="2803"/>
                    <a:pt x="7879" y="2932"/>
                    <a:pt x="8040" y="2932"/>
                  </a:cubicBezTo>
                  <a:cubicBezTo>
                    <a:pt x="8201" y="2932"/>
                    <a:pt x="8331" y="2802"/>
                    <a:pt x="8331" y="2642"/>
                  </a:cubicBezTo>
                  <a:cubicBezTo>
                    <a:pt x="8331" y="2481"/>
                    <a:pt x="8201" y="2351"/>
                    <a:pt x="8040" y="2351"/>
                  </a:cubicBezTo>
                  <a:close/>
                  <a:moveTo>
                    <a:pt x="8040" y="4702"/>
                  </a:moveTo>
                  <a:cubicBezTo>
                    <a:pt x="7879" y="4702"/>
                    <a:pt x="7749" y="4831"/>
                    <a:pt x="7749" y="4992"/>
                  </a:cubicBezTo>
                  <a:cubicBezTo>
                    <a:pt x="7749" y="5153"/>
                    <a:pt x="7879" y="5283"/>
                    <a:pt x="8040" y="5283"/>
                  </a:cubicBezTo>
                  <a:cubicBezTo>
                    <a:pt x="8201" y="5283"/>
                    <a:pt x="8331" y="5153"/>
                    <a:pt x="8331" y="4992"/>
                  </a:cubicBezTo>
                  <a:cubicBezTo>
                    <a:pt x="8331" y="4831"/>
                    <a:pt x="8201" y="4702"/>
                    <a:pt x="8040" y="4702"/>
                  </a:cubicBezTo>
                  <a:close/>
                  <a:moveTo>
                    <a:pt x="8743" y="3525"/>
                  </a:moveTo>
                  <a:cubicBezTo>
                    <a:pt x="8582" y="3525"/>
                    <a:pt x="8452" y="3656"/>
                    <a:pt x="8452" y="3816"/>
                  </a:cubicBezTo>
                  <a:cubicBezTo>
                    <a:pt x="8452" y="3977"/>
                    <a:pt x="8582" y="4106"/>
                    <a:pt x="8743" y="4106"/>
                  </a:cubicBezTo>
                  <a:cubicBezTo>
                    <a:pt x="8903" y="4106"/>
                    <a:pt x="9033" y="3977"/>
                    <a:pt x="9033" y="3816"/>
                  </a:cubicBezTo>
                  <a:cubicBezTo>
                    <a:pt x="9033" y="3656"/>
                    <a:pt x="8903" y="3525"/>
                    <a:pt x="8743" y="3525"/>
                  </a:cubicBezTo>
                  <a:close/>
                  <a:moveTo>
                    <a:pt x="8743" y="1191"/>
                  </a:moveTo>
                  <a:cubicBezTo>
                    <a:pt x="8582" y="1191"/>
                    <a:pt x="8452" y="1321"/>
                    <a:pt x="8452" y="1482"/>
                  </a:cubicBezTo>
                  <a:cubicBezTo>
                    <a:pt x="8452" y="1643"/>
                    <a:pt x="8582" y="1772"/>
                    <a:pt x="8743" y="1772"/>
                  </a:cubicBezTo>
                  <a:cubicBezTo>
                    <a:pt x="8903" y="1772"/>
                    <a:pt x="9033" y="1643"/>
                    <a:pt x="9033" y="1482"/>
                  </a:cubicBezTo>
                  <a:cubicBezTo>
                    <a:pt x="9033" y="1321"/>
                    <a:pt x="8903" y="1191"/>
                    <a:pt x="8743" y="1191"/>
                  </a:cubicBezTo>
                  <a:close/>
                  <a:moveTo>
                    <a:pt x="9445" y="0"/>
                  </a:moveTo>
                  <a:cubicBezTo>
                    <a:pt x="9284" y="0"/>
                    <a:pt x="9155" y="130"/>
                    <a:pt x="9155" y="291"/>
                  </a:cubicBezTo>
                  <a:cubicBezTo>
                    <a:pt x="9155" y="452"/>
                    <a:pt x="9284" y="581"/>
                    <a:pt x="9445" y="581"/>
                  </a:cubicBezTo>
                  <a:cubicBezTo>
                    <a:pt x="9606" y="581"/>
                    <a:pt x="9736" y="452"/>
                    <a:pt x="9736" y="291"/>
                  </a:cubicBezTo>
                  <a:cubicBezTo>
                    <a:pt x="9736" y="130"/>
                    <a:pt x="9606" y="0"/>
                    <a:pt x="9445" y="0"/>
                  </a:cubicBezTo>
                  <a:close/>
                  <a:moveTo>
                    <a:pt x="9445" y="2351"/>
                  </a:moveTo>
                  <a:cubicBezTo>
                    <a:pt x="9284" y="2351"/>
                    <a:pt x="9155" y="2482"/>
                    <a:pt x="9155" y="2642"/>
                  </a:cubicBezTo>
                  <a:cubicBezTo>
                    <a:pt x="9155" y="2803"/>
                    <a:pt x="9284" y="2932"/>
                    <a:pt x="9445" y="2932"/>
                  </a:cubicBezTo>
                  <a:cubicBezTo>
                    <a:pt x="9606" y="2932"/>
                    <a:pt x="9736" y="2802"/>
                    <a:pt x="9736" y="2642"/>
                  </a:cubicBezTo>
                  <a:cubicBezTo>
                    <a:pt x="9736" y="2481"/>
                    <a:pt x="9606" y="2351"/>
                    <a:pt x="9445" y="2351"/>
                  </a:cubicBezTo>
                  <a:close/>
                  <a:moveTo>
                    <a:pt x="9445" y="4702"/>
                  </a:moveTo>
                  <a:cubicBezTo>
                    <a:pt x="9284" y="4702"/>
                    <a:pt x="9155" y="4831"/>
                    <a:pt x="9155" y="4992"/>
                  </a:cubicBezTo>
                  <a:cubicBezTo>
                    <a:pt x="9155" y="5153"/>
                    <a:pt x="9284" y="5283"/>
                    <a:pt x="9445" y="5283"/>
                  </a:cubicBezTo>
                  <a:cubicBezTo>
                    <a:pt x="9606" y="5283"/>
                    <a:pt x="9736" y="5153"/>
                    <a:pt x="9736" y="4992"/>
                  </a:cubicBezTo>
                  <a:cubicBezTo>
                    <a:pt x="9736" y="4831"/>
                    <a:pt x="9606" y="4702"/>
                    <a:pt x="9445" y="4702"/>
                  </a:cubicBezTo>
                  <a:close/>
                  <a:moveTo>
                    <a:pt x="10150" y="3525"/>
                  </a:moveTo>
                  <a:cubicBezTo>
                    <a:pt x="9990" y="3525"/>
                    <a:pt x="9860" y="3656"/>
                    <a:pt x="9860" y="3816"/>
                  </a:cubicBezTo>
                  <a:cubicBezTo>
                    <a:pt x="9860" y="3977"/>
                    <a:pt x="9990" y="4106"/>
                    <a:pt x="10150" y="4106"/>
                  </a:cubicBezTo>
                  <a:cubicBezTo>
                    <a:pt x="10311" y="4106"/>
                    <a:pt x="10440" y="3976"/>
                    <a:pt x="10440" y="3816"/>
                  </a:cubicBezTo>
                  <a:cubicBezTo>
                    <a:pt x="10438" y="3655"/>
                    <a:pt x="10308" y="3525"/>
                    <a:pt x="10150" y="3525"/>
                  </a:cubicBezTo>
                  <a:close/>
                  <a:moveTo>
                    <a:pt x="10150" y="1191"/>
                  </a:moveTo>
                  <a:cubicBezTo>
                    <a:pt x="9990" y="1191"/>
                    <a:pt x="9860" y="1321"/>
                    <a:pt x="9860" y="1482"/>
                  </a:cubicBezTo>
                  <a:cubicBezTo>
                    <a:pt x="9860" y="1643"/>
                    <a:pt x="9990" y="1772"/>
                    <a:pt x="10150" y="1772"/>
                  </a:cubicBezTo>
                  <a:cubicBezTo>
                    <a:pt x="10311" y="1772"/>
                    <a:pt x="10440" y="1643"/>
                    <a:pt x="10440" y="1482"/>
                  </a:cubicBezTo>
                  <a:cubicBezTo>
                    <a:pt x="10438" y="1321"/>
                    <a:pt x="10308" y="1191"/>
                    <a:pt x="10150" y="1191"/>
                  </a:cubicBezTo>
                  <a:close/>
                  <a:moveTo>
                    <a:pt x="10852" y="0"/>
                  </a:moveTo>
                  <a:cubicBezTo>
                    <a:pt x="10692" y="0"/>
                    <a:pt x="10562" y="130"/>
                    <a:pt x="10562" y="291"/>
                  </a:cubicBezTo>
                  <a:cubicBezTo>
                    <a:pt x="10562" y="452"/>
                    <a:pt x="10692" y="581"/>
                    <a:pt x="10852" y="581"/>
                  </a:cubicBezTo>
                  <a:cubicBezTo>
                    <a:pt x="11013" y="581"/>
                    <a:pt x="11143" y="452"/>
                    <a:pt x="11143" y="291"/>
                  </a:cubicBezTo>
                  <a:cubicBezTo>
                    <a:pt x="11140" y="130"/>
                    <a:pt x="11011" y="0"/>
                    <a:pt x="10852" y="0"/>
                  </a:cubicBezTo>
                  <a:close/>
                  <a:moveTo>
                    <a:pt x="10852" y="2351"/>
                  </a:moveTo>
                  <a:cubicBezTo>
                    <a:pt x="10692" y="2351"/>
                    <a:pt x="10562" y="2482"/>
                    <a:pt x="10562" y="2642"/>
                  </a:cubicBezTo>
                  <a:cubicBezTo>
                    <a:pt x="10562" y="2803"/>
                    <a:pt x="10692" y="2932"/>
                    <a:pt x="10852" y="2932"/>
                  </a:cubicBezTo>
                  <a:cubicBezTo>
                    <a:pt x="11013" y="2932"/>
                    <a:pt x="11143" y="2802"/>
                    <a:pt x="11143" y="2642"/>
                  </a:cubicBezTo>
                  <a:cubicBezTo>
                    <a:pt x="11140" y="2481"/>
                    <a:pt x="11011" y="2351"/>
                    <a:pt x="10852" y="2351"/>
                  </a:cubicBezTo>
                  <a:close/>
                  <a:moveTo>
                    <a:pt x="10852" y="4702"/>
                  </a:moveTo>
                  <a:cubicBezTo>
                    <a:pt x="10692" y="4702"/>
                    <a:pt x="10562" y="4831"/>
                    <a:pt x="10562" y="4992"/>
                  </a:cubicBezTo>
                  <a:cubicBezTo>
                    <a:pt x="10562" y="5153"/>
                    <a:pt x="10692" y="5283"/>
                    <a:pt x="10852" y="5283"/>
                  </a:cubicBezTo>
                  <a:cubicBezTo>
                    <a:pt x="11013" y="5283"/>
                    <a:pt x="11143" y="5153"/>
                    <a:pt x="11143" y="4992"/>
                  </a:cubicBezTo>
                  <a:cubicBezTo>
                    <a:pt x="11140" y="4831"/>
                    <a:pt x="11011" y="4702"/>
                    <a:pt x="10852" y="4702"/>
                  </a:cubicBezTo>
                  <a:close/>
                  <a:moveTo>
                    <a:pt x="11555" y="3525"/>
                  </a:moveTo>
                  <a:cubicBezTo>
                    <a:pt x="11394" y="3525"/>
                    <a:pt x="11264" y="3656"/>
                    <a:pt x="11264" y="3816"/>
                  </a:cubicBezTo>
                  <a:cubicBezTo>
                    <a:pt x="11264" y="3977"/>
                    <a:pt x="11394" y="4106"/>
                    <a:pt x="11555" y="4106"/>
                  </a:cubicBezTo>
                  <a:cubicBezTo>
                    <a:pt x="11716" y="4106"/>
                    <a:pt x="11846" y="3977"/>
                    <a:pt x="11846" y="3816"/>
                  </a:cubicBezTo>
                  <a:cubicBezTo>
                    <a:pt x="11846" y="3656"/>
                    <a:pt x="11716" y="3525"/>
                    <a:pt x="11555" y="3525"/>
                  </a:cubicBezTo>
                  <a:close/>
                  <a:moveTo>
                    <a:pt x="11555" y="1191"/>
                  </a:moveTo>
                  <a:cubicBezTo>
                    <a:pt x="11394" y="1191"/>
                    <a:pt x="11264" y="1321"/>
                    <a:pt x="11264" y="1482"/>
                  </a:cubicBezTo>
                  <a:cubicBezTo>
                    <a:pt x="11264" y="1643"/>
                    <a:pt x="11394" y="1772"/>
                    <a:pt x="11555" y="1772"/>
                  </a:cubicBezTo>
                  <a:cubicBezTo>
                    <a:pt x="11716" y="1772"/>
                    <a:pt x="11846" y="1643"/>
                    <a:pt x="11846" y="1482"/>
                  </a:cubicBezTo>
                  <a:cubicBezTo>
                    <a:pt x="11846" y="1321"/>
                    <a:pt x="11716" y="1191"/>
                    <a:pt x="11555" y="1191"/>
                  </a:cubicBezTo>
                  <a:close/>
                  <a:moveTo>
                    <a:pt x="12258" y="0"/>
                  </a:moveTo>
                  <a:cubicBezTo>
                    <a:pt x="12097" y="0"/>
                    <a:pt x="11967" y="130"/>
                    <a:pt x="11967" y="291"/>
                  </a:cubicBezTo>
                  <a:cubicBezTo>
                    <a:pt x="11967" y="452"/>
                    <a:pt x="12097" y="581"/>
                    <a:pt x="12258" y="581"/>
                  </a:cubicBezTo>
                  <a:cubicBezTo>
                    <a:pt x="12419" y="581"/>
                    <a:pt x="12549" y="452"/>
                    <a:pt x="12549" y="291"/>
                  </a:cubicBezTo>
                  <a:cubicBezTo>
                    <a:pt x="12549" y="130"/>
                    <a:pt x="12419" y="0"/>
                    <a:pt x="12258" y="0"/>
                  </a:cubicBezTo>
                  <a:close/>
                  <a:moveTo>
                    <a:pt x="12258" y="2351"/>
                  </a:moveTo>
                  <a:cubicBezTo>
                    <a:pt x="12097" y="2351"/>
                    <a:pt x="11967" y="2482"/>
                    <a:pt x="11967" y="2642"/>
                  </a:cubicBezTo>
                  <a:cubicBezTo>
                    <a:pt x="11967" y="2803"/>
                    <a:pt x="12097" y="2932"/>
                    <a:pt x="12258" y="2932"/>
                  </a:cubicBezTo>
                  <a:cubicBezTo>
                    <a:pt x="12419" y="2932"/>
                    <a:pt x="12549" y="2802"/>
                    <a:pt x="12549" y="2642"/>
                  </a:cubicBezTo>
                  <a:cubicBezTo>
                    <a:pt x="12549" y="2481"/>
                    <a:pt x="12419" y="2351"/>
                    <a:pt x="12258" y="2351"/>
                  </a:cubicBezTo>
                  <a:close/>
                  <a:moveTo>
                    <a:pt x="12258" y="4702"/>
                  </a:moveTo>
                  <a:cubicBezTo>
                    <a:pt x="12097" y="4702"/>
                    <a:pt x="11967" y="4831"/>
                    <a:pt x="11967" y="4992"/>
                  </a:cubicBezTo>
                  <a:cubicBezTo>
                    <a:pt x="11967" y="5153"/>
                    <a:pt x="12097" y="5283"/>
                    <a:pt x="12258" y="5283"/>
                  </a:cubicBezTo>
                  <a:cubicBezTo>
                    <a:pt x="12419" y="5283"/>
                    <a:pt x="12549" y="5153"/>
                    <a:pt x="12549" y="4992"/>
                  </a:cubicBezTo>
                  <a:cubicBezTo>
                    <a:pt x="12549" y="4831"/>
                    <a:pt x="12419" y="4702"/>
                    <a:pt x="12258" y="4702"/>
                  </a:cubicBezTo>
                  <a:close/>
                  <a:moveTo>
                    <a:pt x="12961" y="3525"/>
                  </a:moveTo>
                  <a:cubicBezTo>
                    <a:pt x="12800" y="3525"/>
                    <a:pt x="12670" y="3656"/>
                    <a:pt x="12670" y="3816"/>
                  </a:cubicBezTo>
                  <a:cubicBezTo>
                    <a:pt x="12670" y="3977"/>
                    <a:pt x="12801" y="4106"/>
                    <a:pt x="12961" y="4106"/>
                  </a:cubicBezTo>
                  <a:cubicBezTo>
                    <a:pt x="13122" y="4106"/>
                    <a:pt x="13251" y="3977"/>
                    <a:pt x="13251" y="3816"/>
                  </a:cubicBezTo>
                  <a:cubicBezTo>
                    <a:pt x="13251" y="3656"/>
                    <a:pt x="13121" y="3525"/>
                    <a:pt x="12961" y="3525"/>
                  </a:cubicBezTo>
                  <a:close/>
                  <a:moveTo>
                    <a:pt x="12961" y="1191"/>
                  </a:moveTo>
                  <a:cubicBezTo>
                    <a:pt x="12800" y="1191"/>
                    <a:pt x="12670" y="1321"/>
                    <a:pt x="12670" y="1482"/>
                  </a:cubicBezTo>
                  <a:cubicBezTo>
                    <a:pt x="12670" y="1643"/>
                    <a:pt x="12801" y="1772"/>
                    <a:pt x="12961" y="1772"/>
                  </a:cubicBezTo>
                  <a:cubicBezTo>
                    <a:pt x="13122" y="1772"/>
                    <a:pt x="13251" y="1643"/>
                    <a:pt x="13251" y="1482"/>
                  </a:cubicBezTo>
                  <a:cubicBezTo>
                    <a:pt x="13251" y="1321"/>
                    <a:pt x="13121" y="1191"/>
                    <a:pt x="12961" y="1191"/>
                  </a:cubicBezTo>
                  <a:close/>
                  <a:moveTo>
                    <a:pt x="13658" y="0"/>
                  </a:moveTo>
                  <a:cubicBezTo>
                    <a:pt x="13497" y="0"/>
                    <a:pt x="13367" y="130"/>
                    <a:pt x="13367" y="291"/>
                  </a:cubicBezTo>
                  <a:cubicBezTo>
                    <a:pt x="13367" y="452"/>
                    <a:pt x="13498" y="581"/>
                    <a:pt x="13658" y="581"/>
                  </a:cubicBezTo>
                  <a:cubicBezTo>
                    <a:pt x="13819" y="581"/>
                    <a:pt x="13948" y="452"/>
                    <a:pt x="13948" y="291"/>
                  </a:cubicBezTo>
                  <a:cubicBezTo>
                    <a:pt x="13948" y="130"/>
                    <a:pt x="13818" y="0"/>
                    <a:pt x="13658" y="0"/>
                  </a:cubicBezTo>
                  <a:close/>
                  <a:moveTo>
                    <a:pt x="13658" y="2351"/>
                  </a:moveTo>
                  <a:cubicBezTo>
                    <a:pt x="13497" y="2351"/>
                    <a:pt x="13367" y="2482"/>
                    <a:pt x="13367" y="2642"/>
                  </a:cubicBezTo>
                  <a:cubicBezTo>
                    <a:pt x="13367" y="2803"/>
                    <a:pt x="13498" y="2932"/>
                    <a:pt x="13658" y="2932"/>
                  </a:cubicBezTo>
                  <a:cubicBezTo>
                    <a:pt x="13819" y="2932"/>
                    <a:pt x="13948" y="2802"/>
                    <a:pt x="13948" y="2642"/>
                  </a:cubicBezTo>
                  <a:cubicBezTo>
                    <a:pt x="13948" y="2481"/>
                    <a:pt x="13818" y="2351"/>
                    <a:pt x="13658" y="2351"/>
                  </a:cubicBezTo>
                  <a:close/>
                  <a:moveTo>
                    <a:pt x="13658" y="4702"/>
                  </a:moveTo>
                  <a:cubicBezTo>
                    <a:pt x="13497" y="4702"/>
                    <a:pt x="13367" y="4831"/>
                    <a:pt x="13367" y="4992"/>
                  </a:cubicBezTo>
                  <a:cubicBezTo>
                    <a:pt x="13367" y="5153"/>
                    <a:pt x="13498" y="5283"/>
                    <a:pt x="13658" y="5283"/>
                  </a:cubicBezTo>
                  <a:cubicBezTo>
                    <a:pt x="13819" y="5283"/>
                    <a:pt x="13948" y="5153"/>
                    <a:pt x="13948" y="4992"/>
                  </a:cubicBezTo>
                  <a:cubicBezTo>
                    <a:pt x="13948" y="4831"/>
                    <a:pt x="13818" y="4702"/>
                    <a:pt x="13658" y="4702"/>
                  </a:cubicBezTo>
                  <a:close/>
                  <a:moveTo>
                    <a:pt x="14360" y="3525"/>
                  </a:moveTo>
                  <a:cubicBezTo>
                    <a:pt x="14199" y="3525"/>
                    <a:pt x="14070" y="3656"/>
                    <a:pt x="14070" y="3816"/>
                  </a:cubicBezTo>
                  <a:cubicBezTo>
                    <a:pt x="14070" y="3977"/>
                    <a:pt x="14199" y="4106"/>
                    <a:pt x="14360" y="4106"/>
                  </a:cubicBezTo>
                  <a:cubicBezTo>
                    <a:pt x="14521" y="4106"/>
                    <a:pt x="14651" y="3977"/>
                    <a:pt x="14651" y="3816"/>
                  </a:cubicBezTo>
                  <a:cubicBezTo>
                    <a:pt x="14651" y="3656"/>
                    <a:pt x="14521" y="3525"/>
                    <a:pt x="14360" y="3525"/>
                  </a:cubicBezTo>
                  <a:close/>
                  <a:moveTo>
                    <a:pt x="14360" y="1191"/>
                  </a:moveTo>
                  <a:cubicBezTo>
                    <a:pt x="14199" y="1191"/>
                    <a:pt x="14070" y="1321"/>
                    <a:pt x="14070" y="1482"/>
                  </a:cubicBezTo>
                  <a:cubicBezTo>
                    <a:pt x="14070" y="1643"/>
                    <a:pt x="14199" y="1772"/>
                    <a:pt x="14360" y="1772"/>
                  </a:cubicBezTo>
                  <a:cubicBezTo>
                    <a:pt x="14521" y="1772"/>
                    <a:pt x="14651" y="1643"/>
                    <a:pt x="14651" y="1482"/>
                  </a:cubicBezTo>
                  <a:cubicBezTo>
                    <a:pt x="14651" y="1321"/>
                    <a:pt x="14521" y="1191"/>
                    <a:pt x="14360" y="1191"/>
                  </a:cubicBezTo>
                  <a:close/>
                  <a:moveTo>
                    <a:pt x="15066" y="0"/>
                  </a:moveTo>
                  <a:cubicBezTo>
                    <a:pt x="14905" y="0"/>
                    <a:pt x="14775" y="130"/>
                    <a:pt x="14775" y="291"/>
                  </a:cubicBezTo>
                  <a:cubicBezTo>
                    <a:pt x="14775" y="452"/>
                    <a:pt x="14905" y="581"/>
                    <a:pt x="15066" y="581"/>
                  </a:cubicBezTo>
                  <a:cubicBezTo>
                    <a:pt x="15227" y="581"/>
                    <a:pt x="15356" y="452"/>
                    <a:pt x="15356" y="291"/>
                  </a:cubicBezTo>
                  <a:cubicBezTo>
                    <a:pt x="15354" y="130"/>
                    <a:pt x="15224" y="0"/>
                    <a:pt x="15066" y="0"/>
                  </a:cubicBezTo>
                  <a:close/>
                  <a:moveTo>
                    <a:pt x="15066" y="2351"/>
                  </a:moveTo>
                  <a:cubicBezTo>
                    <a:pt x="14905" y="2351"/>
                    <a:pt x="14775" y="2482"/>
                    <a:pt x="14775" y="2642"/>
                  </a:cubicBezTo>
                  <a:cubicBezTo>
                    <a:pt x="14775" y="2803"/>
                    <a:pt x="14905" y="2932"/>
                    <a:pt x="15066" y="2932"/>
                  </a:cubicBezTo>
                  <a:cubicBezTo>
                    <a:pt x="15227" y="2932"/>
                    <a:pt x="15356" y="2802"/>
                    <a:pt x="15356" y="2642"/>
                  </a:cubicBezTo>
                  <a:cubicBezTo>
                    <a:pt x="15354" y="2481"/>
                    <a:pt x="15224" y="2351"/>
                    <a:pt x="15066" y="2351"/>
                  </a:cubicBezTo>
                  <a:close/>
                  <a:moveTo>
                    <a:pt x="15066" y="4702"/>
                  </a:moveTo>
                  <a:cubicBezTo>
                    <a:pt x="14905" y="4702"/>
                    <a:pt x="14775" y="4831"/>
                    <a:pt x="14775" y="4992"/>
                  </a:cubicBezTo>
                  <a:cubicBezTo>
                    <a:pt x="14775" y="5153"/>
                    <a:pt x="14905" y="5283"/>
                    <a:pt x="15066" y="5283"/>
                  </a:cubicBezTo>
                  <a:cubicBezTo>
                    <a:pt x="15227" y="5283"/>
                    <a:pt x="15356" y="5153"/>
                    <a:pt x="15356" y="4992"/>
                  </a:cubicBezTo>
                  <a:cubicBezTo>
                    <a:pt x="15354" y="4831"/>
                    <a:pt x="15224" y="4702"/>
                    <a:pt x="15066" y="4702"/>
                  </a:cubicBezTo>
                  <a:close/>
                  <a:moveTo>
                    <a:pt x="15768" y="3525"/>
                  </a:moveTo>
                  <a:cubicBezTo>
                    <a:pt x="15608" y="3525"/>
                    <a:pt x="15478" y="3656"/>
                    <a:pt x="15478" y="3816"/>
                  </a:cubicBezTo>
                  <a:cubicBezTo>
                    <a:pt x="15478" y="3977"/>
                    <a:pt x="15608" y="4106"/>
                    <a:pt x="15768" y="4106"/>
                  </a:cubicBezTo>
                  <a:cubicBezTo>
                    <a:pt x="15929" y="4106"/>
                    <a:pt x="16059" y="3977"/>
                    <a:pt x="16059" y="3816"/>
                  </a:cubicBezTo>
                  <a:cubicBezTo>
                    <a:pt x="16059" y="3656"/>
                    <a:pt x="15929" y="3525"/>
                    <a:pt x="15768" y="3525"/>
                  </a:cubicBezTo>
                  <a:close/>
                  <a:moveTo>
                    <a:pt x="15768" y="1191"/>
                  </a:moveTo>
                  <a:cubicBezTo>
                    <a:pt x="15608" y="1191"/>
                    <a:pt x="15478" y="1321"/>
                    <a:pt x="15478" y="1482"/>
                  </a:cubicBezTo>
                  <a:cubicBezTo>
                    <a:pt x="15478" y="1643"/>
                    <a:pt x="15608" y="1772"/>
                    <a:pt x="15768" y="1772"/>
                  </a:cubicBezTo>
                  <a:cubicBezTo>
                    <a:pt x="15929" y="1772"/>
                    <a:pt x="16059" y="1643"/>
                    <a:pt x="16059" y="1482"/>
                  </a:cubicBezTo>
                  <a:cubicBezTo>
                    <a:pt x="16059" y="1321"/>
                    <a:pt x="15929" y="1191"/>
                    <a:pt x="15768" y="1191"/>
                  </a:cubicBezTo>
                  <a:close/>
                  <a:moveTo>
                    <a:pt x="16471" y="0"/>
                  </a:moveTo>
                  <a:cubicBezTo>
                    <a:pt x="16310" y="0"/>
                    <a:pt x="16181" y="130"/>
                    <a:pt x="16181" y="291"/>
                  </a:cubicBezTo>
                  <a:cubicBezTo>
                    <a:pt x="16181" y="452"/>
                    <a:pt x="16310" y="581"/>
                    <a:pt x="16471" y="581"/>
                  </a:cubicBezTo>
                  <a:cubicBezTo>
                    <a:pt x="16632" y="581"/>
                    <a:pt x="16762" y="452"/>
                    <a:pt x="16762" y="291"/>
                  </a:cubicBezTo>
                  <a:cubicBezTo>
                    <a:pt x="16762" y="130"/>
                    <a:pt x="16632" y="0"/>
                    <a:pt x="16471" y="0"/>
                  </a:cubicBezTo>
                  <a:close/>
                  <a:moveTo>
                    <a:pt x="16471" y="2351"/>
                  </a:moveTo>
                  <a:cubicBezTo>
                    <a:pt x="16310" y="2351"/>
                    <a:pt x="16181" y="2482"/>
                    <a:pt x="16181" y="2642"/>
                  </a:cubicBezTo>
                  <a:cubicBezTo>
                    <a:pt x="16181" y="2803"/>
                    <a:pt x="16310" y="2932"/>
                    <a:pt x="16471" y="2932"/>
                  </a:cubicBezTo>
                  <a:cubicBezTo>
                    <a:pt x="16632" y="2932"/>
                    <a:pt x="16762" y="2802"/>
                    <a:pt x="16762" y="2642"/>
                  </a:cubicBezTo>
                  <a:cubicBezTo>
                    <a:pt x="16762" y="2481"/>
                    <a:pt x="16632" y="2351"/>
                    <a:pt x="16471" y="2351"/>
                  </a:cubicBezTo>
                  <a:close/>
                  <a:moveTo>
                    <a:pt x="16471" y="4702"/>
                  </a:moveTo>
                  <a:cubicBezTo>
                    <a:pt x="16310" y="4702"/>
                    <a:pt x="16181" y="4831"/>
                    <a:pt x="16181" y="4992"/>
                  </a:cubicBezTo>
                  <a:cubicBezTo>
                    <a:pt x="16181" y="5153"/>
                    <a:pt x="16310" y="5283"/>
                    <a:pt x="16471" y="5283"/>
                  </a:cubicBezTo>
                  <a:cubicBezTo>
                    <a:pt x="16632" y="5283"/>
                    <a:pt x="16762" y="5153"/>
                    <a:pt x="16762" y="4992"/>
                  </a:cubicBezTo>
                  <a:cubicBezTo>
                    <a:pt x="16762" y="4831"/>
                    <a:pt x="16632" y="4702"/>
                    <a:pt x="16471" y="4702"/>
                  </a:cubicBezTo>
                  <a:close/>
                  <a:moveTo>
                    <a:pt x="17174" y="3525"/>
                  </a:moveTo>
                  <a:cubicBezTo>
                    <a:pt x="17013" y="3525"/>
                    <a:pt x="16883" y="3656"/>
                    <a:pt x="16883" y="3816"/>
                  </a:cubicBezTo>
                  <a:cubicBezTo>
                    <a:pt x="16883" y="3977"/>
                    <a:pt x="17013" y="4106"/>
                    <a:pt x="17174" y="4106"/>
                  </a:cubicBezTo>
                  <a:cubicBezTo>
                    <a:pt x="17335" y="4106"/>
                    <a:pt x="17465" y="3976"/>
                    <a:pt x="17465" y="3816"/>
                  </a:cubicBezTo>
                  <a:cubicBezTo>
                    <a:pt x="17465" y="3655"/>
                    <a:pt x="17335" y="3525"/>
                    <a:pt x="17174" y="3525"/>
                  </a:cubicBezTo>
                  <a:close/>
                  <a:moveTo>
                    <a:pt x="17174" y="1191"/>
                  </a:moveTo>
                  <a:cubicBezTo>
                    <a:pt x="17013" y="1191"/>
                    <a:pt x="16883" y="1321"/>
                    <a:pt x="16883" y="1482"/>
                  </a:cubicBezTo>
                  <a:cubicBezTo>
                    <a:pt x="16883" y="1643"/>
                    <a:pt x="17013" y="1772"/>
                    <a:pt x="17174" y="1772"/>
                  </a:cubicBezTo>
                  <a:cubicBezTo>
                    <a:pt x="17335" y="1772"/>
                    <a:pt x="17465" y="1643"/>
                    <a:pt x="17465" y="1482"/>
                  </a:cubicBezTo>
                  <a:cubicBezTo>
                    <a:pt x="17465" y="1321"/>
                    <a:pt x="17335" y="1191"/>
                    <a:pt x="17174" y="1191"/>
                  </a:cubicBezTo>
                  <a:close/>
                  <a:moveTo>
                    <a:pt x="17877" y="0"/>
                  </a:moveTo>
                  <a:cubicBezTo>
                    <a:pt x="17716" y="0"/>
                    <a:pt x="17586" y="130"/>
                    <a:pt x="17586" y="291"/>
                  </a:cubicBezTo>
                  <a:cubicBezTo>
                    <a:pt x="17586" y="452"/>
                    <a:pt x="17717" y="581"/>
                    <a:pt x="17877" y="581"/>
                  </a:cubicBezTo>
                  <a:cubicBezTo>
                    <a:pt x="18038" y="581"/>
                    <a:pt x="18167" y="452"/>
                    <a:pt x="18167" y="291"/>
                  </a:cubicBezTo>
                  <a:cubicBezTo>
                    <a:pt x="18167" y="130"/>
                    <a:pt x="18037" y="0"/>
                    <a:pt x="17877" y="0"/>
                  </a:cubicBezTo>
                  <a:close/>
                  <a:moveTo>
                    <a:pt x="17877" y="2351"/>
                  </a:moveTo>
                  <a:cubicBezTo>
                    <a:pt x="17716" y="2351"/>
                    <a:pt x="17586" y="2482"/>
                    <a:pt x="17586" y="2642"/>
                  </a:cubicBezTo>
                  <a:cubicBezTo>
                    <a:pt x="17586" y="2803"/>
                    <a:pt x="17717" y="2932"/>
                    <a:pt x="17877" y="2932"/>
                  </a:cubicBezTo>
                  <a:cubicBezTo>
                    <a:pt x="18038" y="2932"/>
                    <a:pt x="18167" y="2802"/>
                    <a:pt x="18167" y="2642"/>
                  </a:cubicBezTo>
                  <a:cubicBezTo>
                    <a:pt x="18167" y="2481"/>
                    <a:pt x="18037" y="2351"/>
                    <a:pt x="17877" y="2351"/>
                  </a:cubicBezTo>
                  <a:close/>
                  <a:moveTo>
                    <a:pt x="17877" y="4702"/>
                  </a:moveTo>
                  <a:cubicBezTo>
                    <a:pt x="17716" y="4702"/>
                    <a:pt x="17586" y="4831"/>
                    <a:pt x="17586" y="4992"/>
                  </a:cubicBezTo>
                  <a:cubicBezTo>
                    <a:pt x="17586" y="5153"/>
                    <a:pt x="17717" y="5283"/>
                    <a:pt x="17877" y="5283"/>
                  </a:cubicBezTo>
                  <a:cubicBezTo>
                    <a:pt x="18038" y="5283"/>
                    <a:pt x="18167" y="5153"/>
                    <a:pt x="18167" y="4992"/>
                  </a:cubicBezTo>
                  <a:cubicBezTo>
                    <a:pt x="18167" y="4831"/>
                    <a:pt x="18037" y="4702"/>
                    <a:pt x="17877" y="4702"/>
                  </a:cubicBezTo>
                  <a:close/>
                  <a:moveTo>
                    <a:pt x="18582" y="3525"/>
                  </a:moveTo>
                  <a:cubicBezTo>
                    <a:pt x="18421" y="3525"/>
                    <a:pt x="18291" y="3656"/>
                    <a:pt x="18291" y="3816"/>
                  </a:cubicBezTo>
                  <a:cubicBezTo>
                    <a:pt x="18291" y="3977"/>
                    <a:pt x="18421" y="4106"/>
                    <a:pt x="18582" y="4106"/>
                  </a:cubicBezTo>
                  <a:cubicBezTo>
                    <a:pt x="18743" y="4106"/>
                    <a:pt x="18873" y="3976"/>
                    <a:pt x="18873" y="3816"/>
                  </a:cubicBezTo>
                  <a:cubicBezTo>
                    <a:pt x="18870" y="3655"/>
                    <a:pt x="18740" y="3525"/>
                    <a:pt x="18582" y="3525"/>
                  </a:cubicBezTo>
                  <a:close/>
                  <a:moveTo>
                    <a:pt x="18582" y="1191"/>
                  </a:moveTo>
                  <a:cubicBezTo>
                    <a:pt x="18421" y="1191"/>
                    <a:pt x="18291" y="1321"/>
                    <a:pt x="18291" y="1482"/>
                  </a:cubicBezTo>
                  <a:cubicBezTo>
                    <a:pt x="18291" y="1643"/>
                    <a:pt x="18421" y="1772"/>
                    <a:pt x="18582" y="1772"/>
                  </a:cubicBezTo>
                  <a:cubicBezTo>
                    <a:pt x="18743" y="1772"/>
                    <a:pt x="18873" y="1643"/>
                    <a:pt x="18873" y="1482"/>
                  </a:cubicBezTo>
                  <a:cubicBezTo>
                    <a:pt x="18870" y="1321"/>
                    <a:pt x="18740" y="1191"/>
                    <a:pt x="18582" y="1191"/>
                  </a:cubicBezTo>
                  <a:close/>
                  <a:moveTo>
                    <a:pt x="19285" y="0"/>
                  </a:moveTo>
                  <a:cubicBezTo>
                    <a:pt x="19124" y="0"/>
                    <a:pt x="18994" y="130"/>
                    <a:pt x="18994" y="291"/>
                  </a:cubicBezTo>
                  <a:cubicBezTo>
                    <a:pt x="18994" y="452"/>
                    <a:pt x="19124" y="581"/>
                    <a:pt x="19285" y="581"/>
                  </a:cubicBezTo>
                  <a:cubicBezTo>
                    <a:pt x="19446" y="581"/>
                    <a:pt x="19575" y="452"/>
                    <a:pt x="19575" y="291"/>
                  </a:cubicBezTo>
                  <a:cubicBezTo>
                    <a:pt x="19575" y="130"/>
                    <a:pt x="19446" y="0"/>
                    <a:pt x="19285" y="0"/>
                  </a:cubicBezTo>
                  <a:close/>
                  <a:moveTo>
                    <a:pt x="19285" y="2351"/>
                  </a:moveTo>
                  <a:cubicBezTo>
                    <a:pt x="19124" y="2351"/>
                    <a:pt x="18994" y="2482"/>
                    <a:pt x="18994" y="2642"/>
                  </a:cubicBezTo>
                  <a:cubicBezTo>
                    <a:pt x="18994" y="2803"/>
                    <a:pt x="19124" y="2932"/>
                    <a:pt x="19285" y="2932"/>
                  </a:cubicBezTo>
                  <a:cubicBezTo>
                    <a:pt x="19446" y="2932"/>
                    <a:pt x="19575" y="2802"/>
                    <a:pt x="19575" y="2642"/>
                  </a:cubicBezTo>
                  <a:cubicBezTo>
                    <a:pt x="19575" y="2481"/>
                    <a:pt x="19446" y="2351"/>
                    <a:pt x="19285" y="2351"/>
                  </a:cubicBezTo>
                  <a:close/>
                  <a:moveTo>
                    <a:pt x="19285" y="4702"/>
                  </a:moveTo>
                  <a:cubicBezTo>
                    <a:pt x="19124" y="4702"/>
                    <a:pt x="18994" y="4831"/>
                    <a:pt x="18994" y="4992"/>
                  </a:cubicBezTo>
                  <a:cubicBezTo>
                    <a:pt x="18994" y="5153"/>
                    <a:pt x="19124" y="5283"/>
                    <a:pt x="19285" y="5283"/>
                  </a:cubicBezTo>
                  <a:cubicBezTo>
                    <a:pt x="19446" y="5283"/>
                    <a:pt x="19575" y="5153"/>
                    <a:pt x="19575" y="4992"/>
                  </a:cubicBezTo>
                  <a:cubicBezTo>
                    <a:pt x="19575" y="4831"/>
                    <a:pt x="19446" y="4702"/>
                    <a:pt x="19285" y="4702"/>
                  </a:cubicBezTo>
                  <a:close/>
                  <a:moveTo>
                    <a:pt x="19987" y="3525"/>
                  </a:moveTo>
                  <a:cubicBezTo>
                    <a:pt x="19827" y="3525"/>
                    <a:pt x="19697" y="3656"/>
                    <a:pt x="19697" y="3816"/>
                  </a:cubicBezTo>
                  <a:cubicBezTo>
                    <a:pt x="19697" y="3977"/>
                    <a:pt x="19827" y="4106"/>
                    <a:pt x="19987" y="4106"/>
                  </a:cubicBezTo>
                  <a:cubicBezTo>
                    <a:pt x="20148" y="4106"/>
                    <a:pt x="20278" y="3977"/>
                    <a:pt x="20278" y="3816"/>
                  </a:cubicBezTo>
                  <a:cubicBezTo>
                    <a:pt x="20278" y="3656"/>
                    <a:pt x="20148" y="3525"/>
                    <a:pt x="19987" y="3525"/>
                  </a:cubicBezTo>
                  <a:close/>
                  <a:moveTo>
                    <a:pt x="19987" y="1191"/>
                  </a:moveTo>
                  <a:cubicBezTo>
                    <a:pt x="19827" y="1191"/>
                    <a:pt x="19697" y="1321"/>
                    <a:pt x="19697" y="1482"/>
                  </a:cubicBezTo>
                  <a:cubicBezTo>
                    <a:pt x="19697" y="1643"/>
                    <a:pt x="19827" y="1772"/>
                    <a:pt x="19987" y="1772"/>
                  </a:cubicBezTo>
                  <a:cubicBezTo>
                    <a:pt x="20148" y="1772"/>
                    <a:pt x="20278" y="1643"/>
                    <a:pt x="20278" y="1482"/>
                  </a:cubicBezTo>
                  <a:cubicBezTo>
                    <a:pt x="20278" y="1321"/>
                    <a:pt x="20148" y="1191"/>
                    <a:pt x="19987" y="119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8" name="Freeform 1">
            <a:extLst>
              <a:ext uri="{FF2B5EF4-FFF2-40B4-BE49-F238E27FC236}">
                <a16:creationId xmlns:a16="http://schemas.microsoft.com/office/drawing/2014/main" id="{0C8B2A81-042A-44EA-ABF2-4D60ACA6C170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6988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id="{BC623D1E-7B61-426A-86AD-BEC3882702F1}"/>
              </a:ext>
            </a:extLst>
          </p:cNvPr>
          <p:cNvGrpSpPr/>
          <p:nvPr userDrawn="1"/>
        </p:nvGrpSpPr>
        <p:grpSpPr>
          <a:xfrm>
            <a:off x="-253" y="0"/>
            <a:ext cx="12192255" cy="6858000"/>
            <a:chOff x="-127" y="0"/>
            <a:chExt cx="12189079" cy="6858000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597236A2-A299-4821-992B-F5F03D274103}"/>
                </a:ext>
              </a:extLst>
            </p:cNvPr>
            <p:cNvGrpSpPr/>
            <p:nvPr/>
          </p:nvGrpSpPr>
          <p:grpSpPr>
            <a:xfrm>
              <a:off x="-127" y="0"/>
              <a:ext cx="12189079" cy="6858000"/>
              <a:chOff x="-127" y="-4574"/>
              <a:chExt cx="12189079" cy="6858000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81B32FAC-1774-4FE8-B97E-3AA72FB88A9F}"/>
                  </a:ext>
                </a:extLst>
              </p:cNvPr>
              <p:cNvGrpSpPr/>
              <p:nvPr/>
            </p:nvGrpSpPr>
            <p:grpSpPr>
              <a:xfrm>
                <a:off x="0" y="-4574"/>
                <a:ext cx="12188952" cy="6858000"/>
                <a:chOff x="12729307" y="-4574"/>
                <a:chExt cx="12188952" cy="6858000"/>
              </a:xfrm>
            </p:grpSpPr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435437E0-3856-41EF-B1F8-2AD3A16F0884}"/>
                    </a:ext>
                  </a:extLst>
                </p:cNvPr>
                <p:cNvCxnSpPr/>
                <p:nvPr/>
              </p:nvCxnSpPr>
              <p:spPr>
                <a:xfrm>
                  <a:off x="12729307" y="13670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AD325D83-4491-416A-9D49-4F8777DC0857}"/>
                    </a:ext>
                  </a:extLst>
                </p:cNvPr>
                <p:cNvCxnSpPr/>
                <p:nvPr/>
              </p:nvCxnSpPr>
              <p:spPr>
                <a:xfrm>
                  <a:off x="12729307" y="1709926"/>
                  <a:ext cx="12188952" cy="0"/>
                </a:xfrm>
                <a:prstGeom prst="line">
                  <a:avLst/>
                </a:prstGeom>
                <a:ln w="3175" cap="rnd">
                  <a:solidFill>
                    <a:schemeClr val="accent2">
                      <a:alpha val="81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FEE2FE26-F4D3-4D1C-A4FE-D49AF96C5E74}"/>
                    </a:ext>
                  </a:extLst>
                </p:cNvPr>
                <p:cNvCxnSpPr/>
                <p:nvPr/>
              </p:nvCxnSpPr>
              <p:spPr>
                <a:xfrm>
                  <a:off x="12729307" y="10241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97D541D1-6A42-4DD2-963B-2E45DF6D351F}"/>
                    </a:ext>
                  </a:extLst>
                </p:cNvPr>
                <p:cNvCxnSpPr/>
                <p:nvPr/>
              </p:nvCxnSpPr>
              <p:spPr>
                <a:xfrm>
                  <a:off x="12729307" y="6812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9807AFD4-43A0-436A-9D76-5520F9D05124}"/>
                    </a:ext>
                  </a:extLst>
                </p:cNvPr>
                <p:cNvCxnSpPr/>
                <p:nvPr/>
              </p:nvCxnSpPr>
              <p:spPr>
                <a:xfrm>
                  <a:off x="12729307" y="3383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82BD3A16-C153-4008-8E08-DFEA4C38F159}"/>
                    </a:ext>
                  </a:extLst>
                </p:cNvPr>
                <p:cNvCxnSpPr/>
                <p:nvPr/>
              </p:nvCxnSpPr>
              <p:spPr>
                <a:xfrm>
                  <a:off x="12729307" y="-4574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EE320F66-0FD1-44FA-ABFD-001CB6660580}"/>
                    </a:ext>
                  </a:extLst>
                </p:cNvPr>
                <p:cNvCxnSpPr/>
                <p:nvPr/>
              </p:nvCxnSpPr>
              <p:spPr>
                <a:xfrm>
                  <a:off x="12729307" y="30815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5E1A6515-D134-4662-8C0F-4B3290EEA501}"/>
                    </a:ext>
                  </a:extLst>
                </p:cNvPr>
                <p:cNvCxnSpPr/>
                <p:nvPr/>
              </p:nvCxnSpPr>
              <p:spPr>
                <a:xfrm>
                  <a:off x="12729307" y="34244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AE5AA870-AC0F-4D88-8E3D-3A671B55D2F0}"/>
                    </a:ext>
                  </a:extLst>
                </p:cNvPr>
                <p:cNvCxnSpPr/>
                <p:nvPr/>
              </p:nvCxnSpPr>
              <p:spPr>
                <a:xfrm>
                  <a:off x="12729307" y="27386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C99967C2-E7BB-4BD8-AC77-DCFCE11B182A}"/>
                    </a:ext>
                  </a:extLst>
                </p:cNvPr>
                <p:cNvCxnSpPr/>
                <p:nvPr/>
              </p:nvCxnSpPr>
              <p:spPr>
                <a:xfrm>
                  <a:off x="12729307" y="23957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0D75D309-AA88-43DC-BFE2-4E76C24532CD}"/>
                    </a:ext>
                  </a:extLst>
                </p:cNvPr>
                <p:cNvCxnSpPr/>
                <p:nvPr/>
              </p:nvCxnSpPr>
              <p:spPr>
                <a:xfrm>
                  <a:off x="12729307" y="20528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B9E1799F-1CC5-4402-9198-B4282D80CBCD}"/>
                    </a:ext>
                  </a:extLst>
                </p:cNvPr>
                <p:cNvCxnSpPr/>
                <p:nvPr/>
              </p:nvCxnSpPr>
              <p:spPr>
                <a:xfrm>
                  <a:off x="12729307" y="47960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CB15B49B-F0A2-45F5-A571-4829B53F26AD}"/>
                    </a:ext>
                  </a:extLst>
                </p:cNvPr>
                <p:cNvCxnSpPr/>
                <p:nvPr/>
              </p:nvCxnSpPr>
              <p:spPr>
                <a:xfrm>
                  <a:off x="12729307" y="51389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BFEAEA37-195A-4F66-A681-D046B289F40F}"/>
                    </a:ext>
                  </a:extLst>
                </p:cNvPr>
                <p:cNvCxnSpPr/>
                <p:nvPr/>
              </p:nvCxnSpPr>
              <p:spPr>
                <a:xfrm>
                  <a:off x="12729307" y="44531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87C888B3-DA8E-4953-83C7-01CC213943D4}"/>
                    </a:ext>
                  </a:extLst>
                </p:cNvPr>
                <p:cNvCxnSpPr/>
                <p:nvPr/>
              </p:nvCxnSpPr>
              <p:spPr>
                <a:xfrm>
                  <a:off x="12729307" y="41102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F816D8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2F548BC7-5793-4C62-AEDF-32E295897EDE}"/>
                    </a:ext>
                  </a:extLst>
                </p:cNvPr>
                <p:cNvCxnSpPr/>
                <p:nvPr/>
              </p:nvCxnSpPr>
              <p:spPr>
                <a:xfrm>
                  <a:off x="12729307" y="37673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EED1C22B-8701-4B6C-9B3E-184FF255D8EA}"/>
                    </a:ext>
                  </a:extLst>
                </p:cNvPr>
                <p:cNvCxnSpPr/>
                <p:nvPr/>
              </p:nvCxnSpPr>
              <p:spPr>
                <a:xfrm>
                  <a:off x="12729307" y="65105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2316D73D-18ED-4C49-BF12-B3577E0EE8A3}"/>
                    </a:ext>
                  </a:extLst>
                </p:cNvPr>
                <p:cNvCxnSpPr/>
                <p:nvPr/>
              </p:nvCxnSpPr>
              <p:spPr>
                <a:xfrm>
                  <a:off x="12729307" y="68534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5FB1892D-72D2-46EC-92B1-B409E03B28C5}"/>
                    </a:ext>
                  </a:extLst>
                </p:cNvPr>
                <p:cNvCxnSpPr/>
                <p:nvPr/>
              </p:nvCxnSpPr>
              <p:spPr>
                <a:xfrm>
                  <a:off x="12729307" y="58247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8383D681-828A-47B9-9FC3-9DD8E6F24D82}"/>
                    </a:ext>
                  </a:extLst>
                </p:cNvPr>
                <p:cNvCxnSpPr/>
                <p:nvPr/>
              </p:nvCxnSpPr>
              <p:spPr>
                <a:xfrm>
                  <a:off x="12729307" y="5481826"/>
                  <a:ext cx="12188952" cy="0"/>
                </a:xfrm>
                <a:prstGeom prst="line">
                  <a:avLst/>
                </a:prstGeom>
                <a:ln w="3175" cap="rnd">
                  <a:solidFill>
                    <a:srgbClr val="EF3DD6">
                      <a:alpha val="81000"/>
                    </a:srgb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B4609392-A5F9-494B-81A7-F1A0917DCD68}"/>
                    </a:ext>
                  </a:extLst>
                </p:cNvPr>
                <p:cNvCxnSpPr/>
                <p:nvPr/>
              </p:nvCxnSpPr>
              <p:spPr>
                <a:xfrm>
                  <a:off x="12729307" y="6167626"/>
                  <a:ext cx="12188952" cy="0"/>
                </a:xfrm>
                <a:prstGeom prst="line">
                  <a:avLst/>
                </a:prstGeom>
                <a:ln w="3175" cap="rnd">
                  <a:solidFill>
                    <a:schemeClr val="accent2">
                      <a:alpha val="81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9E0541D8-0853-4686-986D-F671CABAD7E7}"/>
                  </a:ext>
                </a:extLst>
              </p:cNvPr>
              <p:cNvGrpSpPr/>
              <p:nvPr/>
            </p:nvGrpSpPr>
            <p:grpSpPr>
              <a:xfrm>
                <a:off x="-127" y="109726"/>
                <a:ext cx="12188952" cy="6629400"/>
                <a:chOff x="12729307" y="109726"/>
                <a:chExt cx="12188952" cy="6629400"/>
              </a:xfrm>
            </p:grpSpPr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2049B15-4FC2-4DFB-A8AF-5D8F9172280E}"/>
                    </a:ext>
                  </a:extLst>
                </p:cNvPr>
                <p:cNvCxnSpPr/>
                <p:nvPr/>
              </p:nvCxnSpPr>
              <p:spPr>
                <a:xfrm>
                  <a:off x="12729307" y="14813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97459875-B6D4-45A2-AC28-8A190378F268}"/>
                    </a:ext>
                  </a:extLst>
                </p:cNvPr>
                <p:cNvCxnSpPr/>
                <p:nvPr/>
              </p:nvCxnSpPr>
              <p:spPr>
                <a:xfrm>
                  <a:off x="12729307" y="18242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DC228329-87EB-498C-81DD-A015FBED281F}"/>
                    </a:ext>
                  </a:extLst>
                </p:cNvPr>
                <p:cNvCxnSpPr/>
                <p:nvPr/>
              </p:nvCxnSpPr>
              <p:spPr>
                <a:xfrm>
                  <a:off x="12729307" y="11384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3AC57334-1945-468C-8819-2E8FB815FAA4}"/>
                    </a:ext>
                  </a:extLst>
                </p:cNvPr>
                <p:cNvCxnSpPr/>
                <p:nvPr/>
              </p:nvCxnSpPr>
              <p:spPr>
                <a:xfrm>
                  <a:off x="12729307" y="7955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547EDEC9-561C-488E-B2D2-D2B54D7AB4E8}"/>
                    </a:ext>
                  </a:extLst>
                </p:cNvPr>
                <p:cNvCxnSpPr/>
                <p:nvPr/>
              </p:nvCxnSpPr>
              <p:spPr>
                <a:xfrm>
                  <a:off x="12729307" y="4526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5884AF70-3323-42F5-9330-A0DC36B7FC57}"/>
                    </a:ext>
                  </a:extLst>
                </p:cNvPr>
                <p:cNvCxnSpPr/>
                <p:nvPr/>
              </p:nvCxnSpPr>
              <p:spPr>
                <a:xfrm>
                  <a:off x="12729307" y="1097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A19BBD05-14B0-4598-8C18-3EED864F8337}"/>
                    </a:ext>
                  </a:extLst>
                </p:cNvPr>
                <p:cNvCxnSpPr/>
                <p:nvPr/>
              </p:nvCxnSpPr>
              <p:spPr>
                <a:xfrm>
                  <a:off x="12729307" y="31958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CFDBF31E-509F-4A64-8E48-D91A4F0E043A}"/>
                    </a:ext>
                  </a:extLst>
                </p:cNvPr>
                <p:cNvCxnSpPr/>
                <p:nvPr/>
              </p:nvCxnSpPr>
              <p:spPr>
                <a:xfrm>
                  <a:off x="12729307" y="35387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6CD7DA2F-41FD-4086-9DEE-176082C37B86}"/>
                    </a:ext>
                  </a:extLst>
                </p:cNvPr>
                <p:cNvCxnSpPr/>
                <p:nvPr/>
              </p:nvCxnSpPr>
              <p:spPr>
                <a:xfrm>
                  <a:off x="12729307" y="28529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A82624A9-B100-4B07-B9C4-6938628B5736}"/>
                    </a:ext>
                  </a:extLst>
                </p:cNvPr>
                <p:cNvCxnSpPr/>
                <p:nvPr/>
              </p:nvCxnSpPr>
              <p:spPr>
                <a:xfrm>
                  <a:off x="12729307" y="25100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8C5956F6-D676-41EE-9756-4D7C3F1993AD}"/>
                    </a:ext>
                  </a:extLst>
                </p:cNvPr>
                <p:cNvCxnSpPr/>
                <p:nvPr/>
              </p:nvCxnSpPr>
              <p:spPr>
                <a:xfrm>
                  <a:off x="12729307" y="21671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110A906B-109F-48DF-A8CB-ACA579E32B9D}"/>
                    </a:ext>
                  </a:extLst>
                </p:cNvPr>
                <p:cNvCxnSpPr/>
                <p:nvPr/>
              </p:nvCxnSpPr>
              <p:spPr>
                <a:xfrm>
                  <a:off x="12729307" y="49103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E5CB1660-AF3D-4133-AF68-4C41DBE8450D}"/>
                    </a:ext>
                  </a:extLst>
                </p:cNvPr>
                <p:cNvCxnSpPr/>
                <p:nvPr/>
              </p:nvCxnSpPr>
              <p:spPr>
                <a:xfrm>
                  <a:off x="12729307" y="52532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D127F5DE-CB29-441B-BC6B-0EAA8BA29927}"/>
                    </a:ext>
                  </a:extLst>
                </p:cNvPr>
                <p:cNvCxnSpPr/>
                <p:nvPr/>
              </p:nvCxnSpPr>
              <p:spPr>
                <a:xfrm>
                  <a:off x="12729307" y="45674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C0E80D66-C1C1-488E-9869-10A5E4E19CF2}"/>
                    </a:ext>
                  </a:extLst>
                </p:cNvPr>
                <p:cNvCxnSpPr/>
                <p:nvPr/>
              </p:nvCxnSpPr>
              <p:spPr>
                <a:xfrm>
                  <a:off x="12729307" y="42245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57432C94-2E25-46EC-B576-A659E89D46B1}"/>
                    </a:ext>
                  </a:extLst>
                </p:cNvPr>
                <p:cNvCxnSpPr/>
                <p:nvPr/>
              </p:nvCxnSpPr>
              <p:spPr>
                <a:xfrm>
                  <a:off x="12729307" y="38816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A3801DB2-5A08-49DA-A897-6751F747FD93}"/>
                    </a:ext>
                  </a:extLst>
                </p:cNvPr>
                <p:cNvCxnSpPr/>
                <p:nvPr/>
              </p:nvCxnSpPr>
              <p:spPr>
                <a:xfrm>
                  <a:off x="12729307" y="66248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E507DE0E-1F95-4AB6-8CD1-E7098A2FC88A}"/>
                    </a:ext>
                  </a:extLst>
                </p:cNvPr>
                <p:cNvCxnSpPr/>
                <p:nvPr/>
              </p:nvCxnSpPr>
              <p:spPr>
                <a:xfrm>
                  <a:off x="12729307" y="62819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B6BF1F3C-AE25-47C8-8C0B-B0E5F989196F}"/>
                    </a:ext>
                  </a:extLst>
                </p:cNvPr>
                <p:cNvCxnSpPr/>
                <p:nvPr/>
              </p:nvCxnSpPr>
              <p:spPr>
                <a:xfrm>
                  <a:off x="12729307" y="59390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6B269E59-9ADD-42A2-A443-E5675547306D}"/>
                    </a:ext>
                  </a:extLst>
                </p:cNvPr>
                <p:cNvCxnSpPr/>
                <p:nvPr/>
              </p:nvCxnSpPr>
              <p:spPr>
                <a:xfrm>
                  <a:off x="12729307" y="55961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9767A02B-8CDE-454B-B46B-F65CCD14CFDA}"/>
                    </a:ext>
                  </a:extLst>
                </p:cNvPr>
                <p:cNvCxnSpPr/>
                <p:nvPr/>
              </p:nvCxnSpPr>
              <p:spPr>
                <a:xfrm>
                  <a:off x="12729307" y="15956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9DD0C8B8-F8FC-4F38-A206-3D45313C1F2D}"/>
                    </a:ext>
                  </a:extLst>
                </p:cNvPr>
                <p:cNvCxnSpPr/>
                <p:nvPr/>
              </p:nvCxnSpPr>
              <p:spPr>
                <a:xfrm>
                  <a:off x="12729307" y="19385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A11EE777-EC6D-490C-830B-5DAB2BF3AFED}"/>
                    </a:ext>
                  </a:extLst>
                </p:cNvPr>
                <p:cNvCxnSpPr/>
                <p:nvPr/>
              </p:nvCxnSpPr>
              <p:spPr>
                <a:xfrm>
                  <a:off x="12729307" y="12527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F399B898-C4E5-4019-9771-CB95D22A286F}"/>
                    </a:ext>
                  </a:extLst>
                </p:cNvPr>
                <p:cNvCxnSpPr/>
                <p:nvPr/>
              </p:nvCxnSpPr>
              <p:spPr>
                <a:xfrm>
                  <a:off x="12729307" y="9098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7CC80434-4C09-42B3-96E0-BC534C956130}"/>
                    </a:ext>
                  </a:extLst>
                </p:cNvPr>
                <p:cNvCxnSpPr/>
                <p:nvPr/>
              </p:nvCxnSpPr>
              <p:spPr>
                <a:xfrm>
                  <a:off x="12729307" y="5669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4267A501-4344-498B-8887-6B3F8EF30D62}"/>
                    </a:ext>
                  </a:extLst>
                </p:cNvPr>
                <p:cNvCxnSpPr/>
                <p:nvPr/>
              </p:nvCxnSpPr>
              <p:spPr>
                <a:xfrm>
                  <a:off x="12729307" y="2240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3E999976-4506-4891-9A64-52344851D050}"/>
                    </a:ext>
                  </a:extLst>
                </p:cNvPr>
                <p:cNvCxnSpPr/>
                <p:nvPr/>
              </p:nvCxnSpPr>
              <p:spPr>
                <a:xfrm>
                  <a:off x="12729307" y="33101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F7240CCF-5E07-46DA-B6DA-7FADFD44FE1F}"/>
                    </a:ext>
                  </a:extLst>
                </p:cNvPr>
                <p:cNvCxnSpPr/>
                <p:nvPr/>
              </p:nvCxnSpPr>
              <p:spPr>
                <a:xfrm>
                  <a:off x="12729307" y="36530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C524F652-B0C7-47A1-B628-1AE6F37C3935}"/>
                    </a:ext>
                  </a:extLst>
                </p:cNvPr>
                <p:cNvCxnSpPr/>
                <p:nvPr/>
              </p:nvCxnSpPr>
              <p:spPr>
                <a:xfrm>
                  <a:off x="12729307" y="29672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FE53D344-C65E-4B7A-872A-E69A8E54491D}"/>
                    </a:ext>
                  </a:extLst>
                </p:cNvPr>
                <p:cNvCxnSpPr/>
                <p:nvPr/>
              </p:nvCxnSpPr>
              <p:spPr>
                <a:xfrm>
                  <a:off x="12729307" y="26243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33286446-A7CF-4157-9A4D-11DA3B0C89D9}"/>
                    </a:ext>
                  </a:extLst>
                </p:cNvPr>
                <p:cNvCxnSpPr/>
                <p:nvPr/>
              </p:nvCxnSpPr>
              <p:spPr>
                <a:xfrm>
                  <a:off x="12729307" y="22814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DA00A2AE-686E-4E16-BFBC-A703E22D4974}"/>
                    </a:ext>
                  </a:extLst>
                </p:cNvPr>
                <p:cNvCxnSpPr/>
                <p:nvPr/>
              </p:nvCxnSpPr>
              <p:spPr>
                <a:xfrm>
                  <a:off x="12729307" y="50246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5A454C67-A56A-4737-A6FA-5A3154474EA7}"/>
                    </a:ext>
                  </a:extLst>
                </p:cNvPr>
                <p:cNvCxnSpPr/>
                <p:nvPr/>
              </p:nvCxnSpPr>
              <p:spPr>
                <a:xfrm>
                  <a:off x="12729307" y="53675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C6DED78B-7A4F-48BC-904F-9B8A9AAFF0C0}"/>
                    </a:ext>
                  </a:extLst>
                </p:cNvPr>
                <p:cNvCxnSpPr/>
                <p:nvPr/>
              </p:nvCxnSpPr>
              <p:spPr>
                <a:xfrm>
                  <a:off x="12729307" y="46817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885D93E8-6B41-4540-9876-D00A38CBE524}"/>
                    </a:ext>
                  </a:extLst>
                </p:cNvPr>
                <p:cNvCxnSpPr/>
                <p:nvPr/>
              </p:nvCxnSpPr>
              <p:spPr>
                <a:xfrm>
                  <a:off x="12729307" y="43388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DC2A8F7B-40F4-4A31-B6EF-E7AB4DE69E17}"/>
                    </a:ext>
                  </a:extLst>
                </p:cNvPr>
                <p:cNvCxnSpPr/>
                <p:nvPr/>
              </p:nvCxnSpPr>
              <p:spPr>
                <a:xfrm>
                  <a:off x="12729307" y="39959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B231389E-8D21-4456-9A0A-BDACFA9B0262}"/>
                    </a:ext>
                  </a:extLst>
                </p:cNvPr>
                <p:cNvCxnSpPr/>
                <p:nvPr/>
              </p:nvCxnSpPr>
              <p:spPr>
                <a:xfrm>
                  <a:off x="12729307" y="67391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ABFAC918-1D55-4629-B3E6-C16A4C8F86C0}"/>
                    </a:ext>
                  </a:extLst>
                </p:cNvPr>
                <p:cNvCxnSpPr/>
                <p:nvPr/>
              </p:nvCxnSpPr>
              <p:spPr>
                <a:xfrm>
                  <a:off x="12729307" y="63962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44C84662-670D-4E61-AAA5-CDAF36E93633}"/>
                    </a:ext>
                  </a:extLst>
                </p:cNvPr>
                <p:cNvCxnSpPr/>
                <p:nvPr/>
              </p:nvCxnSpPr>
              <p:spPr>
                <a:xfrm>
                  <a:off x="12729307" y="60533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3CB5A54B-1EE2-4C13-BD11-617186FD5413}"/>
                    </a:ext>
                  </a:extLst>
                </p:cNvPr>
                <p:cNvCxnSpPr/>
                <p:nvPr/>
              </p:nvCxnSpPr>
              <p:spPr>
                <a:xfrm>
                  <a:off x="12729307" y="5710426"/>
                  <a:ext cx="12188952" cy="0"/>
                </a:xfrm>
                <a:prstGeom prst="line">
                  <a:avLst/>
                </a:prstGeom>
                <a:ln w="635" cap="rnd">
                  <a:solidFill>
                    <a:srgbClr val="7030A0"/>
                  </a:solidFill>
                  <a:prstDash val="sysDash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F1BCD6B-6DB0-4EC6-B1AE-422F28FAF7AD}"/>
                </a:ext>
              </a:extLst>
            </p:cNvPr>
            <p:cNvGrpSpPr/>
            <p:nvPr/>
          </p:nvGrpSpPr>
          <p:grpSpPr>
            <a:xfrm>
              <a:off x="608885" y="458152"/>
              <a:ext cx="10971928" cy="5713421"/>
              <a:chOff x="608885" y="452764"/>
              <a:chExt cx="10971928" cy="5718810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CF4582DC-30F8-47D0-B855-2434DFF72D2A}"/>
                  </a:ext>
                </a:extLst>
              </p:cNvPr>
              <p:cNvSpPr/>
              <p:nvPr/>
            </p:nvSpPr>
            <p:spPr>
              <a:xfrm>
                <a:off x="608885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60C96B96-28DA-44B8-9B8E-71097079D5E5}"/>
                  </a:ext>
                </a:extLst>
              </p:cNvPr>
              <p:cNvSpPr/>
              <p:nvPr/>
            </p:nvSpPr>
            <p:spPr>
              <a:xfrm>
                <a:off x="1540352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8E4FBDB2-E0E8-4E97-B750-DED6E2EBAA3C}"/>
                  </a:ext>
                </a:extLst>
              </p:cNvPr>
              <p:cNvSpPr/>
              <p:nvPr/>
            </p:nvSpPr>
            <p:spPr>
              <a:xfrm>
                <a:off x="2471819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BFFAFD91-5BD6-486A-8B9C-2C46B8F0BC4A}"/>
                  </a:ext>
                </a:extLst>
              </p:cNvPr>
              <p:cNvSpPr/>
              <p:nvPr/>
            </p:nvSpPr>
            <p:spPr>
              <a:xfrm>
                <a:off x="3403286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260E1FC0-9C9B-4A14-B336-5952C465DC8B}"/>
                  </a:ext>
                </a:extLst>
              </p:cNvPr>
              <p:cNvSpPr/>
              <p:nvPr/>
            </p:nvSpPr>
            <p:spPr>
              <a:xfrm>
                <a:off x="4334753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C120CCDC-7F92-4DB4-9DDF-977DECA61AC6}"/>
                  </a:ext>
                </a:extLst>
              </p:cNvPr>
              <p:cNvSpPr/>
              <p:nvPr/>
            </p:nvSpPr>
            <p:spPr>
              <a:xfrm>
                <a:off x="5266220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6F78758-7B66-4A08-A0DC-562407709BD2}"/>
                  </a:ext>
                </a:extLst>
              </p:cNvPr>
              <p:cNvSpPr/>
              <p:nvPr/>
            </p:nvSpPr>
            <p:spPr>
              <a:xfrm>
                <a:off x="6197687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4951227F-6603-4726-9ED7-374523509198}"/>
                  </a:ext>
                </a:extLst>
              </p:cNvPr>
              <p:cNvSpPr/>
              <p:nvPr/>
            </p:nvSpPr>
            <p:spPr>
              <a:xfrm>
                <a:off x="7129154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CAE307B7-3F42-421A-867D-B33E313A4DC6}"/>
                  </a:ext>
                </a:extLst>
              </p:cNvPr>
              <p:cNvSpPr/>
              <p:nvPr/>
            </p:nvSpPr>
            <p:spPr>
              <a:xfrm>
                <a:off x="8060621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556DF754-55CE-4C4A-BD16-2C8BEFB2A188}"/>
                  </a:ext>
                </a:extLst>
              </p:cNvPr>
              <p:cNvSpPr/>
              <p:nvPr/>
            </p:nvSpPr>
            <p:spPr>
              <a:xfrm>
                <a:off x="8992088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18F5A389-B555-4EDB-8686-E24EE9625425}"/>
                  </a:ext>
                </a:extLst>
              </p:cNvPr>
              <p:cNvSpPr/>
              <p:nvPr/>
            </p:nvSpPr>
            <p:spPr>
              <a:xfrm>
                <a:off x="9923555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2A74E387-56B9-4A52-9B6B-29BB91687030}"/>
                  </a:ext>
                </a:extLst>
              </p:cNvPr>
              <p:cNvSpPr/>
              <p:nvPr/>
            </p:nvSpPr>
            <p:spPr>
              <a:xfrm>
                <a:off x="10855019" y="452764"/>
                <a:ext cx="725794" cy="5718810"/>
              </a:xfrm>
              <a:prstGeom prst="rect">
                <a:avLst/>
              </a:prstGeom>
              <a:solidFill>
                <a:schemeClr val="tx2">
                  <a:lumMod val="75000"/>
                  <a:alpha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US" sz="240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7E2E7909-B5C3-463E-922B-CB904D857FD0}"/>
                </a:ext>
              </a:extLst>
            </p:cNvPr>
            <p:cNvGrpSpPr/>
            <p:nvPr/>
          </p:nvGrpSpPr>
          <p:grpSpPr>
            <a:xfrm>
              <a:off x="584415" y="0"/>
              <a:ext cx="10991726" cy="6858000"/>
              <a:chOff x="584415" y="0"/>
              <a:chExt cx="10991726" cy="6858000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7274FC8-6688-405C-805C-9E6CE4592EEA}"/>
                  </a:ext>
                </a:extLst>
              </p:cNvPr>
              <p:cNvCxnSpPr/>
              <p:nvPr/>
            </p:nvCxnSpPr>
            <p:spPr bwMode="gray">
              <a:xfrm flipH="1">
                <a:off x="971112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684B4E8E-0ACC-4D14-8BD5-768EF093D1C5}"/>
                  </a:ext>
                </a:extLst>
              </p:cNvPr>
              <p:cNvCxnSpPr/>
              <p:nvPr/>
            </p:nvCxnSpPr>
            <p:spPr bwMode="gray">
              <a:xfrm flipH="1">
                <a:off x="1902579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20047C2-C618-471C-8EE9-684B10068C9F}"/>
                  </a:ext>
                </a:extLst>
              </p:cNvPr>
              <p:cNvCxnSpPr/>
              <p:nvPr/>
            </p:nvCxnSpPr>
            <p:spPr bwMode="gray">
              <a:xfrm flipH="1">
                <a:off x="2834046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EBCD605E-4FAC-42C4-B2E2-F92A9F914974}"/>
                  </a:ext>
                </a:extLst>
              </p:cNvPr>
              <p:cNvCxnSpPr/>
              <p:nvPr/>
            </p:nvCxnSpPr>
            <p:spPr bwMode="gray">
              <a:xfrm flipH="1">
                <a:off x="3765513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99344184-B7F1-4C09-95FA-17473A29C64D}"/>
                  </a:ext>
                </a:extLst>
              </p:cNvPr>
              <p:cNvCxnSpPr/>
              <p:nvPr/>
            </p:nvCxnSpPr>
            <p:spPr bwMode="gray">
              <a:xfrm flipH="1">
                <a:off x="4696980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CE0343D1-56F9-40FF-A5F9-6A698031D7AE}"/>
                  </a:ext>
                </a:extLst>
              </p:cNvPr>
              <p:cNvCxnSpPr/>
              <p:nvPr/>
            </p:nvCxnSpPr>
            <p:spPr bwMode="gray">
              <a:xfrm flipH="1">
                <a:off x="5628447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6CC7435-593A-439E-8554-CF7D2E73E0C5}"/>
                  </a:ext>
                </a:extLst>
              </p:cNvPr>
              <p:cNvCxnSpPr/>
              <p:nvPr/>
            </p:nvCxnSpPr>
            <p:spPr bwMode="gray">
              <a:xfrm flipH="1">
                <a:off x="6559914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7D069AC6-E167-4D76-93E4-7BF0C8320F2E}"/>
                  </a:ext>
                </a:extLst>
              </p:cNvPr>
              <p:cNvCxnSpPr/>
              <p:nvPr/>
            </p:nvCxnSpPr>
            <p:spPr bwMode="gray">
              <a:xfrm flipH="1">
                <a:off x="7491381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774331D0-7CF8-4316-B89B-2A48BA853C95}"/>
                  </a:ext>
                </a:extLst>
              </p:cNvPr>
              <p:cNvCxnSpPr/>
              <p:nvPr/>
            </p:nvCxnSpPr>
            <p:spPr bwMode="gray">
              <a:xfrm flipH="1">
                <a:off x="8422848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886DCFAD-A19C-44EF-863E-15C73A0B1CAF}"/>
                  </a:ext>
                </a:extLst>
              </p:cNvPr>
              <p:cNvCxnSpPr/>
              <p:nvPr/>
            </p:nvCxnSpPr>
            <p:spPr bwMode="gray">
              <a:xfrm flipH="1">
                <a:off x="9354315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4E8AB48-196D-4F20-8C9B-CE26D042B54E}"/>
                  </a:ext>
                </a:extLst>
              </p:cNvPr>
              <p:cNvCxnSpPr/>
              <p:nvPr/>
            </p:nvCxnSpPr>
            <p:spPr bwMode="gray">
              <a:xfrm flipH="1">
                <a:off x="10285782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DF85CADD-03E2-449B-94CF-B7A1A040E4EB}"/>
                  </a:ext>
                </a:extLst>
              </p:cNvPr>
              <p:cNvCxnSpPr/>
              <p:nvPr/>
            </p:nvCxnSpPr>
            <p:spPr bwMode="gray">
              <a:xfrm flipH="1">
                <a:off x="11217246" y="0"/>
                <a:ext cx="1341" cy="6858000"/>
              </a:xfrm>
              <a:prstGeom prst="line">
                <a:avLst/>
              </a:prstGeom>
              <a:ln w="6350">
                <a:solidFill>
                  <a:srgbClr val="FF00FF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DB270F67-D990-4351-8B96-79AF3B67C620}"/>
                  </a:ext>
                </a:extLst>
              </p:cNvPr>
              <p:cNvCxnSpPr/>
              <p:nvPr userDrawn="1"/>
            </p:nvCxnSpPr>
            <p:spPr bwMode="gray">
              <a:xfrm flipH="1">
                <a:off x="11574800" y="0"/>
                <a:ext cx="1341" cy="6858000"/>
              </a:xfrm>
              <a:prstGeom prst="line">
                <a:avLst/>
              </a:prstGeom>
              <a:ln w="6350">
                <a:solidFill>
                  <a:schemeClr val="accent2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4ED0CBA4-3445-4621-AE5A-6E3D85414F88}"/>
                  </a:ext>
                </a:extLst>
              </p:cNvPr>
              <p:cNvCxnSpPr/>
              <p:nvPr userDrawn="1"/>
            </p:nvCxnSpPr>
            <p:spPr bwMode="gray">
              <a:xfrm flipH="1">
                <a:off x="584415" y="0"/>
                <a:ext cx="1341" cy="6858000"/>
              </a:xfrm>
              <a:prstGeom prst="line">
                <a:avLst/>
              </a:prstGeom>
              <a:ln w="6350">
                <a:solidFill>
                  <a:schemeClr val="accent2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75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4019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40702-F671-40DC-BF02-F13C7A35B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682ADF-C634-4943-B020-9DE9E7AD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51" indent="0" algn="ctr">
              <a:buNone/>
              <a:defRPr sz="1999"/>
            </a:lvl2pPr>
            <a:lvl3pPr marL="914104" indent="0" algn="ctr">
              <a:buNone/>
              <a:defRPr sz="1799"/>
            </a:lvl3pPr>
            <a:lvl4pPr marL="1371155" indent="0" algn="ctr">
              <a:buNone/>
              <a:defRPr sz="1600"/>
            </a:lvl4pPr>
            <a:lvl5pPr marL="1828205" indent="0" algn="ctr">
              <a:buNone/>
              <a:defRPr sz="1600"/>
            </a:lvl5pPr>
            <a:lvl6pPr marL="2285258" indent="0" algn="ctr">
              <a:buNone/>
              <a:defRPr sz="1600"/>
            </a:lvl6pPr>
            <a:lvl7pPr marL="2742309" indent="0" algn="ctr">
              <a:buNone/>
              <a:defRPr sz="1600"/>
            </a:lvl7pPr>
            <a:lvl8pPr marL="3199360" indent="0" algn="ctr">
              <a:buNone/>
              <a:defRPr sz="1600"/>
            </a:lvl8pPr>
            <a:lvl9pPr marL="3656411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3E329-8060-406B-B6B9-EE562754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B68F-145D-47E5-A1EB-30597B941ED8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5779C2-B9D8-4E57-A5C5-8444207E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3694B1-71C3-4E08-B3F9-579FAC19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A7E27-B9B2-49F7-8D80-1F1EDC9EA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7483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Green_Title slide">
    <p:bg>
      <p:bgPr>
        <a:gradFill>
          <a:gsLst>
            <a:gs pos="50000">
              <a:schemeClr val="accent5"/>
            </a:gs>
            <a:gs pos="0">
              <a:schemeClr val="bg2"/>
            </a:gs>
            <a:gs pos="100000">
              <a:srgbClr val="B0D23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7" name="TextBox 36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41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2164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Teal_Title slide">
    <p:bg>
      <p:bgPr>
        <a:gradFill>
          <a:gsLst>
            <a:gs pos="0">
              <a:schemeClr val="bg2"/>
            </a:gs>
            <a:gs pos="50000">
              <a:srgbClr val="0381C2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6" name="TextBox 35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8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24115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Teal_Title slide">
    <p:bg>
      <p:bgPr>
        <a:gradFill>
          <a:gsLst>
            <a:gs pos="50000">
              <a:srgbClr val="348AC7"/>
            </a:gs>
            <a:gs pos="0">
              <a:schemeClr val="accent6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7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00322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Orange_Title slide">
    <p:bg>
      <p:bgPr>
        <a:gradFill>
          <a:gsLst>
            <a:gs pos="0">
              <a:schemeClr val="accent5"/>
            </a:gs>
            <a:gs pos="50000">
              <a:srgbClr val="7B9082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7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87809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Orange_Title slide">
    <p:bg>
      <p:bgPr>
        <a:gradFill>
          <a:gsLst>
            <a:gs pos="50000">
              <a:srgbClr val="AC6766"/>
            </a:gs>
            <a:gs pos="0">
              <a:schemeClr val="accent6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7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82869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Purple_Title slide">
    <p:bg>
      <p:bgPr>
        <a:gradFill>
          <a:gsLst>
            <a:gs pos="50000">
              <a:srgbClr val="3457A7"/>
            </a:gs>
            <a:gs pos="0">
              <a:schemeClr val="bg2"/>
            </a:gs>
            <a:gs pos="100000">
              <a:schemeClr val="accent6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7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0759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Orange_Title slide">
    <p:bg>
      <p:bgPr>
        <a:gradFill>
          <a:gsLst>
            <a:gs pos="50000">
              <a:srgbClr val="7C8162"/>
            </a:gs>
            <a:gs pos="0">
              <a:schemeClr val="bg2"/>
            </a:gs>
            <a:gs pos="100000">
              <a:schemeClr val="accent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7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0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4942447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ts val="800"/>
              </a:spcBef>
              <a:buNone/>
              <a:defRPr sz="2933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90909" y="1775105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Freeform 1">
            <a:extLst>
              <a:ext uri="{FF2B5EF4-FFF2-40B4-BE49-F238E27FC236}">
                <a16:creationId xmlns:a16="http://schemas.microsoft.com/office/drawing/2014/main" id="{FC48E81A-8C50-475E-A4D1-4FB3DFA13D21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03702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Green_Divider slide">
    <p:bg>
      <p:bgPr>
        <a:gradFill>
          <a:gsLst>
            <a:gs pos="50000">
              <a:schemeClr val="accent5"/>
            </a:gs>
            <a:gs pos="0">
              <a:schemeClr val="bg2"/>
            </a:gs>
            <a:gs pos="100000">
              <a:srgbClr val="B0D23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61178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Teal_Divider slide">
    <p:bg>
      <p:bgPr>
        <a:gradFill>
          <a:gsLst>
            <a:gs pos="50000">
              <a:srgbClr val="0381C2"/>
            </a:gs>
            <a:gs pos="0">
              <a:schemeClr val="bg2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145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Teal_Divider slide">
    <p:bg>
      <p:bgPr>
        <a:gradFill>
          <a:gsLst>
            <a:gs pos="50000">
              <a:srgbClr val="348AC7"/>
            </a:gs>
            <a:gs pos="0">
              <a:schemeClr val="accent6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3383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Orange_Divider slide">
    <p:bg>
      <p:bgPr>
        <a:gradFill>
          <a:gsLst>
            <a:gs pos="0">
              <a:schemeClr val="accent5"/>
            </a:gs>
            <a:gs pos="50000">
              <a:srgbClr val="7B9082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798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elOrange_Divider slide">
    <p:bg>
      <p:bgPr>
        <a:gradFill>
          <a:gsLst>
            <a:gs pos="50000">
              <a:srgbClr val="AC6766"/>
            </a:gs>
            <a:gs pos="0">
              <a:schemeClr val="accent6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1597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Purple_Divider slide">
    <p:bg>
      <p:bgPr>
        <a:gradFill>
          <a:gsLst>
            <a:gs pos="50000">
              <a:srgbClr val="3457A7"/>
            </a:gs>
            <a:gs pos="0">
              <a:schemeClr val="bg2"/>
            </a:gs>
            <a:gs pos="100000">
              <a:schemeClr val="accent6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28342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Orange_Divider slide">
    <p:bg>
      <p:bgPr>
        <a:gradFill>
          <a:gsLst>
            <a:gs pos="50000">
              <a:srgbClr val="7C8162"/>
            </a:gs>
            <a:gs pos="0">
              <a:schemeClr val="bg2"/>
            </a:gs>
            <a:gs pos="100000">
              <a:schemeClr val="accent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9693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37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6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1809750" y="1371600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6469380" y="137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8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7669530" y="1371600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2616799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0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1809750" y="2616799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6469380" y="2616799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12" name="Text Placeholder 31"/>
          <p:cNvSpPr>
            <a:spLocks noGrp="1"/>
          </p:cNvSpPr>
          <p:nvPr>
            <p:ph type="body" sz="quarter" idx="23"/>
          </p:nvPr>
        </p:nvSpPr>
        <p:spPr>
          <a:xfrm>
            <a:off x="7669530" y="2616799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3861998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31"/>
          <p:cNvSpPr>
            <a:spLocks noGrp="1"/>
          </p:cNvSpPr>
          <p:nvPr>
            <p:ph type="body" sz="quarter" idx="25"/>
          </p:nvPr>
        </p:nvSpPr>
        <p:spPr>
          <a:xfrm>
            <a:off x="1809750" y="3861998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6469380" y="3861998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16" name="Text Placeholder 31"/>
          <p:cNvSpPr>
            <a:spLocks noGrp="1"/>
          </p:cNvSpPr>
          <p:nvPr>
            <p:ph type="body" sz="quarter" idx="27"/>
          </p:nvPr>
        </p:nvSpPr>
        <p:spPr>
          <a:xfrm>
            <a:off x="7669530" y="3861998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5107197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31"/>
          <p:cNvSpPr>
            <a:spLocks noGrp="1"/>
          </p:cNvSpPr>
          <p:nvPr>
            <p:ph type="body" sz="quarter" idx="29"/>
          </p:nvPr>
        </p:nvSpPr>
        <p:spPr>
          <a:xfrm>
            <a:off x="1809750" y="5107197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6469380" y="5107197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20" name="Text Placeholder 31"/>
          <p:cNvSpPr>
            <a:spLocks noGrp="1"/>
          </p:cNvSpPr>
          <p:nvPr>
            <p:ph type="body" sz="quarter" idx="31"/>
          </p:nvPr>
        </p:nvSpPr>
        <p:spPr>
          <a:xfrm>
            <a:off x="7669530" y="5107197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3955844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Green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 flip="none" rotWithShape="1">
            <a:gsLst>
              <a:gs pos="50000">
                <a:srgbClr val="5A906C"/>
              </a:gs>
              <a:gs pos="0">
                <a:schemeClr val="bg2"/>
              </a:gs>
              <a:gs pos="100000">
                <a:srgbClr val="B0D23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98142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Teal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50000">
                <a:srgbClr val="0381C2"/>
              </a:gs>
              <a:gs pos="0">
                <a:schemeClr val="bg2"/>
              </a:gs>
              <a:gs pos="100000">
                <a:schemeClr val="accent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7446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6858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3"/>
            <a:ext cx="11009376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A1A37470-C414-48DA-A29F-A89AD43CD46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2784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Teal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50000">
                <a:srgbClr val="348AC7"/>
              </a:gs>
              <a:gs pos="0">
                <a:schemeClr val="accent6"/>
              </a:gs>
              <a:gs pos="100000">
                <a:schemeClr val="accent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7972547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Orang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rgbClr val="7B9082"/>
              </a:gs>
              <a:gs pos="100000">
                <a:schemeClr val="accent4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4690906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Orang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50000">
                <a:srgbClr val="AC6766"/>
              </a:gs>
              <a:gs pos="0">
                <a:schemeClr val="accent6"/>
              </a:gs>
              <a:gs pos="100000">
                <a:schemeClr val="accent4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84225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Purpl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50000">
                <a:srgbClr val="3457A7"/>
              </a:gs>
              <a:gs pos="0">
                <a:schemeClr val="bg2"/>
              </a:gs>
              <a:gs pos="100000">
                <a:schemeClr val="accent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092520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Orang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50000">
                <a:srgbClr val="7C8162"/>
              </a:gs>
              <a:gs pos="0">
                <a:schemeClr val="bg2"/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677811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ra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05934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09728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9600" y="2464399"/>
            <a:ext cx="10972800" cy="363160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93941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lide with 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2512923"/>
            <a:ext cx="5120640" cy="295466"/>
          </a:xfrm>
        </p:spPr>
        <p:txBody>
          <a:bodyPr wrap="square">
            <a:spAutoFit/>
          </a:bodyPr>
          <a:lstStyle>
            <a:lvl1pPr marL="0" indent="0">
              <a:buNone/>
              <a:defRPr sz="16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609600" y="2914559"/>
            <a:ext cx="5120640" cy="3181442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09600" y="1371600"/>
            <a:ext cx="109728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481448" y="2512923"/>
            <a:ext cx="5120640" cy="295466"/>
          </a:xfrm>
        </p:spPr>
        <p:txBody>
          <a:bodyPr wrap="square">
            <a:spAutoFit/>
          </a:bodyPr>
          <a:lstStyle>
            <a:lvl1pPr marL="0" indent="0">
              <a:buNone/>
              <a:defRPr sz="16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7"/>
          </p:nvPr>
        </p:nvSpPr>
        <p:spPr>
          <a:xfrm>
            <a:off x="6481448" y="2914559"/>
            <a:ext cx="5120640" cy="3181442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5629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agraph slide with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7148"/>
            <a:ext cx="5181600" cy="123110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972163"/>
            <a:ext cx="51816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3113155"/>
            <a:ext cx="5181600" cy="295466"/>
          </a:xfrm>
        </p:spPr>
        <p:txBody>
          <a:bodyPr wrap="square">
            <a:spAutoFit/>
          </a:bodyPr>
          <a:lstStyle>
            <a:lvl1pPr marL="0" indent="0">
              <a:buNone/>
              <a:defRPr sz="16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609600" y="3514790"/>
            <a:ext cx="5181600" cy="258769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5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6092952" y="71998"/>
            <a:ext cx="6099048" cy="6786001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2883B-E752-B249-8BE3-C916632D1DD6}"/>
              </a:ext>
            </a:extLst>
          </p:cNvPr>
          <p:cNvSpPr/>
          <p:nvPr userDrawn="1"/>
        </p:nvSpPr>
        <p:spPr>
          <a:xfrm>
            <a:off x="0" y="-1"/>
            <a:ext cx="12192000" cy="72000"/>
          </a:xfrm>
          <a:prstGeom prst="rect">
            <a:avLst/>
          </a:prstGeom>
          <a:gradFill>
            <a:gsLst>
              <a:gs pos="50000">
                <a:schemeClr val="accent5"/>
              </a:gs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519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805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685800" y="1796717"/>
            <a:ext cx="10820400" cy="358206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1" y="256033"/>
            <a:ext cx="1100996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88C5B0FB-55B0-4E99-A34B-EB1EE5A33EE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45842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>
              <a:buClr>
                <a:schemeClr val="accent1"/>
              </a:buClr>
              <a:buFont typeface="+mj-lt"/>
              <a:buAutoNum type="arabicPeriod"/>
              <a:defRPr/>
            </a:lvl1pPr>
            <a:lvl2pPr marL="685800" indent="-285750">
              <a:buFont typeface="+mj-lt"/>
              <a:buAutoNum type="arabicPeriod"/>
              <a:defRPr/>
            </a:lvl2pPr>
            <a:lvl3pPr marL="1085850" indent="-28575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62436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54004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lide">
    <p:bg>
      <p:bgPr>
        <a:gradFill>
          <a:gsLst>
            <a:gs pos="50000">
              <a:srgbClr val="5A906C"/>
            </a:gs>
            <a:gs pos="0">
              <a:schemeClr val="bg2"/>
            </a:gs>
            <a:gs pos="100000">
              <a:srgbClr val="B0D23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0004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slide">
    <p:bg>
      <p:bgPr>
        <a:gradFill>
          <a:gsLst>
            <a:gs pos="50000">
              <a:srgbClr val="0381C2"/>
            </a:gs>
            <a:gs pos="0">
              <a:schemeClr val="bg2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8134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slide">
    <p:bg>
      <p:bgPr>
        <a:gradFill>
          <a:gsLst>
            <a:gs pos="50000">
              <a:srgbClr val="348AC7"/>
            </a:gs>
            <a:gs pos="0">
              <a:schemeClr val="accent6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27481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slide">
    <p:bg>
      <p:bgPr>
        <a:gradFill>
          <a:gsLst>
            <a:gs pos="50000">
              <a:srgbClr val="7B9082"/>
            </a:gs>
            <a:gs pos="0">
              <a:schemeClr val="accent5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24913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Quote slide">
    <p:bg>
      <p:bgPr>
        <a:gradFill>
          <a:gsLst>
            <a:gs pos="50500">
              <a:srgbClr val="AC6766"/>
            </a:gs>
            <a:gs pos="1000">
              <a:schemeClr val="accent6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1756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Quote slide">
    <p:bg>
      <p:bgPr>
        <a:gradFill>
          <a:gsLst>
            <a:gs pos="50500">
              <a:srgbClr val="3457A7"/>
            </a:gs>
            <a:gs pos="1000">
              <a:schemeClr val="bg2"/>
            </a:gs>
            <a:gs pos="100000">
              <a:schemeClr val="accent6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00643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Quote slide">
    <p:bg>
      <p:bgPr>
        <a:gradFill>
          <a:gsLst>
            <a:gs pos="50500">
              <a:srgbClr val="7C8162"/>
            </a:gs>
            <a:gs pos="1000">
              <a:schemeClr val="bg2"/>
            </a:gs>
            <a:gs pos="100000">
              <a:schemeClr val="accent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44085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09728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3920058"/>
            <a:ext cx="283845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" y="4321694"/>
            <a:ext cx="283845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676775" y="3920058"/>
            <a:ext cx="283845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4676775" y="4321694"/>
            <a:ext cx="283845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743950" y="3920058"/>
            <a:ext cx="283845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8743950" y="4321694"/>
            <a:ext cx="283845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1571625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5638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9705975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3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F059E3-D3D5-46D6-A150-63857D8B77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1"/>
            <a:ext cx="4666149" cy="6861388"/>
            <a:chOff x="0" y="0"/>
            <a:chExt cx="3499612" cy="51460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6ACE96-951C-40C4-AA03-3A5538A76574}"/>
                </a:ext>
              </a:extLst>
            </p:cNvPr>
            <p:cNvSpPr/>
            <p:nvPr/>
          </p:nvSpPr>
          <p:spPr bwMode="auto">
            <a:xfrm>
              <a:off x="0" y="0"/>
              <a:ext cx="3499612" cy="5146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marL="0" marR="0" lvl="0" indent="0" algn="ctr" defTabSz="685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err="1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Arial" pitchFamily="-107" charset="0"/>
                <a:cs typeface="CiscoSansTT Light" panose="020B0503020201020303" pitchFamily="34" charset="0"/>
                <a:sym typeface="Arial" pitchFamily="-107" charset="0"/>
              </a:endParaRPr>
            </a:p>
          </p:txBody>
        </p:sp>
        <p:sp>
          <p:nvSpPr>
            <p:cNvPr id="12" name="Freeform 1">
              <a:extLst>
                <a:ext uri="{FF2B5EF4-FFF2-40B4-BE49-F238E27FC236}">
                  <a16:creationId xmlns:a16="http://schemas.microsoft.com/office/drawing/2014/main" id="{8AB6F1B7-4BE1-41EA-96CE-080720838A07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3302" y="2656340"/>
              <a:ext cx="3493008" cy="2487160"/>
            </a:xfrm>
            <a:custGeom>
              <a:avLst/>
              <a:gdLst>
                <a:gd name="T0" fmla="*/ 6437 w 11501"/>
                <a:gd name="T1" fmla="*/ 8187 h 8188"/>
                <a:gd name="T2" fmla="*/ 9875 w 11501"/>
                <a:gd name="T3" fmla="*/ 7687 h 8188"/>
                <a:gd name="T4" fmla="*/ 7968 w 11501"/>
                <a:gd name="T5" fmla="*/ 8187 h 8188"/>
                <a:gd name="T6" fmla="*/ 11062 w 11501"/>
                <a:gd name="T7" fmla="*/ 8187 h 8188"/>
                <a:gd name="T8" fmla="*/ 10812 w 11501"/>
                <a:gd name="T9" fmla="*/ 4687 h 8188"/>
                <a:gd name="T10" fmla="*/ 10874 w 11501"/>
                <a:gd name="T11" fmla="*/ 1594 h 8188"/>
                <a:gd name="T12" fmla="*/ 10874 w 11501"/>
                <a:gd name="T13" fmla="*/ 1594 h 8188"/>
                <a:gd name="T14" fmla="*/ 10343 w 11501"/>
                <a:gd name="T15" fmla="*/ 2313 h 8188"/>
                <a:gd name="T16" fmla="*/ 11500 w 11501"/>
                <a:gd name="T17" fmla="*/ 3282 h 8188"/>
                <a:gd name="T18" fmla="*/ 11500 w 11501"/>
                <a:gd name="T19" fmla="*/ 3282 h 8188"/>
                <a:gd name="T20" fmla="*/ 6281 w 11501"/>
                <a:gd name="T21" fmla="*/ 6718 h 8188"/>
                <a:gd name="T22" fmla="*/ 3407 w 11501"/>
                <a:gd name="T23" fmla="*/ 3501 h 8188"/>
                <a:gd name="T24" fmla="*/ 3063 w 11501"/>
                <a:gd name="T25" fmla="*/ 6062 h 8188"/>
                <a:gd name="T26" fmla="*/ 5282 w 11501"/>
                <a:gd name="T27" fmla="*/ 5125 h 8188"/>
                <a:gd name="T28" fmla="*/ 1969 w 11501"/>
                <a:gd name="T29" fmla="*/ 5843 h 8188"/>
                <a:gd name="T30" fmla="*/ 11500 w 11501"/>
                <a:gd name="T31" fmla="*/ 5843 h 8188"/>
                <a:gd name="T32" fmla="*/ 11500 w 11501"/>
                <a:gd name="T33" fmla="*/ 5843 h 8188"/>
                <a:gd name="T34" fmla="*/ 4751 w 11501"/>
                <a:gd name="T35" fmla="*/ 4156 h 8188"/>
                <a:gd name="T36" fmla="*/ 1876 w 11501"/>
                <a:gd name="T37" fmla="*/ 3501 h 8188"/>
                <a:gd name="T38" fmla="*/ 9156 w 11501"/>
                <a:gd name="T39" fmla="*/ 6062 h 8188"/>
                <a:gd name="T40" fmla="*/ 8343 w 11501"/>
                <a:gd name="T41" fmla="*/ 2563 h 8188"/>
                <a:gd name="T42" fmla="*/ 9625 w 11501"/>
                <a:gd name="T43" fmla="*/ 3282 h 8188"/>
                <a:gd name="T44" fmla="*/ 10156 w 11501"/>
                <a:gd name="T45" fmla="*/ 8125 h 8188"/>
                <a:gd name="T46" fmla="*/ 10156 w 11501"/>
                <a:gd name="T47" fmla="*/ 8125 h 8188"/>
                <a:gd name="T48" fmla="*/ 7812 w 11501"/>
                <a:gd name="T49" fmla="*/ 6718 h 8188"/>
                <a:gd name="T50" fmla="*/ 6468 w 11501"/>
                <a:gd name="T51" fmla="*/ 3501 h 8188"/>
                <a:gd name="T52" fmla="*/ 6812 w 11501"/>
                <a:gd name="T53" fmla="*/ 0 h 8188"/>
                <a:gd name="T54" fmla="*/ 2813 w 11501"/>
                <a:gd name="T55" fmla="*/ 4687 h 8188"/>
                <a:gd name="T56" fmla="*/ 3157 w 11501"/>
                <a:gd name="T57" fmla="*/ 7250 h 8188"/>
                <a:gd name="T58" fmla="*/ 2532 w 11501"/>
                <a:gd name="T59" fmla="*/ 3001 h 8188"/>
                <a:gd name="T60" fmla="*/ 2532 w 11501"/>
                <a:gd name="T61" fmla="*/ 3001 h 8188"/>
                <a:gd name="T62" fmla="*/ 4251 w 11501"/>
                <a:gd name="T63" fmla="*/ 7437 h 8188"/>
                <a:gd name="T64" fmla="*/ 3063 w 11501"/>
                <a:gd name="T65" fmla="*/ 938 h 8188"/>
                <a:gd name="T66" fmla="*/ 2219 w 11501"/>
                <a:gd name="T67" fmla="*/ 0 h 8188"/>
                <a:gd name="T68" fmla="*/ 1282 w 11501"/>
                <a:gd name="T69" fmla="*/ 7250 h 8188"/>
                <a:gd name="T70" fmla="*/ 813 w 11501"/>
                <a:gd name="T71" fmla="*/ 3282 h 8188"/>
                <a:gd name="T72" fmla="*/ 9343 w 11501"/>
                <a:gd name="T73" fmla="*/ 1594 h 8188"/>
                <a:gd name="T74" fmla="*/ 9343 w 11501"/>
                <a:gd name="T75" fmla="*/ 1594 h 8188"/>
                <a:gd name="T76" fmla="*/ 376 w 11501"/>
                <a:gd name="T77" fmla="*/ 6062 h 8188"/>
                <a:gd name="T78" fmla="*/ 3876 w 11501"/>
                <a:gd name="T79" fmla="*/ 4875 h 8188"/>
                <a:gd name="T80" fmla="*/ 1532 w 11501"/>
                <a:gd name="T81" fmla="*/ 3969 h 8188"/>
                <a:gd name="T82" fmla="*/ 1282 w 11501"/>
                <a:gd name="T83" fmla="*/ 2126 h 8188"/>
                <a:gd name="T84" fmla="*/ 813 w 11501"/>
                <a:gd name="T85" fmla="*/ 719 h 8188"/>
                <a:gd name="T86" fmla="*/ 4032 w 11501"/>
                <a:gd name="T87" fmla="*/ 3001 h 8188"/>
                <a:gd name="T88" fmla="*/ 4032 w 11501"/>
                <a:gd name="T89" fmla="*/ 3001 h 8188"/>
                <a:gd name="T90" fmla="*/ 7281 w 11501"/>
                <a:gd name="T91" fmla="*/ 2313 h 8188"/>
                <a:gd name="T92" fmla="*/ 8468 w 11501"/>
                <a:gd name="T93" fmla="*/ 7437 h 8188"/>
                <a:gd name="T94" fmla="*/ 8343 w 11501"/>
                <a:gd name="T95" fmla="*/ 0 h 8188"/>
                <a:gd name="T96" fmla="*/ 8906 w 11501"/>
                <a:gd name="T97" fmla="*/ 4687 h 8188"/>
                <a:gd name="T98" fmla="*/ 9281 w 11501"/>
                <a:gd name="T99" fmla="*/ 2126 h 8188"/>
                <a:gd name="T100" fmla="*/ 7093 w 11501"/>
                <a:gd name="T101" fmla="*/ 5562 h 8188"/>
                <a:gd name="T102" fmla="*/ 7093 w 11501"/>
                <a:gd name="T103" fmla="*/ 5562 h 8188"/>
                <a:gd name="T104" fmla="*/ 5751 w 11501"/>
                <a:gd name="T105" fmla="*/ 7437 h 8188"/>
                <a:gd name="T106" fmla="*/ 4594 w 11501"/>
                <a:gd name="T107" fmla="*/ 938 h 8188"/>
                <a:gd name="T108" fmla="*/ 6093 w 11501"/>
                <a:gd name="T109" fmla="*/ 1407 h 8188"/>
                <a:gd name="T110" fmla="*/ 5843 w 11501"/>
                <a:gd name="T111" fmla="*/ 4687 h 8188"/>
                <a:gd name="T112" fmla="*/ 7750 w 11501"/>
                <a:gd name="T113" fmla="*/ 7250 h 8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01" h="8188">
                  <a:moveTo>
                    <a:pt x="5126" y="8187"/>
                  </a:moveTo>
                  <a:lnTo>
                    <a:pt x="4907" y="8187"/>
                  </a:lnTo>
                  <a:lnTo>
                    <a:pt x="5282" y="7687"/>
                  </a:lnTo>
                  <a:lnTo>
                    <a:pt x="5126" y="8187"/>
                  </a:lnTo>
                  <a:close/>
                  <a:moveTo>
                    <a:pt x="6812" y="7687"/>
                  </a:moveTo>
                  <a:lnTo>
                    <a:pt x="6437" y="8187"/>
                  </a:lnTo>
                  <a:lnTo>
                    <a:pt x="6656" y="8187"/>
                  </a:lnTo>
                  <a:lnTo>
                    <a:pt x="6812" y="7687"/>
                  </a:lnTo>
                  <a:close/>
                  <a:moveTo>
                    <a:pt x="9875" y="7687"/>
                  </a:moveTo>
                  <a:lnTo>
                    <a:pt x="9500" y="8187"/>
                  </a:lnTo>
                  <a:lnTo>
                    <a:pt x="9718" y="8187"/>
                  </a:lnTo>
                  <a:lnTo>
                    <a:pt x="9875" y="7687"/>
                  </a:lnTo>
                  <a:close/>
                  <a:moveTo>
                    <a:pt x="3751" y="7687"/>
                  </a:moveTo>
                  <a:lnTo>
                    <a:pt x="3376" y="8187"/>
                  </a:lnTo>
                  <a:lnTo>
                    <a:pt x="3594" y="8187"/>
                  </a:lnTo>
                  <a:lnTo>
                    <a:pt x="3751" y="7687"/>
                  </a:lnTo>
                  <a:close/>
                  <a:moveTo>
                    <a:pt x="8343" y="7687"/>
                  </a:moveTo>
                  <a:lnTo>
                    <a:pt x="7968" y="8187"/>
                  </a:lnTo>
                  <a:lnTo>
                    <a:pt x="8187" y="8187"/>
                  </a:lnTo>
                  <a:lnTo>
                    <a:pt x="8343" y="7687"/>
                  </a:lnTo>
                  <a:close/>
                  <a:moveTo>
                    <a:pt x="11062" y="8187"/>
                  </a:moveTo>
                  <a:lnTo>
                    <a:pt x="11250" y="8187"/>
                  </a:lnTo>
                  <a:lnTo>
                    <a:pt x="11406" y="7687"/>
                  </a:lnTo>
                  <a:lnTo>
                    <a:pt x="11062" y="8187"/>
                  </a:lnTo>
                  <a:close/>
                  <a:moveTo>
                    <a:pt x="2219" y="7687"/>
                  </a:moveTo>
                  <a:lnTo>
                    <a:pt x="1844" y="8187"/>
                  </a:lnTo>
                  <a:lnTo>
                    <a:pt x="2094" y="8187"/>
                  </a:lnTo>
                  <a:lnTo>
                    <a:pt x="2219" y="7687"/>
                  </a:lnTo>
                  <a:close/>
                  <a:moveTo>
                    <a:pt x="10156" y="5562"/>
                  </a:moveTo>
                  <a:lnTo>
                    <a:pt x="10812" y="4687"/>
                  </a:lnTo>
                  <a:lnTo>
                    <a:pt x="10437" y="4687"/>
                  </a:lnTo>
                  <a:lnTo>
                    <a:pt x="10687" y="3969"/>
                  </a:lnTo>
                  <a:lnTo>
                    <a:pt x="10000" y="4875"/>
                  </a:lnTo>
                  <a:lnTo>
                    <a:pt x="10343" y="4875"/>
                  </a:lnTo>
                  <a:lnTo>
                    <a:pt x="10156" y="5562"/>
                  </a:lnTo>
                  <a:close/>
                  <a:moveTo>
                    <a:pt x="10874" y="1594"/>
                  </a:moveTo>
                  <a:lnTo>
                    <a:pt x="11500" y="719"/>
                  </a:lnTo>
                  <a:lnTo>
                    <a:pt x="11156" y="719"/>
                  </a:lnTo>
                  <a:lnTo>
                    <a:pt x="11406" y="0"/>
                  </a:lnTo>
                  <a:lnTo>
                    <a:pt x="10687" y="938"/>
                  </a:lnTo>
                  <a:lnTo>
                    <a:pt x="11062" y="938"/>
                  </a:lnTo>
                  <a:lnTo>
                    <a:pt x="10874" y="1594"/>
                  </a:lnTo>
                  <a:close/>
                  <a:moveTo>
                    <a:pt x="10156" y="3001"/>
                  </a:moveTo>
                  <a:lnTo>
                    <a:pt x="10812" y="2126"/>
                  </a:lnTo>
                  <a:lnTo>
                    <a:pt x="10437" y="2126"/>
                  </a:lnTo>
                  <a:lnTo>
                    <a:pt x="10687" y="1407"/>
                  </a:lnTo>
                  <a:lnTo>
                    <a:pt x="10000" y="2313"/>
                  </a:lnTo>
                  <a:lnTo>
                    <a:pt x="10343" y="2313"/>
                  </a:lnTo>
                  <a:lnTo>
                    <a:pt x="10156" y="3001"/>
                  </a:lnTo>
                  <a:close/>
                  <a:moveTo>
                    <a:pt x="563" y="8187"/>
                  </a:moveTo>
                  <a:lnTo>
                    <a:pt x="688" y="7687"/>
                  </a:lnTo>
                  <a:lnTo>
                    <a:pt x="344" y="8187"/>
                  </a:lnTo>
                  <a:lnTo>
                    <a:pt x="563" y="8187"/>
                  </a:lnTo>
                  <a:close/>
                  <a:moveTo>
                    <a:pt x="11500" y="3282"/>
                  </a:moveTo>
                  <a:lnTo>
                    <a:pt x="11156" y="3282"/>
                  </a:lnTo>
                  <a:lnTo>
                    <a:pt x="11406" y="2563"/>
                  </a:lnTo>
                  <a:lnTo>
                    <a:pt x="10687" y="3501"/>
                  </a:lnTo>
                  <a:lnTo>
                    <a:pt x="11062" y="3501"/>
                  </a:lnTo>
                  <a:lnTo>
                    <a:pt x="10874" y="4156"/>
                  </a:lnTo>
                  <a:lnTo>
                    <a:pt x="11500" y="3282"/>
                  </a:lnTo>
                  <a:close/>
                  <a:moveTo>
                    <a:pt x="6937" y="5843"/>
                  </a:moveTo>
                  <a:lnTo>
                    <a:pt x="6562" y="5843"/>
                  </a:lnTo>
                  <a:lnTo>
                    <a:pt x="6812" y="5125"/>
                  </a:lnTo>
                  <a:lnTo>
                    <a:pt x="6125" y="6062"/>
                  </a:lnTo>
                  <a:lnTo>
                    <a:pt x="6468" y="6062"/>
                  </a:lnTo>
                  <a:lnTo>
                    <a:pt x="6281" y="6718"/>
                  </a:lnTo>
                  <a:lnTo>
                    <a:pt x="6937" y="5843"/>
                  </a:lnTo>
                  <a:close/>
                  <a:moveTo>
                    <a:pt x="3876" y="3282"/>
                  </a:moveTo>
                  <a:lnTo>
                    <a:pt x="3501" y="3282"/>
                  </a:lnTo>
                  <a:lnTo>
                    <a:pt x="3751" y="2563"/>
                  </a:lnTo>
                  <a:lnTo>
                    <a:pt x="3063" y="3501"/>
                  </a:lnTo>
                  <a:lnTo>
                    <a:pt x="3407" y="3501"/>
                  </a:lnTo>
                  <a:lnTo>
                    <a:pt x="3219" y="4156"/>
                  </a:lnTo>
                  <a:lnTo>
                    <a:pt x="3876" y="3282"/>
                  </a:lnTo>
                  <a:close/>
                  <a:moveTo>
                    <a:pt x="3876" y="5843"/>
                  </a:moveTo>
                  <a:lnTo>
                    <a:pt x="3501" y="5843"/>
                  </a:lnTo>
                  <a:lnTo>
                    <a:pt x="3751" y="5125"/>
                  </a:lnTo>
                  <a:lnTo>
                    <a:pt x="3063" y="6062"/>
                  </a:lnTo>
                  <a:lnTo>
                    <a:pt x="3407" y="6062"/>
                  </a:lnTo>
                  <a:lnTo>
                    <a:pt x="3219" y="6718"/>
                  </a:lnTo>
                  <a:lnTo>
                    <a:pt x="3876" y="5843"/>
                  </a:lnTo>
                  <a:close/>
                  <a:moveTo>
                    <a:pt x="5407" y="5843"/>
                  </a:moveTo>
                  <a:lnTo>
                    <a:pt x="5032" y="5843"/>
                  </a:lnTo>
                  <a:lnTo>
                    <a:pt x="5282" y="5125"/>
                  </a:lnTo>
                  <a:lnTo>
                    <a:pt x="4594" y="6062"/>
                  </a:lnTo>
                  <a:lnTo>
                    <a:pt x="4938" y="6062"/>
                  </a:lnTo>
                  <a:lnTo>
                    <a:pt x="4751" y="6718"/>
                  </a:lnTo>
                  <a:lnTo>
                    <a:pt x="5407" y="5843"/>
                  </a:lnTo>
                  <a:close/>
                  <a:moveTo>
                    <a:pt x="2344" y="5843"/>
                  </a:moveTo>
                  <a:lnTo>
                    <a:pt x="1969" y="5843"/>
                  </a:lnTo>
                  <a:lnTo>
                    <a:pt x="2219" y="5125"/>
                  </a:lnTo>
                  <a:lnTo>
                    <a:pt x="1532" y="6062"/>
                  </a:lnTo>
                  <a:lnTo>
                    <a:pt x="1876" y="6062"/>
                  </a:lnTo>
                  <a:lnTo>
                    <a:pt x="1688" y="6718"/>
                  </a:lnTo>
                  <a:lnTo>
                    <a:pt x="2344" y="5843"/>
                  </a:lnTo>
                  <a:close/>
                  <a:moveTo>
                    <a:pt x="11500" y="5843"/>
                  </a:moveTo>
                  <a:lnTo>
                    <a:pt x="11156" y="5843"/>
                  </a:lnTo>
                  <a:lnTo>
                    <a:pt x="11406" y="5125"/>
                  </a:lnTo>
                  <a:lnTo>
                    <a:pt x="10687" y="6062"/>
                  </a:lnTo>
                  <a:lnTo>
                    <a:pt x="11062" y="6062"/>
                  </a:lnTo>
                  <a:lnTo>
                    <a:pt x="10874" y="6718"/>
                  </a:lnTo>
                  <a:lnTo>
                    <a:pt x="11500" y="5843"/>
                  </a:lnTo>
                  <a:close/>
                  <a:moveTo>
                    <a:pt x="5407" y="3282"/>
                  </a:moveTo>
                  <a:lnTo>
                    <a:pt x="5032" y="3282"/>
                  </a:lnTo>
                  <a:lnTo>
                    <a:pt x="5282" y="2563"/>
                  </a:lnTo>
                  <a:lnTo>
                    <a:pt x="4594" y="3501"/>
                  </a:lnTo>
                  <a:lnTo>
                    <a:pt x="4938" y="3501"/>
                  </a:lnTo>
                  <a:lnTo>
                    <a:pt x="4751" y="4156"/>
                  </a:lnTo>
                  <a:lnTo>
                    <a:pt x="5407" y="3282"/>
                  </a:lnTo>
                  <a:close/>
                  <a:moveTo>
                    <a:pt x="2344" y="3282"/>
                  </a:moveTo>
                  <a:lnTo>
                    <a:pt x="1969" y="3282"/>
                  </a:lnTo>
                  <a:lnTo>
                    <a:pt x="2219" y="2563"/>
                  </a:lnTo>
                  <a:lnTo>
                    <a:pt x="1532" y="3501"/>
                  </a:lnTo>
                  <a:lnTo>
                    <a:pt x="1876" y="3501"/>
                  </a:lnTo>
                  <a:lnTo>
                    <a:pt x="1688" y="4156"/>
                  </a:lnTo>
                  <a:lnTo>
                    <a:pt x="2344" y="3282"/>
                  </a:lnTo>
                  <a:close/>
                  <a:moveTo>
                    <a:pt x="9968" y="5843"/>
                  </a:moveTo>
                  <a:lnTo>
                    <a:pt x="9625" y="5843"/>
                  </a:lnTo>
                  <a:lnTo>
                    <a:pt x="9875" y="5125"/>
                  </a:lnTo>
                  <a:lnTo>
                    <a:pt x="9156" y="6062"/>
                  </a:lnTo>
                  <a:lnTo>
                    <a:pt x="9531" y="6062"/>
                  </a:lnTo>
                  <a:lnTo>
                    <a:pt x="9343" y="6718"/>
                  </a:lnTo>
                  <a:lnTo>
                    <a:pt x="9968" y="5843"/>
                  </a:lnTo>
                  <a:close/>
                  <a:moveTo>
                    <a:pt x="8468" y="3282"/>
                  </a:moveTo>
                  <a:lnTo>
                    <a:pt x="8093" y="3282"/>
                  </a:lnTo>
                  <a:lnTo>
                    <a:pt x="8343" y="2563"/>
                  </a:lnTo>
                  <a:lnTo>
                    <a:pt x="7625" y="3501"/>
                  </a:lnTo>
                  <a:lnTo>
                    <a:pt x="8000" y="3501"/>
                  </a:lnTo>
                  <a:lnTo>
                    <a:pt x="7812" y="4156"/>
                  </a:lnTo>
                  <a:lnTo>
                    <a:pt x="8468" y="3282"/>
                  </a:lnTo>
                  <a:close/>
                  <a:moveTo>
                    <a:pt x="9968" y="3282"/>
                  </a:moveTo>
                  <a:lnTo>
                    <a:pt x="9625" y="3282"/>
                  </a:lnTo>
                  <a:lnTo>
                    <a:pt x="9875" y="2563"/>
                  </a:lnTo>
                  <a:lnTo>
                    <a:pt x="9156" y="3501"/>
                  </a:lnTo>
                  <a:lnTo>
                    <a:pt x="9531" y="3501"/>
                  </a:lnTo>
                  <a:lnTo>
                    <a:pt x="9343" y="4156"/>
                  </a:lnTo>
                  <a:lnTo>
                    <a:pt x="9968" y="3282"/>
                  </a:lnTo>
                  <a:close/>
                  <a:moveTo>
                    <a:pt x="10156" y="8125"/>
                  </a:moveTo>
                  <a:lnTo>
                    <a:pt x="10812" y="7250"/>
                  </a:lnTo>
                  <a:lnTo>
                    <a:pt x="10437" y="7250"/>
                  </a:lnTo>
                  <a:lnTo>
                    <a:pt x="10687" y="6531"/>
                  </a:lnTo>
                  <a:lnTo>
                    <a:pt x="10000" y="7437"/>
                  </a:lnTo>
                  <a:lnTo>
                    <a:pt x="10343" y="7437"/>
                  </a:lnTo>
                  <a:lnTo>
                    <a:pt x="10156" y="8125"/>
                  </a:lnTo>
                  <a:close/>
                  <a:moveTo>
                    <a:pt x="8468" y="5843"/>
                  </a:moveTo>
                  <a:lnTo>
                    <a:pt x="8093" y="5843"/>
                  </a:lnTo>
                  <a:lnTo>
                    <a:pt x="8343" y="5125"/>
                  </a:lnTo>
                  <a:lnTo>
                    <a:pt x="7625" y="6062"/>
                  </a:lnTo>
                  <a:lnTo>
                    <a:pt x="8000" y="6062"/>
                  </a:lnTo>
                  <a:lnTo>
                    <a:pt x="7812" y="6718"/>
                  </a:lnTo>
                  <a:lnTo>
                    <a:pt x="8468" y="5843"/>
                  </a:lnTo>
                  <a:close/>
                  <a:moveTo>
                    <a:pt x="6937" y="3282"/>
                  </a:moveTo>
                  <a:lnTo>
                    <a:pt x="6562" y="3282"/>
                  </a:lnTo>
                  <a:lnTo>
                    <a:pt x="6812" y="2563"/>
                  </a:lnTo>
                  <a:lnTo>
                    <a:pt x="6125" y="3501"/>
                  </a:lnTo>
                  <a:lnTo>
                    <a:pt x="6468" y="3501"/>
                  </a:lnTo>
                  <a:lnTo>
                    <a:pt x="6281" y="4156"/>
                  </a:lnTo>
                  <a:lnTo>
                    <a:pt x="6937" y="3282"/>
                  </a:lnTo>
                  <a:close/>
                  <a:moveTo>
                    <a:pt x="6281" y="1594"/>
                  </a:moveTo>
                  <a:lnTo>
                    <a:pt x="6937" y="719"/>
                  </a:lnTo>
                  <a:lnTo>
                    <a:pt x="6562" y="719"/>
                  </a:lnTo>
                  <a:lnTo>
                    <a:pt x="6812" y="0"/>
                  </a:lnTo>
                  <a:lnTo>
                    <a:pt x="6125" y="938"/>
                  </a:lnTo>
                  <a:lnTo>
                    <a:pt x="6468" y="938"/>
                  </a:lnTo>
                  <a:lnTo>
                    <a:pt x="6281" y="1594"/>
                  </a:lnTo>
                  <a:close/>
                  <a:moveTo>
                    <a:pt x="2532" y="5562"/>
                  </a:moveTo>
                  <a:lnTo>
                    <a:pt x="3157" y="4687"/>
                  </a:lnTo>
                  <a:lnTo>
                    <a:pt x="2813" y="4687"/>
                  </a:lnTo>
                  <a:lnTo>
                    <a:pt x="3032" y="3969"/>
                  </a:lnTo>
                  <a:lnTo>
                    <a:pt x="2344" y="4875"/>
                  </a:lnTo>
                  <a:lnTo>
                    <a:pt x="2719" y="4875"/>
                  </a:lnTo>
                  <a:lnTo>
                    <a:pt x="2532" y="5562"/>
                  </a:lnTo>
                  <a:close/>
                  <a:moveTo>
                    <a:pt x="2532" y="8125"/>
                  </a:moveTo>
                  <a:lnTo>
                    <a:pt x="3157" y="7250"/>
                  </a:lnTo>
                  <a:lnTo>
                    <a:pt x="2813" y="7250"/>
                  </a:lnTo>
                  <a:lnTo>
                    <a:pt x="3032" y="6531"/>
                  </a:lnTo>
                  <a:lnTo>
                    <a:pt x="2344" y="7437"/>
                  </a:lnTo>
                  <a:lnTo>
                    <a:pt x="2719" y="7437"/>
                  </a:lnTo>
                  <a:lnTo>
                    <a:pt x="2532" y="8125"/>
                  </a:lnTo>
                  <a:close/>
                  <a:moveTo>
                    <a:pt x="2532" y="3001"/>
                  </a:moveTo>
                  <a:lnTo>
                    <a:pt x="3157" y="2126"/>
                  </a:lnTo>
                  <a:lnTo>
                    <a:pt x="2813" y="2126"/>
                  </a:lnTo>
                  <a:lnTo>
                    <a:pt x="3032" y="1407"/>
                  </a:lnTo>
                  <a:lnTo>
                    <a:pt x="2344" y="2313"/>
                  </a:lnTo>
                  <a:lnTo>
                    <a:pt x="2719" y="2313"/>
                  </a:lnTo>
                  <a:lnTo>
                    <a:pt x="2532" y="3001"/>
                  </a:lnTo>
                  <a:close/>
                  <a:moveTo>
                    <a:pt x="4032" y="8125"/>
                  </a:moveTo>
                  <a:lnTo>
                    <a:pt x="4688" y="7250"/>
                  </a:lnTo>
                  <a:lnTo>
                    <a:pt x="4344" y="7250"/>
                  </a:lnTo>
                  <a:lnTo>
                    <a:pt x="4563" y="6531"/>
                  </a:lnTo>
                  <a:lnTo>
                    <a:pt x="3876" y="7437"/>
                  </a:lnTo>
                  <a:lnTo>
                    <a:pt x="4251" y="7437"/>
                  </a:lnTo>
                  <a:lnTo>
                    <a:pt x="4032" y="8125"/>
                  </a:lnTo>
                  <a:close/>
                  <a:moveTo>
                    <a:pt x="3219" y="1594"/>
                  </a:moveTo>
                  <a:lnTo>
                    <a:pt x="3876" y="719"/>
                  </a:lnTo>
                  <a:lnTo>
                    <a:pt x="3501" y="719"/>
                  </a:lnTo>
                  <a:lnTo>
                    <a:pt x="3751" y="0"/>
                  </a:lnTo>
                  <a:lnTo>
                    <a:pt x="3063" y="938"/>
                  </a:lnTo>
                  <a:lnTo>
                    <a:pt x="3407" y="938"/>
                  </a:lnTo>
                  <a:lnTo>
                    <a:pt x="3219" y="1594"/>
                  </a:lnTo>
                  <a:close/>
                  <a:moveTo>
                    <a:pt x="1688" y="1594"/>
                  </a:moveTo>
                  <a:lnTo>
                    <a:pt x="2344" y="719"/>
                  </a:lnTo>
                  <a:lnTo>
                    <a:pt x="1969" y="719"/>
                  </a:lnTo>
                  <a:lnTo>
                    <a:pt x="2219" y="0"/>
                  </a:lnTo>
                  <a:lnTo>
                    <a:pt x="1532" y="938"/>
                  </a:lnTo>
                  <a:lnTo>
                    <a:pt x="1876" y="938"/>
                  </a:lnTo>
                  <a:lnTo>
                    <a:pt x="1688" y="1594"/>
                  </a:lnTo>
                  <a:close/>
                  <a:moveTo>
                    <a:pt x="1001" y="8125"/>
                  </a:moveTo>
                  <a:lnTo>
                    <a:pt x="1626" y="7250"/>
                  </a:lnTo>
                  <a:lnTo>
                    <a:pt x="1282" y="7250"/>
                  </a:lnTo>
                  <a:lnTo>
                    <a:pt x="1532" y="6531"/>
                  </a:lnTo>
                  <a:lnTo>
                    <a:pt x="813" y="7437"/>
                  </a:lnTo>
                  <a:lnTo>
                    <a:pt x="1188" y="7437"/>
                  </a:lnTo>
                  <a:lnTo>
                    <a:pt x="1001" y="8125"/>
                  </a:lnTo>
                  <a:close/>
                  <a:moveTo>
                    <a:pt x="157" y="4156"/>
                  </a:moveTo>
                  <a:lnTo>
                    <a:pt x="813" y="3282"/>
                  </a:lnTo>
                  <a:lnTo>
                    <a:pt x="469" y="3282"/>
                  </a:lnTo>
                  <a:lnTo>
                    <a:pt x="688" y="2563"/>
                  </a:lnTo>
                  <a:lnTo>
                    <a:pt x="0" y="3501"/>
                  </a:lnTo>
                  <a:lnTo>
                    <a:pt x="376" y="3501"/>
                  </a:lnTo>
                  <a:lnTo>
                    <a:pt x="157" y="4156"/>
                  </a:lnTo>
                  <a:close/>
                  <a:moveTo>
                    <a:pt x="9343" y="1594"/>
                  </a:moveTo>
                  <a:lnTo>
                    <a:pt x="9968" y="719"/>
                  </a:lnTo>
                  <a:lnTo>
                    <a:pt x="9625" y="719"/>
                  </a:lnTo>
                  <a:lnTo>
                    <a:pt x="9875" y="0"/>
                  </a:lnTo>
                  <a:lnTo>
                    <a:pt x="9156" y="938"/>
                  </a:lnTo>
                  <a:lnTo>
                    <a:pt x="9531" y="938"/>
                  </a:lnTo>
                  <a:lnTo>
                    <a:pt x="9343" y="1594"/>
                  </a:lnTo>
                  <a:close/>
                  <a:moveTo>
                    <a:pt x="157" y="6718"/>
                  </a:moveTo>
                  <a:lnTo>
                    <a:pt x="813" y="5843"/>
                  </a:lnTo>
                  <a:lnTo>
                    <a:pt x="469" y="5843"/>
                  </a:lnTo>
                  <a:lnTo>
                    <a:pt x="688" y="5125"/>
                  </a:lnTo>
                  <a:lnTo>
                    <a:pt x="0" y="6062"/>
                  </a:lnTo>
                  <a:lnTo>
                    <a:pt x="376" y="6062"/>
                  </a:lnTo>
                  <a:lnTo>
                    <a:pt x="157" y="6718"/>
                  </a:lnTo>
                  <a:close/>
                  <a:moveTo>
                    <a:pt x="4032" y="5562"/>
                  </a:moveTo>
                  <a:lnTo>
                    <a:pt x="4688" y="4687"/>
                  </a:lnTo>
                  <a:lnTo>
                    <a:pt x="4344" y="4687"/>
                  </a:lnTo>
                  <a:lnTo>
                    <a:pt x="4563" y="3969"/>
                  </a:lnTo>
                  <a:lnTo>
                    <a:pt x="3876" y="4875"/>
                  </a:lnTo>
                  <a:lnTo>
                    <a:pt x="4251" y="4875"/>
                  </a:lnTo>
                  <a:lnTo>
                    <a:pt x="4032" y="5562"/>
                  </a:lnTo>
                  <a:close/>
                  <a:moveTo>
                    <a:pt x="1001" y="5562"/>
                  </a:moveTo>
                  <a:lnTo>
                    <a:pt x="1626" y="4687"/>
                  </a:lnTo>
                  <a:lnTo>
                    <a:pt x="1282" y="4687"/>
                  </a:lnTo>
                  <a:lnTo>
                    <a:pt x="1532" y="3969"/>
                  </a:lnTo>
                  <a:lnTo>
                    <a:pt x="813" y="4875"/>
                  </a:lnTo>
                  <a:lnTo>
                    <a:pt x="1188" y="4875"/>
                  </a:lnTo>
                  <a:lnTo>
                    <a:pt x="1001" y="5562"/>
                  </a:lnTo>
                  <a:close/>
                  <a:moveTo>
                    <a:pt x="1001" y="3001"/>
                  </a:moveTo>
                  <a:lnTo>
                    <a:pt x="1626" y="2126"/>
                  </a:lnTo>
                  <a:lnTo>
                    <a:pt x="1282" y="2126"/>
                  </a:lnTo>
                  <a:lnTo>
                    <a:pt x="1532" y="1407"/>
                  </a:lnTo>
                  <a:lnTo>
                    <a:pt x="813" y="2313"/>
                  </a:lnTo>
                  <a:lnTo>
                    <a:pt x="1188" y="2313"/>
                  </a:lnTo>
                  <a:lnTo>
                    <a:pt x="1001" y="3001"/>
                  </a:lnTo>
                  <a:close/>
                  <a:moveTo>
                    <a:pt x="157" y="1594"/>
                  </a:moveTo>
                  <a:lnTo>
                    <a:pt x="813" y="719"/>
                  </a:lnTo>
                  <a:lnTo>
                    <a:pt x="469" y="719"/>
                  </a:lnTo>
                  <a:lnTo>
                    <a:pt x="688" y="0"/>
                  </a:lnTo>
                  <a:lnTo>
                    <a:pt x="0" y="938"/>
                  </a:lnTo>
                  <a:lnTo>
                    <a:pt x="376" y="938"/>
                  </a:lnTo>
                  <a:lnTo>
                    <a:pt x="157" y="1594"/>
                  </a:lnTo>
                  <a:close/>
                  <a:moveTo>
                    <a:pt x="4032" y="3001"/>
                  </a:moveTo>
                  <a:lnTo>
                    <a:pt x="4688" y="2126"/>
                  </a:lnTo>
                  <a:lnTo>
                    <a:pt x="4344" y="2126"/>
                  </a:lnTo>
                  <a:lnTo>
                    <a:pt x="4563" y="1407"/>
                  </a:lnTo>
                  <a:lnTo>
                    <a:pt x="3876" y="2313"/>
                  </a:lnTo>
                  <a:lnTo>
                    <a:pt x="4251" y="2313"/>
                  </a:lnTo>
                  <a:lnTo>
                    <a:pt x="4032" y="3001"/>
                  </a:lnTo>
                  <a:close/>
                  <a:moveTo>
                    <a:pt x="7093" y="3001"/>
                  </a:moveTo>
                  <a:lnTo>
                    <a:pt x="7750" y="2126"/>
                  </a:lnTo>
                  <a:lnTo>
                    <a:pt x="7375" y="2126"/>
                  </a:lnTo>
                  <a:lnTo>
                    <a:pt x="7625" y="1407"/>
                  </a:lnTo>
                  <a:lnTo>
                    <a:pt x="6937" y="2313"/>
                  </a:lnTo>
                  <a:lnTo>
                    <a:pt x="7281" y="2313"/>
                  </a:lnTo>
                  <a:lnTo>
                    <a:pt x="7093" y="3001"/>
                  </a:lnTo>
                  <a:close/>
                  <a:moveTo>
                    <a:pt x="8625" y="8125"/>
                  </a:moveTo>
                  <a:lnTo>
                    <a:pt x="9281" y="7250"/>
                  </a:lnTo>
                  <a:lnTo>
                    <a:pt x="8906" y="7250"/>
                  </a:lnTo>
                  <a:lnTo>
                    <a:pt x="9156" y="6531"/>
                  </a:lnTo>
                  <a:lnTo>
                    <a:pt x="8468" y="7437"/>
                  </a:lnTo>
                  <a:lnTo>
                    <a:pt x="8812" y="7437"/>
                  </a:lnTo>
                  <a:lnTo>
                    <a:pt x="8625" y="8125"/>
                  </a:lnTo>
                  <a:close/>
                  <a:moveTo>
                    <a:pt x="7812" y="1594"/>
                  </a:moveTo>
                  <a:lnTo>
                    <a:pt x="8468" y="719"/>
                  </a:lnTo>
                  <a:lnTo>
                    <a:pt x="8093" y="719"/>
                  </a:lnTo>
                  <a:lnTo>
                    <a:pt x="8343" y="0"/>
                  </a:lnTo>
                  <a:lnTo>
                    <a:pt x="7625" y="938"/>
                  </a:lnTo>
                  <a:lnTo>
                    <a:pt x="8000" y="938"/>
                  </a:lnTo>
                  <a:lnTo>
                    <a:pt x="7812" y="1594"/>
                  </a:lnTo>
                  <a:close/>
                  <a:moveTo>
                    <a:pt x="8625" y="5562"/>
                  </a:moveTo>
                  <a:lnTo>
                    <a:pt x="9281" y="4687"/>
                  </a:lnTo>
                  <a:lnTo>
                    <a:pt x="8906" y="4687"/>
                  </a:lnTo>
                  <a:lnTo>
                    <a:pt x="9156" y="3969"/>
                  </a:lnTo>
                  <a:lnTo>
                    <a:pt x="8468" y="4875"/>
                  </a:lnTo>
                  <a:lnTo>
                    <a:pt x="8812" y="4875"/>
                  </a:lnTo>
                  <a:lnTo>
                    <a:pt x="8625" y="5562"/>
                  </a:lnTo>
                  <a:close/>
                  <a:moveTo>
                    <a:pt x="8625" y="3001"/>
                  </a:moveTo>
                  <a:lnTo>
                    <a:pt x="9281" y="2126"/>
                  </a:lnTo>
                  <a:lnTo>
                    <a:pt x="8906" y="2126"/>
                  </a:lnTo>
                  <a:lnTo>
                    <a:pt x="9156" y="1407"/>
                  </a:lnTo>
                  <a:lnTo>
                    <a:pt x="8468" y="2313"/>
                  </a:lnTo>
                  <a:lnTo>
                    <a:pt x="8812" y="2313"/>
                  </a:lnTo>
                  <a:lnTo>
                    <a:pt x="8625" y="3001"/>
                  </a:lnTo>
                  <a:close/>
                  <a:moveTo>
                    <a:pt x="7093" y="5562"/>
                  </a:moveTo>
                  <a:lnTo>
                    <a:pt x="7750" y="4687"/>
                  </a:lnTo>
                  <a:lnTo>
                    <a:pt x="7375" y="4687"/>
                  </a:lnTo>
                  <a:lnTo>
                    <a:pt x="7625" y="3969"/>
                  </a:lnTo>
                  <a:lnTo>
                    <a:pt x="6937" y="4875"/>
                  </a:lnTo>
                  <a:lnTo>
                    <a:pt x="7281" y="4875"/>
                  </a:lnTo>
                  <a:lnTo>
                    <a:pt x="7093" y="5562"/>
                  </a:lnTo>
                  <a:close/>
                  <a:moveTo>
                    <a:pt x="5563" y="8125"/>
                  </a:moveTo>
                  <a:lnTo>
                    <a:pt x="6218" y="7250"/>
                  </a:lnTo>
                  <a:lnTo>
                    <a:pt x="5843" y="7250"/>
                  </a:lnTo>
                  <a:lnTo>
                    <a:pt x="6093" y="6531"/>
                  </a:lnTo>
                  <a:lnTo>
                    <a:pt x="5407" y="7437"/>
                  </a:lnTo>
                  <a:lnTo>
                    <a:pt x="5751" y="7437"/>
                  </a:lnTo>
                  <a:lnTo>
                    <a:pt x="5563" y="8125"/>
                  </a:lnTo>
                  <a:close/>
                  <a:moveTo>
                    <a:pt x="4751" y="1594"/>
                  </a:moveTo>
                  <a:lnTo>
                    <a:pt x="5407" y="719"/>
                  </a:lnTo>
                  <a:lnTo>
                    <a:pt x="5032" y="719"/>
                  </a:lnTo>
                  <a:lnTo>
                    <a:pt x="5282" y="0"/>
                  </a:lnTo>
                  <a:lnTo>
                    <a:pt x="4594" y="938"/>
                  </a:lnTo>
                  <a:lnTo>
                    <a:pt x="4938" y="938"/>
                  </a:lnTo>
                  <a:lnTo>
                    <a:pt x="4751" y="1594"/>
                  </a:lnTo>
                  <a:close/>
                  <a:moveTo>
                    <a:pt x="5563" y="3001"/>
                  </a:moveTo>
                  <a:lnTo>
                    <a:pt x="6218" y="2126"/>
                  </a:lnTo>
                  <a:lnTo>
                    <a:pt x="5843" y="2126"/>
                  </a:lnTo>
                  <a:lnTo>
                    <a:pt x="6093" y="1407"/>
                  </a:lnTo>
                  <a:lnTo>
                    <a:pt x="5407" y="2313"/>
                  </a:lnTo>
                  <a:lnTo>
                    <a:pt x="5751" y="2313"/>
                  </a:lnTo>
                  <a:lnTo>
                    <a:pt x="5563" y="3001"/>
                  </a:lnTo>
                  <a:close/>
                  <a:moveTo>
                    <a:pt x="5563" y="5562"/>
                  </a:moveTo>
                  <a:lnTo>
                    <a:pt x="6218" y="4687"/>
                  </a:lnTo>
                  <a:lnTo>
                    <a:pt x="5843" y="4687"/>
                  </a:lnTo>
                  <a:lnTo>
                    <a:pt x="6093" y="3969"/>
                  </a:lnTo>
                  <a:lnTo>
                    <a:pt x="5407" y="4875"/>
                  </a:lnTo>
                  <a:lnTo>
                    <a:pt x="5751" y="4875"/>
                  </a:lnTo>
                  <a:lnTo>
                    <a:pt x="5563" y="5562"/>
                  </a:lnTo>
                  <a:close/>
                  <a:moveTo>
                    <a:pt x="7093" y="8125"/>
                  </a:moveTo>
                  <a:lnTo>
                    <a:pt x="7750" y="7250"/>
                  </a:lnTo>
                  <a:lnTo>
                    <a:pt x="7375" y="7250"/>
                  </a:lnTo>
                  <a:lnTo>
                    <a:pt x="7625" y="6531"/>
                  </a:lnTo>
                  <a:lnTo>
                    <a:pt x="6937" y="7437"/>
                  </a:lnTo>
                  <a:lnTo>
                    <a:pt x="7281" y="7437"/>
                  </a:lnTo>
                  <a:lnTo>
                    <a:pt x="7093" y="812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99362" y="1061618"/>
            <a:ext cx="5433540" cy="4734765"/>
          </a:xfrm>
          <a:prstGeom prst="rect">
            <a:avLst/>
          </a:prstGeom>
        </p:spPr>
        <p:txBody>
          <a:bodyPr lIns="91420" tIns="45710" rIns="91420" bIns="45710" anchor="ctr">
            <a:noAutofit/>
          </a:bodyPr>
          <a:lstStyle>
            <a:lvl1pPr marL="226478" indent="-22647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tabLst>
                <a:tab pos="455073" algn="l"/>
              </a:tabLst>
              <a:defRPr lang="en-GB" sz="2667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1pPr>
            <a:lvl2pPr marL="455073" indent="-228594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Arial"/>
              <a:buChar char="•"/>
              <a:defRPr lang="en-GB" sz="2400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2pPr>
            <a:lvl3pPr marL="996719" indent="-228548">
              <a:lnSpc>
                <a:spcPct val="100000"/>
              </a:lnSpc>
              <a:spcBef>
                <a:spcPts val="1467"/>
              </a:spcBef>
              <a:buClr>
                <a:schemeClr val="tx1"/>
              </a:buClr>
              <a:buSzPct val="60000"/>
              <a:buFont typeface="Arial"/>
              <a:buChar char="•"/>
              <a:defRPr lang="en-GB" sz="2667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"/>
              </a:defRPr>
            </a:lvl3pPr>
            <a:lvl4pPr marL="1214683" indent="-228548">
              <a:lnSpc>
                <a:spcPct val="100000"/>
              </a:lnSpc>
              <a:spcBef>
                <a:spcPts val="1467"/>
              </a:spcBef>
              <a:buClr>
                <a:schemeClr val="tx1"/>
              </a:buClr>
              <a:buSzPct val="60000"/>
              <a:buFont typeface="Arial"/>
              <a:buChar char="•"/>
              <a:defRPr lang="en-GB" sz="2667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"/>
              </a:defRPr>
            </a:lvl4pPr>
            <a:lvl5pPr marL="1443231" indent="-224314">
              <a:lnSpc>
                <a:spcPct val="100000"/>
              </a:lnSpc>
              <a:spcBef>
                <a:spcPts val="1467"/>
              </a:spcBef>
              <a:buClr>
                <a:schemeClr val="tx1"/>
              </a:buClr>
              <a:buSzPct val="60000"/>
              <a:buFont typeface="Arial"/>
              <a:buChar char="•"/>
              <a:defRPr lang="en-US" sz="2667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9259FFFA-F74E-B143-8C68-EFB508DA7F9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7409" y="256033"/>
            <a:ext cx="3630039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9" tIns="60949" rIns="121899" bIns="60949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733" b="1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CiscoSansTT Light" panose="020B0503020201020303" pitchFamily="34" charset="0"/>
              </a:rPr>
              <a:t>目录</a:t>
            </a:r>
            <a:endParaRPr kumimoji="0" lang="en-US" sz="3733" b="1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CiscoSansTT Light" panose="020B0503020201020303" pitchFamily="34" charset="0"/>
            </a:endParaRP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3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91330" y="777240"/>
            <a:ext cx="11009341" cy="442569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bg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bg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84407E7C-DC70-456D-86C7-8BAE86BCF26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449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09728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3920058"/>
            <a:ext cx="245364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" y="4321695"/>
            <a:ext cx="245364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449320" y="3920058"/>
            <a:ext cx="245364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3449320" y="4321695"/>
            <a:ext cx="245364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9128760" y="3920058"/>
            <a:ext cx="245364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9128760" y="4321695"/>
            <a:ext cx="245364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137922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705866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989838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22" hasCustomPrompt="1"/>
          </p:nvPr>
        </p:nvSpPr>
        <p:spPr>
          <a:xfrm>
            <a:off x="6289040" y="3920058"/>
            <a:ext cx="245364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23"/>
          </p:nvPr>
        </p:nvSpPr>
        <p:spPr>
          <a:xfrm>
            <a:off x="6289040" y="4321695"/>
            <a:ext cx="245364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421894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270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09728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3920058"/>
            <a:ext cx="1828800" cy="2215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2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" y="4321695"/>
            <a:ext cx="1828800" cy="167905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2895600" y="3920058"/>
            <a:ext cx="1828800" cy="2215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2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2895600" y="4321695"/>
            <a:ext cx="1828800" cy="167905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7467600" y="3920058"/>
            <a:ext cx="1828800" cy="2215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2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7467600" y="4321695"/>
            <a:ext cx="1828800" cy="167905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1066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7924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10210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181600" y="3920058"/>
            <a:ext cx="1828800" cy="2215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2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23"/>
          </p:nvPr>
        </p:nvSpPr>
        <p:spPr>
          <a:xfrm>
            <a:off x="5181600" y="4321695"/>
            <a:ext cx="1828800" cy="167905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5638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25" hasCustomPrompt="1"/>
          </p:nvPr>
        </p:nvSpPr>
        <p:spPr>
          <a:xfrm>
            <a:off x="9753600" y="3920058"/>
            <a:ext cx="1828800" cy="2215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2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6"/>
          </p:nvPr>
        </p:nvSpPr>
        <p:spPr>
          <a:xfrm>
            <a:off x="9753600" y="4321695"/>
            <a:ext cx="1828800" cy="167905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27" hasCustomPrompt="1"/>
          </p:nvPr>
        </p:nvSpPr>
        <p:spPr>
          <a:xfrm>
            <a:off x="3352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39222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609600" y="1371600"/>
            <a:ext cx="10972800" cy="4724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3381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609600" y="1371600"/>
            <a:ext cx="10991850" cy="4724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1112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3886200" y="1371600"/>
            <a:ext cx="7715250" cy="4724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371600"/>
            <a:ext cx="2898648" cy="4724400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0754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>
            <a:endCxn id="42" idx="4"/>
          </p:cNvCxnSpPr>
          <p:nvPr userDrawn="1"/>
        </p:nvCxnSpPr>
        <p:spPr>
          <a:xfrm>
            <a:off x="-2115" y="2768051"/>
            <a:ext cx="862763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476628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343656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210684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077712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9944738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Freeform 41"/>
          <p:cNvSpPr/>
          <p:nvPr userDrawn="1"/>
        </p:nvSpPr>
        <p:spPr>
          <a:xfrm>
            <a:off x="860648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 42"/>
          <p:cNvSpPr/>
          <p:nvPr userDrawn="1"/>
        </p:nvSpPr>
        <p:spPr>
          <a:xfrm>
            <a:off x="2727676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Freeform 43"/>
          <p:cNvSpPr/>
          <p:nvPr userDrawn="1"/>
        </p:nvSpPr>
        <p:spPr>
          <a:xfrm>
            <a:off x="4594704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 44"/>
          <p:cNvSpPr/>
          <p:nvPr userDrawn="1"/>
        </p:nvSpPr>
        <p:spPr>
          <a:xfrm>
            <a:off x="6461732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 45"/>
          <p:cNvSpPr/>
          <p:nvPr userDrawn="1"/>
        </p:nvSpPr>
        <p:spPr>
          <a:xfrm>
            <a:off x="8328760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Freeform 46"/>
          <p:cNvSpPr/>
          <p:nvPr userDrawn="1"/>
        </p:nvSpPr>
        <p:spPr>
          <a:xfrm>
            <a:off x="10195786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42" idx="0"/>
          </p:cNvCxnSpPr>
          <p:nvPr userDrawn="1"/>
        </p:nvCxnSpPr>
        <p:spPr>
          <a:xfrm>
            <a:off x="2015902" y="2768051"/>
            <a:ext cx="711774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3882930" y="2768051"/>
            <a:ext cx="711774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5749958" y="2768051"/>
            <a:ext cx="711774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7616986" y="2768051"/>
            <a:ext cx="711774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9484012" y="2768051"/>
            <a:ext cx="711774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7" idx="0"/>
          </p:cNvCxnSpPr>
          <p:nvPr userDrawn="1"/>
        </p:nvCxnSpPr>
        <p:spPr>
          <a:xfrm>
            <a:off x="11351040" y="2768051"/>
            <a:ext cx="840960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  <p:sp>
        <p:nvSpPr>
          <p:cNvPr id="63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2793585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  <p:sp>
        <p:nvSpPr>
          <p:cNvPr id="64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4660613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  <p:sp>
        <p:nvSpPr>
          <p:cNvPr id="65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6527641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  <p:sp>
        <p:nvSpPr>
          <p:cNvPr id="66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8394669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  <p:sp>
        <p:nvSpPr>
          <p:cNvPr id="67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10261697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</p:spTree>
    <p:extLst>
      <p:ext uri="{BB962C8B-B14F-4D97-AF65-F5344CB8AC3E}">
        <p14:creationId xmlns:p14="http://schemas.microsoft.com/office/powerpoint/2010/main" val="308530116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 up slide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88" y="759925"/>
            <a:ext cx="9257697" cy="5431325"/>
          </a:xfrm>
          <a:prstGeom prst="rect">
            <a:avLst/>
          </a:prstGeom>
        </p:spPr>
      </p:pic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257316" y="1180629"/>
            <a:ext cx="6934683" cy="432539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tIns="91440" bIns="137160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IN" dirty="0"/>
              <a:t>Screenshot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7148"/>
            <a:ext cx="4239986" cy="6155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972164"/>
            <a:ext cx="2933700" cy="412383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240469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mock up slide_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7148"/>
            <a:ext cx="4857750" cy="123110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Title of Presentation |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972164"/>
            <a:ext cx="4857750" cy="412383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5"/>
          <a:stretch/>
        </p:blipFill>
        <p:spPr>
          <a:xfrm>
            <a:off x="6897503" y="806889"/>
            <a:ext cx="3418890" cy="6051111"/>
          </a:xfrm>
          <a:prstGeom prst="rect">
            <a:avLst/>
          </a:prstGeom>
        </p:spPr>
      </p:pic>
      <p:sp>
        <p:nvSpPr>
          <p:cNvPr id="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7133292" y="1655064"/>
            <a:ext cx="2945962" cy="5202936"/>
          </a:xfrm>
          <a:prstGeom prst="rect">
            <a:avLst/>
          </a:prstGeom>
          <a:noFill/>
        </p:spPr>
        <p:txBody>
          <a:bodyPr tIns="91440" bIns="137160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IN" dirty="0"/>
              <a:t>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9408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Green_Thank you slide">
    <p:bg>
      <p:bgPr>
        <a:gradFill>
          <a:gsLst>
            <a:gs pos="50000">
              <a:schemeClr val="accent5"/>
            </a:gs>
            <a:gs pos="0">
              <a:srgbClr val="034EA2"/>
            </a:gs>
            <a:gs pos="100000">
              <a:srgbClr val="B0D23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7913030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Teal_Thank you slide">
    <p:bg>
      <p:bgPr>
        <a:gradFill>
          <a:gsLst>
            <a:gs pos="50000">
              <a:srgbClr val="1586B0"/>
            </a:gs>
            <a:gs pos="0">
              <a:schemeClr val="accent1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190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3146292" y="778669"/>
            <a:ext cx="5899416" cy="442569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bg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bg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C6AFBDD9-A4CC-4FCE-8947-C9629C70375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96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Teal_Thank you slide">
    <p:bg>
      <p:bgPr>
        <a:gradFill>
          <a:gsLst>
            <a:gs pos="50000">
              <a:srgbClr val="5D72A7"/>
            </a:gs>
            <a:gs pos="0">
              <a:schemeClr val="accent3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492115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Orange_Thank you slide">
    <p:bg>
      <p:bgPr>
        <a:gradFill>
          <a:gsLst>
            <a:gs pos="0">
              <a:schemeClr val="accent5"/>
            </a:gs>
            <a:gs pos="50000">
              <a:srgbClr val="8D9770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1910118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Orange_Thank you slide">
    <p:bg>
      <p:bgPr>
        <a:gradFill>
          <a:gsLst>
            <a:gs pos="0">
              <a:schemeClr val="accent3"/>
            </a:gs>
            <a:gs pos="50000">
              <a:srgbClr val="C34C58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5671530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Purple_Thank you slide">
    <p:bg>
      <p:bgPr>
        <a:gradFill>
          <a:gsLst>
            <a:gs pos="0">
              <a:schemeClr val="accent1"/>
            </a:gs>
            <a:gs pos="50000">
              <a:srgbClr val="4B3B99"/>
            </a:gs>
            <a:gs pos="100000">
              <a:schemeClr val="accent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6758546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Orange_Thank you slide">
    <p:bg>
      <p:bgPr>
        <a:gradFill>
          <a:gsLst>
            <a:gs pos="50000">
              <a:srgbClr val="7B5F62"/>
            </a:gs>
            <a:gs pos="0">
              <a:schemeClr val="accent1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827379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291616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">
            <a:extLst>
              <a:ext uri="{FF2B5EF4-FFF2-40B4-BE49-F238E27FC236}">
                <a16:creationId xmlns:a16="http://schemas.microsoft.com/office/drawing/2014/main" id="{4558BFC1-2779-497B-9964-275329B0CC1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149146-C86E-4773-BC1A-B3FCDA13351E}"/>
              </a:ext>
            </a:extLst>
          </p:cNvPr>
          <p:cNvGrpSpPr/>
          <p:nvPr userDrawn="1"/>
        </p:nvGrpSpPr>
        <p:grpSpPr>
          <a:xfrm>
            <a:off x="0" y="2145408"/>
            <a:ext cx="12192000" cy="4712593"/>
            <a:chOff x="0" y="1609055"/>
            <a:chExt cx="9144000" cy="353444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219F8C-8797-1A47-B693-5FCE8BB57F7F}"/>
                </a:ext>
              </a:extLst>
            </p:cNvPr>
            <p:cNvSpPr/>
            <p:nvPr/>
          </p:nvSpPr>
          <p:spPr bwMode="auto">
            <a:xfrm>
              <a:off x="0" y="2583181"/>
              <a:ext cx="9144000" cy="256031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marL="0" marR="0" lvl="0" indent="0" algn="ctr" defTabSz="685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Arial" pitchFamily="-107" charset="0"/>
                <a:cs typeface="CiscoSansTT Light" panose="020B0503020201020303" pitchFamily="34" charset="0"/>
                <a:sym typeface="Arial" pitchFamily="-107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829F815-BAFB-5141-A80A-A20D013AC0DC}"/>
                </a:ext>
              </a:extLst>
            </p:cNvPr>
            <p:cNvSpPr txBox="1"/>
            <p:nvPr/>
          </p:nvSpPr>
          <p:spPr>
            <a:xfrm>
              <a:off x="4235249" y="4932984"/>
              <a:ext cx="673502" cy="19240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CiscoSansTT Light" panose="020B0503020201020303" pitchFamily="34" charset="0"/>
                  <a:ea typeface="ＭＳ Ｐゴシック" charset="0"/>
                  <a:cs typeface="CiscoSansTT Light" panose="020B0503020201020303" pitchFamily="34" charset="0"/>
                </a:rPr>
                <a:t>#</a:t>
              </a:r>
              <a:r>
                <a:rPr kumimoji="0" lang="en-US" sz="1067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CiscoSansTT Light" panose="020B0503020201020303" pitchFamily="34" charset="0"/>
                  <a:ea typeface="ＭＳ Ｐゴシック" charset="0"/>
                  <a:cs typeface="CiscoSansTT Light" panose="020B0503020201020303" pitchFamily="34" charset="0"/>
                </a:rPr>
                <a:t>CiscoLiveLA</a:t>
              </a:r>
              <a:endPara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endParaRPr>
            </a:p>
          </p:txBody>
        </p:sp>
        <p:sp>
          <p:nvSpPr>
            <p:cNvPr id="50" name="Freeform 1">
              <a:extLst>
                <a:ext uri="{FF2B5EF4-FFF2-40B4-BE49-F238E27FC236}">
                  <a16:creationId xmlns:a16="http://schemas.microsoft.com/office/drawing/2014/main" id="{F4F43553-6303-43B1-97FB-5EA5E37FF8B7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1874520" y="2810642"/>
              <a:ext cx="5394960" cy="660063"/>
            </a:xfrm>
            <a:custGeom>
              <a:avLst/>
              <a:gdLst>
                <a:gd name="T0" fmla="*/ 99 w 16004"/>
                <a:gd name="T1" fmla="*/ 1915 h 1959"/>
                <a:gd name="T2" fmla="*/ 0 w 16004"/>
                <a:gd name="T3" fmla="*/ 0 h 1959"/>
                <a:gd name="T4" fmla="*/ 2650 w 16004"/>
                <a:gd name="T5" fmla="*/ 0 h 1959"/>
                <a:gd name="T6" fmla="*/ 2545 w 16004"/>
                <a:gd name="T7" fmla="*/ 1915 h 1959"/>
                <a:gd name="T8" fmla="*/ 1309 w 16004"/>
                <a:gd name="T9" fmla="*/ 1915 h 1959"/>
                <a:gd name="T10" fmla="*/ 1213 w 16004"/>
                <a:gd name="T11" fmla="*/ 0 h 1959"/>
                <a:gd name="T12" fmla="*/ 2560 w 16004"/>
                <a:gd name="T13" fmla="*/ 1766 h 1959"/>
                <a:gd name="T14" fmla="*/ 2650 w 16004"/>
                <a:gd name="T15" fmla="*/ 0 h 1959"/>
                <a:gd name="T16" fmla="*/ 4129 w 16004"/>
                <a:gd name="T17" fmla="*/ 88 h 1959"/>
                <a:gd name="T18" fmla="*/ 4030 w 16004"/>
                <a:gd name="T19" fmla="*/ 1915 h 1959"/>
                <a:gd name="T20" fmla="*/ 3384 w 16004"/>
                <a:gd name="T21" fmla="*/ 88 h 1959"/>
                <a:gd name="T22" fmla="*/ 4775 w 16004"/>
                <a:gd name="T23" fmla="*/ 0 h 1959"/>
                <a:gd name="T24" fmla="*/ 5441 w 16004"/>
                <a:gd name="T25" fmla="*/ 1292 h 1959"/>
                <a:gd name="T26" fmla="*/ 5537 w 16004"/>
                <a:gd name="T27" fmla="*/ 0 h 1959"/>
                <a:gd name="T28" fmla="*/ 6161 w 16004"/>
                <a:gd name="T29" fmla="*/ 1870 h 1959"/>
                <a:gd name="T30" fmla="*/ 6784 w 16004"/>
                <a:gd name="T31" fmla="*/ 0 h 1959"/>
                <a:gd name="T32" fmla="*/ 6880 w 16004"/>
                <a:gd name="T33" fmla="*/ 1292 h 1959"/>
                <a:gd name="T34" fmla="*/ 5441 w 16004"/>
                <a:gd name="T35" fmla="*/ 1292 h 1959"/>
                <a:gd name="T36" fmla="*/ 8081 w 16004"/>
                <a:gd name="T37" fmla="*/ 1915 h 1959"/>
                <a:gd name="T38" fmla="*/ 7984 w 16004"/>
                <a:gd name="T39" fmla="*/ 0 h 1959"/>
                <a:gd name="T40" fmla="*/ 9775 w 16004"/>
                <a:gd name="T41" fmla="*/ 88 h 1959"/>
                <a:gd name="T42" fmla="*/ 9676 w 16004"/>
                <a:gd name="T43" fmla="*/ 1915 h 1959"/>
                <a:gd name="T44" fmla="*/ 9030 w 16004"/>
                <a:gd name="T45" fmla="*/ 88 h 1959"/>
                <a:gd name="T46" fmla="*/ 10421 w 16004"/>
                <a:gd name="T47" fmla="*/ 0 h 1959"/>
                <a:gd name="T48" fmla="*/ 9775 w 16004"/>
                <a:gd name="T49" fmla="*/ 88 h 1959"/>
                <a:gd name="T50" fmla="*/ 11465 w 16004"/>
                <a:gd name="T51" fmla="*/ 1915 h 1959"/>
                <a:gd name="T52" fmla="*/ 11366 w 16004"/>
                <a:gd name="T53" fmla="*/ 0 h 1959"/>
                <a:gd name="T54" fmla="*/ 12484 w 16004"/>
                <a:gd name="T55" fmla="*/ 0 h 1959"/>
                <a:gd name="T56" fmla="*/ 13878 w 16004"/>
                <a:gd name="T57" fmla="*/ 0 h 1959"/>
                <a:gd name="T58" fmla="*/ 13249 w 16004"/>
                <a:gd name="T59" fmla="*/ 1915 h 1959"/>
                <a:gd name="T60" fmla="*/ 12379 w 16004"/>
                <a:gd name="T61" fmla="*/ 0 h 1959"/>
                <a:gd name="T62" fmla="*/ 15924 w 16004"/>
                <a:gd name="T63" fmla="*/ 984 h 1959"/>
                <a:gd name="T64" fmla="*/ 14993 w 16004"/>
                <a:gd name="T65" fmla="*/ 1828 h 1959"/>
                <a:gd name="T66" fmla="*/ 16003 w 16004"/>
                <a:gd name="T67" fmla="*/ 1915 h 1959"/>
                <a:gd name="T68" fmla="*/ 14897 w 16004"/>
                <a:gd name="T69" fmla="*/ 0 h 1959"/>
                <a:gd name="T70" fmla="*/ 16003 w 16004"/>
                <a:gd name="T71" fmla="*/ 88 h 1959"/>
                <a:gd name="T72" fmla="*/ 14993 w 16004"/>
                <a:gd name="T73" fmla="*/ 898 h 1959"/>
                <a:gd name="T74" fmla="*/ 15924 w 16004"/>
                <a:gd name="T75" fmla="*/ 984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04" h="1959">
                  <a:moveTo>
                    <a:pt x="99" y="0"/>
                  </a:moveTo>
                  <a:lnTo>
                    <a:pt x="99" y="1915"/>
                  </a:lnTo>
                  <a:lnTo>
                    <a:pt x="0" y="1915"/>
                  </a:lnTo>
                  <a:lnTo>
                    <a:pt x="0" y="0"/>
                  </a:lnTo>
                  <a:lnTo>
                    <a:pt x="99" y="0"/>
                  </a:lnTo>
                  <a:close/>
                  <a:moveTo>
                    <a:pt x="2650" y="0"/>
                  </a:moveTo>
                  <a:lnTo>
                    <a:pt x="2650" y="1915"/>
                  </a:lnTo>
                  <a:lnTo>
                    <a:pt x="2545" y="1915"/>
                  </a:lnTo>
                  <a:lnTo>
                    <a:pt x="1309" y="139"/>
                  </a:lnTo>
                  <a:lnTo>
                    <a:pt x="1309" y="1915"/>
                  </a:lnTo>
                  <a:lnTo>
                    <a:pt x="1213" y="1915"/>
                  </a:lnTo>
                  <a:lnTo>
                    <a:pt x="1213" y="0"/>
                  </a:lnTo>
                  <a:lnTo>
                    <a:pt x="1324" y="0"/>
                  </a:lnTo>
                  <a:lnTo>
                    <a:pt x="2560" y="1766"/>
                  </a:lnTo>
                  <a:lnTo>
                    <a:pt x="2560" y="0"/>
                  </a:lnTo>
                  <a:lnTo>
                    <a:pt x="2650" y="0"/>
                  </a:lnTo>
                  <a:close/>
                  <a:moveTo>
                    <a:pt x="4775" y="88"/>
                  </a:moveTo>
                  <a:lnTo>
                    <a:pt x="4129" y="88"/>
                  </a:lnTo>
                  <a:lnTo>
                    <a:pt x="4129" y="1915"/>
                  </a:lnTo>
                  <a:lnTo>
                    <a:pt x="4030" y="1915"/>
                  </a:lnTo>
                  <a:lnTo>
                    <a:pt x="4030" y="88"/>
                  </a:lnTo>
                  <a:lnTo>
                    <a:pt x="3384" y="88"/>
                  </a:lnTo>
                  <a:lnTo>
                    <a:pt x="3384" y="0"/>
                  </a:lnTo>
                  <a:lnTo>
                    <a:pt x="4775" y="0"/>
                  </a:lnTo>
                  <a:lnTo>
                    <a:pt x="4775" y="88"/>
                  </a:lnTo>
                  <a:close/>
                  <a:moveTo>
                    <a:pt x="5441" y="1292"/>
                  </a:moveTo>
                  <a:lnTo>
                    <a:pt x="5441" y="0"/>
                  </a:lnTo>
                  <a:lnTo>
                    <a:pt x="5537" y="0"/>
                  </a:lnTo>
                  <a:lnTo>
                    <a:pt x="5537" y="1295"/>
                  </a:lnTo>
                  <a:cubicBezTo>
                    <a:pt x="5537" y="1633"/>
                    <a:pt x="5805" y="1870"/>
                    <a:pt x="6161" y="1870"/>
                  </a:cubicBezTo>
                  <a:cubicBezTo>
                    <a:pt x="6513" y="1870"/>
                    <a:pt x="6784" y="1633"/>
                    <a:pt x="6784" y="1295"/>
                  </a:cubicBezTo>
                  <a:lnTo>
                    <a:pt x="6784" y="0"/>
                  </a:lnTo>
                  <a:lnTo>
                    <a:pt x="6880" y="0"/>
                  </a:lnTo>
                  <a:lnTo>
                    <a:pt x="6880" y="1292"/>
                  </a:lnTo>
                  <a:cubicBezTo>
                    <a:pt x="6880" y="1647"/>
                    <a:pt x="6615" y="1958"/>
                    <a:pt x="6161" y="1958"/>
                  </a:cubicBezTo>
                  <a:cubicBezTo>
                    <a:pt x="5701" y="1958"/>
                    <a:pt x="5441" y="1647"/>
                    <a:pt x="5441" y="1292"/>
                  </a:cubicBezTo>
                  <a:close/>
                  <a:moveTo>
                    <a:pt x="8081" y="0"/>
                  </a:moveTo>
                  <a:lnTo>
                    <a:pt x="8081" y="1915"/>
                  </a:lnTo>
                  <a:lnTo>
                    <a:pt x="7984" y="1915"/>
                  </a:lnTo>
                  <a:lnTo>
                    <a:pt x="7984" y="0"/>
                  </a:lnTo>
                  <a:lnTo>
                    <a:pt x="8081" y="0"/>
                  </a:lnTo>
                  <a:close/>
                  <a:moveTo>
                    <a:pt x="9775" y="88"/>
                  </a:moveTo>
                  <a:lnTo>
                    <a:pt x="9775" y="1915"/>
                  </a:lnTo>
                  <a:lnTo>
                    <a:pt x="9676" y="1915"/>
                  </a:lnTo>
                  <a:lnTo>
                    <a:pt x="9676" y="88"/>
                  </a:lnTo>
                  <a:lnTo>
                    <a:pt x="9030" y="88"/>
                  </a:lnTo>
                  <a:lnTo>
                    <a:pt x="9030" y="0"/>
                  </a:lnTo>
                  <a:lnTo>
                    <a:pt x="10421" y="0"/>
                  </a:lnTo>
                  <a:lnTo>
                    <a:pt x="10421" y="88"/>
                  </a:lnTo>
                  <a:lnTo>
                    <a:pt x="9775" y="88"/>
                  </a:lnTo>
                  <a:close/>
                  <a:moveTo>
                    <a:pt x="11465" y="0"/>
                  </a:moveTo>
                  <a:lnTo>
                    <a:pt x="11465" y="1915"/>
                  </a:lnTo>
                  <a:lnTo>
                    <a:pt x="11366" y="1915"/>
                  </a:lnTo>
                  <a:lnTo>
                    <a:pt x="11366" y="0"/>
                  </a:lnTo>
                  <a:lnTo>
                    <a:pt x="11465" y="0"/>
                  </a:lnTo>
                  <a:close/>
                  <a:moveTo>
                    <a:pt x="12484" y="0"/>
                  </a:moveTo>
                  <a:lnTo>
                    <a:pt x="13175" y="1839"/>
                  </a:lnTo>
                  <a:lnTo>
                    <a:pt x="13878" y="0"/>
                  </a:lnTo>
                  <a:lnTo>
                    <a:pt x="13974" y="0"/>
                  </a:lnTo>
                  <a:lnTo>
                    <a:pt x="13249" y="1915"/>
                  </a:lnTo>
                  <a:lnTo>
                    <a:pt x="13102" y="1915"/>
                  </a:lnTo>
                  <a:lnTo>
                    <a:pt x="12379" y="0"/>
                  </a:lnTo>
                  <a:lnTo>
                    <a:pt x="12484" y="0"/>
                  </a:lnTo>
                  <a:close/>
                  <a:moveTo>
                    <a:pt x="15924" y="984"/>
                  </a:moveTo>
                  <a:lnTo>
                    <a:pt x="14993" y="984"/>
                  </a:lnTo>
                  <a:lnTo>
                    <a:pt x="14993" y="1828"/>
                  </a:lnTo>
                  <a:lnTo>
                    <a:pt x="16003" y="1828"/>
                  </a:lnTo>
                  <a:lnTo>
                    <a:pt x="16003" y="1915"/>
                  </a:lnTo>
                  <a:lnTo>
                    <a:pt x="14897" y="1915"/>
                  </a:lnTo>
                  <a:lnTo>
                    <a:pt x="14897" y="0"/>
                  </a:lnTo>
                  <a:lnTo>
                    <a:pt x="16003" y="0"/>
                  </a:lnTo>
                  <a:lnTo>
                    <a:pt x="16003" y="88"/>
                  </a:lnTo>
                  <a:lnTo>
                    <a:pt x="14993" y="88"/>
                  </a:lnTo>
                  <a:lnTo>
                    <a:pt x="14993" y="898"/>
                  </a:lnTo>
                  <a:lnTo>
                    <a:pt x="15924" y="898"/>
                  </a:lnTo>
                  <a:lnTo>
                    <a:pt x="15924" y="9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8F19B59-BFCC-450C-9FF4-4E4522F4EFF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63524" y="1609055"/>
              <a:ext cx="7616952" cy="774452"/>
              <a:chOff x="749808" y="629105"/>
              <a:chExt cx="7644384" cy="777240"/>
            </a:xfrm>
          </p:grpSpPr>
          <p:sp>
            <p:nvSpPr>
              <p:cNvPr id="52" name="Freeform 1">
                <a:extLst>
                  <a:ext uri="{FF2B5EF4-FFF2-40B4-BE49-F238E27FC236}">
                    <a16:creationId xmlns:a16="http://schemas.microsoft.com/office/drawing/2014/main" id="{AC3D722C-B950-47FB-9BA9-6A10F81421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9808" y="645967"/>
                <a:ext cx="248324" cy="737305"/>
              </a:xfrm>
              <a:custGeom>
                <a:avLst/>
                <a:gdLst>
                  <a:gd name="T0" fmla="*/ 683 w 713"/>
                  <a:gd name="T1" fmla="*/ 516 h 2119"/>
                  <a:gd name="T2" fmla="*/ 593 w 713"/>
                  <a:gd name="T3" fmla="*/ 474 h 2119"/>
                  <a:gd name="T4" fmla="*/ 593 w 713"/>
                  <a:gd name="T5" fmla="*/ 237 h 2119"/>
                  <a:gd name="T6" fmla="*/ 593 w 713"/>
                  <a:gd name="T7" fmla="*/ 0 h 2119"/>
                  <a:gd name="T8" fmla="*/ 356 w 713"/>
                  <a:gd name="T9" fmla="*/ 237 h 2119"/>
                  <a:gd name="T10" fmla="*/ 237 w 713"/>
                  <a:gd name="T11" fmla="*/ 118 h 2119"/>
                  <a:gd name="T12" fmla="*/ 0 w 713"/>
                  <a:gd name="T13" fmla="*/ 118 h 2119"/>
                  <a:gd name="T14" fmla="*/ 237 w 713"/>
                  <a:gd name="T15" fmla="*/ 355 h 2119"/>
                  <a:gd name="T16" fmla="*/ 119 w 713"/>
                  <a:gd name="T17" fmla="*/ 474 h 2119"/>
                  <a:gd name="T18" fmla="*/ 3 w 713"/>
                  <a:gd name="T19" fmla="*/ 567 h 2119"/>
                  <a:gd name="T20" fmla="*/ 0 w 713"/>
                  <a:gd name="T21" fmla="*/ 589 h 2119"/>
                  <a:gd name="T22" fmla="*/ 6 w 713"/>
                  <a:gd name="T23" fmla="*/ 623 h 2119"/>
                  <a:gd name="T24" fmla="*/ 119 w 713"/>
                  <a:gd name="T25" fmla="*/ 705 h 2119"/>
                  <a:gd name="T26" fmla="*/ 119 w 713"/>
                  <a:gd name="T27" fmla="*/ 942 h 2119"/>
                  <a:gd name="T28" fmla="*/ 29 w 713"/>
                  <a:gd name="T29" fmla="*/ 984 h 2119"/>
                  <a:gd name="T30" fmla="*/ 0 w 713"/>
                  <a:gd name="T31" fmla="*/ 1058 h 2119"/>
                  <a:gd name="T32" fmla="*/ 0 w 713"/>
                  <a:gd name="T33" fmla="*/ 1058 h 2119"/>
                  <a:gd name="T34" fmla="*/ 119 w 713"/>
                  <a:gd name="T35" fmla="*/ 1172 h 2119"/>
                  <a:gd name="T36" fmla="*/ 237 w 713"/>
                  <a:gd name="T37" fmla="*/ 1291 h 2119"/>
                  <a:gd name="T38" fmla="*/ 74 w 713"/>
                  <a:gd name="T39" fmla="*/ 1418 h 2119"/>
                  <a:gd name="T40" fmla="*/ 37 w 713"/>
                  <a:gd name="T41" fmla="*/ 1443 h 2119"/>
                  <a:gd name="T42" fmla="*/ 3 w 713"/>
                  <a:gd name="T43" fmla="*/ 1528 h 2119"/>
                  <a:gd name="T44" fmla="*/ 12 w 713"/>
                  <a:gd name="T45" fmla="*/ 1573 h 2119"/>
                  <a:gd name="T46" fmla="*/ 54 w 713"/>
                  <a:gd name="T47" fmla="*/ 1624 h 2119"/>
                  <a:gd name="T48" fmla="*/ 237 w 713"/>
                  <a:gd name="T49" fmla="*/ 1762 h 2119"/>
                  <a:gd name="T50" fmla="*/ 0 w 713"/>
                  <a:gd name="T51" fmla="*/ 1999 h 2119"/>
                  <a:gd name="T52" fmla="*/ 237 w 713"/>
                  <a:gd name="T53" fmla="*/ 1999 h 2119"/>
                  <a:gd name="T54" fmla="*/ 356 w 713"/>
                  <a:gd name="T55" fmla="*/ 1881 h 2119"/>
                  <a:gd name="T56" fmla="*/ 474 w 713"/>
                  <a:gd name="T57" fmla="*/ 1999 h 2119"/>
                  <a:gd name="T58" fmla="*/ 712 w 713"/>
                  <a:gd name="T59" fmla="*/ 1999 h 2119"/>
                  <a:gd name="T60" fmla="*/ 474 w 713"/>
                  <a:gd name="T61" fmla="*/ 1762 h 2119"/>
                  <a:gd name="T62" fmla="*/ 658 w 713"/>
                  <a:gd name="T63" fmla="*/ 1624 h 2119"/>
                  <a:gd name="T64" fmla="*/ 700 w 713"/>
                  <a:gd name="T65" fmla="*/ 1573 h 2119"/>
                  <a:gd name="T66" fmla="*/ 709 w 713"/>
                  <a:gd name="T67" fmla="*/ 1528 h 2119"/>
                  <a:gd name="T68" fmla="*/ 675 w 713"/>
                  <a:gd name="T69" fmla="*/ 1443 h 2119"/>
                  <a:gd name="T70" fmla="*/ 638 w 713"/>
                  <a:gd name="T71" fmla="*/ 1418 h 2119"/>
                  <a:gd name="T72" fmla="*/ 474 w 713"/>
                  <a:gd name="T73" fmla="*/ 1291 h 2119"/>
                  <a:gd name="T74" fmla="*/ 593 w 713"/>
                  <a:gd name="T75" fmla="*/ 1172 h 2119"/>
                  <a:gd name="T76" fmla="*/ 712 w 713"/>
                  <a:gd name="T77" fmla="*/ 1058 h 2119"/>
                  <a:gd name="T78" fmla="*/ 712 w 713"/>
                  <a:gd name="T79" fmla="*/ 1058 h 2119"/>
                  <a:gd name="T80" fmla="*/ 683 w 713"/>
                  <a:gd name="T81" fmla="*/ 984 h 2119"/>
                  <a:gd name="T82" fmla="*/ 593 w 713"/>
                  <a:gd name="T83" fmla="*/ 942 h 2119"/>
                  <a:gd name="T84" fmla="*/ 593 w 713"/>
                  <a:gd name="T85" fmla="*/ 705 h 2119"/>
                  <a:gd name="T86" fmla="*/ 706 w 713"/>
                  <a:gd name="T87" fmla="*/ 623 h 2119"/>
                  <a:gd name="T88" fmla="*/ 712 w 713"/>
                  <a:gd name="T89" fmla="*/ 589 h 2119"/>
                  <a:gd name="T90" fmla="*/ 709 w 713"/>
                  <a:gd name="T91" fmla="*/ 567 h 2119"/>
                  <a:gd name="T92" fmla="*/ 477 w 713"/>
                  <a:gd name="T93" fmla="*/ 1534 h 2119"/>
                  <a:gd name="T94" fmla="*/ 240 w 713"/>
                  <a:gd name="T95" fmla="*/ 1534 h 2119"/>
                  <a:gd name="T96" fmla="*/ 359 w 713"/>
                  <a:gd name="T97" fmla="*/ 1415 h 2119"/>
                  <a:gd name="T98" fmla="*/ 477 w 713"/>
                  <a:gd name="T99" fmla="*/ 1063 h 2119"/>
                  <a:gd name="T100" fmla="*/ 359 w 713"/>
                  <a:gd name="T101" fmla="*/ 1181 h 2119"/>
                  <a:gd name="T102" fmla="*/ 240 w 713"/>
                  <a:gd name="T103" fmla="*/ 1063 h 2119"/>
                  <a:gd name="T104" fmla="*/ 477 w 713"/>
                  <a:gd name="T105" fmla="*/ 1063 h 2119"/>
                  <a:gd name="T106" fmla="*/ 240 w 713"/>
                  <a:gd name="T107" fmla="*/ 589 h 2119"/>
                  <a:gd name="T108" fmla="*/ 359 w 713"/>
                  <a:gd name="T109" fmla="*/ 471 h 2119"/>
                  <a:gd name="T110" fmla="*/ 477 w 713"/>
                  <a:gd name="T111" fmla="*/ 589 h 2119"/>
                  <a:gd name="T112" fmla="*/ 477 w 713"/>
                  <a:gd name="T113" fmla="*/ 589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3" h="2119">
                    <a:moveTo>
                      <a:pt x="709" y="567"/>
                    </a:moveTo>
                    <a:cubicBezTo>
                      <a:pt x="706" y="547"/>
                      <a:pt x="697" y="530"/>
                      <a:pt x="683" y="516"/>
                    </a:cubicBezTo>
                    <a:cubicBezTo>
                      <a:pt x="661" y="491"/>
                      <a:pt x="630" y="474"/>
                      <a:pt x="593" y="474"/>
                    </a:cubicBezTo>
                    <a:lnTo>
                      <a:pt x="593" y="474"/>
                    </a:lnTo>
                    <a:cubicBezTo>
                      <a:pt x="528" y="474"/>
                      <a:pt x="474" y="420"/>
                      <a:pt x="474" y="355"/>
                    </a:cubicBezTo>
                    <a:cubicBezTo>
                      <a:pt x="474" y="290"/>
                      <a:pt x="528" y="237"/>
                      <a:pt x="593" y="237"/>
                    </a:cubicBezTo>
                    <a:cubicBezTo>
                      <a:pt x="658" y="237"/>
                      <a:pt x="712" y="183"/>
                      <a:pt x="712" y="118"/>
                    </a:cubicBezTo>
                    <a:cubicBezTo>
                      <a:pt x="712" y="53"/>
                      <a:pt x="658" y="0"/>
                      <a:pt x="593" y="0"/>
                    </a:cubicBezTo>
                    <a:cubicBezTo>
                      <a:pt x="528" y="0"/>
                      <a:pt x="474" y="53"/>
                      <a:pt x="474" y="118"/>
                    </a:cubicBezTo>
                    <a:cubicBezTo>
                      <a:pt x="474" y="183"/>
                      <a:pt x="421" y="237"/>
                      <a:pt x="356" y="237"/>
                    </a:cubicBezTo>
                    <a:cubicBezTo>
                      <a:pt x="291" y="237"/>
                      <a:pt x="237" y="183"/>
                      <a:pt x="237" y="118"/>
                    </a:cubicBezTo>
                    <a:lnTo>
                      <a:pt x="237" y="118"/>
                    </a:lnTo>
                    <a:cubicBezTo>
                      <a:pt x="237" y="53"/>
                      <a:pt x="184" y="0"/>
                      <a:pt x="119" y="0"/>
                    </a:cubicBezTo>
                    <a:cubicBezTo>
                      <a:pt x="54" y="0"/>
                      <a:pt x="0" y="53"/>
                      <a:pt x="0" y="118"/>
                    </a:cubicBezTo>
                    <a:cubicBezTo>
                      <a:pt x="0" y="183"/>
                      <a:pt x="54" y="237"/>
                      <a:pt x="119" y="237"/>
                    </a:cubicBezTo>
                    <a:cubicBezTo>
                      <a:pt x="184" y="237"/>
                      <a:pt x="237" y="290"/>
                      <a:pt x="237" y="355"/>
                    </a:cubicBezTo>
                    <a:cubicBezTo>
                      <a:pt x="237" y="420"/>
                      <a:pt x="184" y="474"/>
                      <a:pt x="119" y="474"/>
                    </a:cubicBezTo>
                    <a:lnTo>
                      <a:pt x="119" y="474"/>
                    </a:lnTo>
                    <a:cubicBezTo>
                      <a:pt x="82" y="474"/>
                      <a:pt x="48" y="491"/>
                      <a:pt x="29" y="516"/>
                    </a:cubicBezTo>
                    <a:cubicBezTo>
                      <a:pt x="17" y="530"/>
                      <a:pt x="9" y="547"/>
                      <a:pt x="3" y="567"/>
                    </a:cubicBezTo>
                    <a:cubicBezTo>
                      <a:pt x="0" y="575"/>
                      <a:pt x="0" y="584"/>
                      <a:pt x="0" y="589"/>
                    </a:cubicBezTo>
                    <a:lnTo>
                      <a:pt x="0" y="589"/>
                    </a:lnTo>
                    <a:lnTo>
                      <a:pt x="0" y="589"/>
                    </a:lnTo>
                    <a:cubicBezTo>
                      <a:pt x="0" y="601"/>
                      <a:pt x="3" y="615"/>
                      <a:pt x="6" y="623"/>
                    </a:cubicBezTo>
                    <a:cubicBezTo>
                      <a:pt x="20" y="671"/>
                      <a:pt x="65" y="705"/>
                      <a:pt x="119" y="705"/>
                    </a:cubicBezTo>
                    <a:lnTo>
                      <a:pt x="119" y="705"/>
                    </a:lnTo>
                    <a:cubicBezTo>
                      <a:pt x="184" y="705"/>
                      <a:pt x="237" y="759"/>
                      <a:pt x="237" y="824"/>
                    </a:cubicBezTo>
                    <a:cubicBezTo>
                      <a:pt x="237" y="888"/>
                      <a:pt x="184" y="942"/>
                      <a:pt x="119" y="942"/>
                    </a:cubicBezTo>
                    <a:lnTo>
                      <a:pt x="119" y="942"/>
                    </a:lnTo>
                    <a:cubicBezTo>
                      <a:pt x="82" y="942"/>
                      <a:pt x="48" y="959"/>
                      <a:pt x="29" y="984"/>
                    </a:cubicBezTo>
                    <a:cubicBezTo>
                      <a:pt x="17" y="998"/>
                      <a:pt x="9" y="1015"/>
                      <a:pt x="3" y="1035"/>
                    </a:cubicBezTo>
                    <a:cubicBezTo>
                      <a:pt x="0" y="1044"/>
                      <a:pt x="0" y="1052"/>
                      <a:pt x="0" y="1058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69"/>
                      <a:pt x="3" y="1082"/>
                      <a:pt x="6" y="1091"/>
                    </a:cubicBezTo>
                    <a:cubicBezTo>
                      <a:pt x="20" y="1139"/>
                      <a:pt x="65" y="1172"/>
                      <a:pt x="119" y="1172"/>
                    </a:cubicBezTo>
                    <a:lnTo>
                      <a:pt x="119" y="1172"/>
                    </a:lnTo>
                    <a:cubicBezTo>
                      <a:pt x="184" y="1172"/>
                      <a:pt x="237" y="1226"/>
                      <a:pt x="237" y="1291"/>
                    </a:cubicBezTo>
                    <a:cubicBezTo>
                      <a:pt x="237" y="1356"/>
                      <a:pt x="184" y="1409"/>
                      <a:pt x="119" y="1409"/>
                    </a:cubicBezTo>
                    <a:cubicBezTo>
                      <a:pt x="102" y="1409"/>
                      <a:pt x="88" y="1412"/>
                      <a:pt x="74" y="1418"/>
                    </a:cubicBezTo>
                    <a:cubicBezTo>
                      <a:pt x="68" y="1421"/>
                      <a:pt x="60" y="1424"/>
                      <a:pt x="54" y="1429"/>
                    </a:cubicBezTo>
                    <a:cubicBezTo>
                      <a:pt x="48" y="1435"/>
                      <a:pt x="43" y="1438"/>
                      <a:pt x="37" y="1443"/>
                    </a:cubicBezTo>
                    <a:cubicBezTo>
                      <a:pt x="14" y="1466"/>
                      <a:pt x="3" y="1494"/>
                      <a:pt x="3" y="1528"/>
                    </a:cubicBezTo>
                    <a:lnTo>
                      <a:pt x="3" y="1528"/>
                    </a:lnTo>
                    <a:lnTo>
                      <a:pt x="3" y="1528"/>
                    </a:lnTo>
                    <a:cubicBezTo>
                      <a:pt x="3" y="1545"/>
                      <a:pt x="6" y="1559"/>
                      <a:pt x="12" y="1573"/>
                    </a:cubicBezTo>
                    <a:cubicBezTo>
                      <a:pt x="17" y="1587"/>
                      <a:pt x="26" y="1601"/>
                      <a:pt x="37" y="1610"/>
                    </a:cubicBezTo>
                    <a:cubicBezTo>
                      <a:pt x="43" y="1615"/>
                      <a:pt x="48" y="1621"/>
                      <a:pt x="54" y="1624"/>
                    </a:cubicBezTo>
                    <a:cubicBezTo>
                      <a:pt x="74" y="1638"/>
                      <a:pt x="96" y="1644"/>
                      <a:pt x="119" y="1644"/>
                    </a:cubicBezTo>
                    <a:cubicBezTo>
                      <a:pt x="184" y="1644"/>
                      <a:pt x="237" y="1697"/>
                      <a:pt x="237" y="1762"/>
                    </a:cubicBezTo>
                    <a:cubicBezTo>
                      <a:pt x="237" y="1827"/>
                      <a:pt x="184" y="1881"/>
                      <a:pt x="119" y="1881"/>
                    </a:cubicBezTo>
                    <a:cubicBezTo>
                      <a:pt x="54" y="1881"/>
                      <a:pt x="0" y="1934"/>
                      <a:pt x="0" y="1999"/>
                    </a:cubicBezTo>
                    <a:cubicBezTo>
                      <a:pt x="0" y="2064"/>
                      <a:pt x="54" y="2118"/>
                      <a:pt x="119" y="2118"/>
                    </a:cubicBezTo>
                    <a:cubicBezTo>
                      <a:pt x="184" y="2118"/>
                      <a:pt x="237" y="2064"/>
                      <a:pt x="237" y="1999"/>
                    </a:cubicBezTo>
                    <a:lnTo>
                      <a:pt x="237" y="1999"/>
                    </a:lnTo>
                    <a:cubicBezTo>
                      <a:pt x="237" y="1934"/>
                      <a:pt x="291" y="1881"/>
                      <a:pt x="356" y="1881"/>
                    </a:cubicBezTo>
                    <a:cubicBezTo>
                      <a:pt x="421" y="1881"/>
                      <a:pt x="474" y="1934"/>
                      <a:pt x="474" y="1999"/>
                    </a:cubicBezTo>
                    <a:lnTo>
                      <a:pt x="474" y="1999"/>
                    </a:lnTo>
                    <a:cubicBezTo>
                      <a:pt x="474" y="2064"/>
                      <a:pt x="528" y="2118"/>
                      <a:pt x="593" y="2118"/>
                    </a:cubicBezTo>
                    <a:cubicBezTo>
                      <a:pt x="658" y="2118"/>
                      <a:pt x="712" y="2064"/>
                      <a:pt x="712" y="1999"/>
                    </a:cubicBezTo>
                    <a:cubicBezTo>
                      <a:pt x="712" y="1934"/>
                      <a:pt x="658" y="1881"/>
                      <a:pt x="593" y="1881"/>
                    </a:cubicBezTo>
                    <a:cubicBezTo>
                      <a:pt x="528" y="1881"/>
                      <a:pt x="474" y="1827"/>
                      <a:pt x="474" y="1762"/>
                    </a:cubicBezTo>
                    <a:cubicBezTo>
                      <a:pt x="474" y="1697"/>
                      <a:pt x="528" y="1644"/>
                      <a:pt x="593" y="1644"/>
                    </a:cubicBezTo>
                    <a:cubicBezTo>
                      <a:pt x="618" y="1644"/>
                      <a:pt x="641" y="1635"/>
                      <a:pt x="658" y="1624"/>
                    </a:cubicBezTo>
                    <a:cubicBezTo>
                      <a:pt x="664" y="1618"/>
                      <a:pt x="669" y="1616"/>
                      <a:pt x="675" y="1610"/>
                    </a:cubicBezTo>
                    <a:cubicBezTo>
                      <a:pt x="686" y="1600"/>
                      <a:pt x="694" y="1587"/>
                      <a:pt x="700" y="1573"/>
                    </a:cubicBezTo>
                    <a:cubicBezTo>
                      <a:pt x="705" y="1559"/>
                      <a:pt x="709" y="1542"/>
                      <a:pt x="709" y="1528"/>
                    </a:cubicBezTo>
                    <a:lnTo>
                      <a:pt x="709" y="1528"/>
                    </a:lnTo>
                    <a:lnTo>
                      <a:pt x="709" y="1528"/>
                    </a:lnTo>
                    <a:cubicBezTo>
                      <a:pt x="709" y="1494"/>
                      <a:pt x="695" y="1466"/>
                      <a:pt x="675" y="1443"/>
                    </a:cubicBezTo>
                    <a:cubicBezTo>
                      <a:pt x="669" y="1438"/>
                      <a:pt x="664" y="1432"/>
                      <a:pt x="658" y="1429"/>
                    </a:cubicBezTo>
                    <a:cubicBezTo>
                      <a:pt x="652" y="1424"/>
                      <a:pt x="644" y="1421"/>
                      <a:pt x="638" y="1418"/>
                    </a:cubicBezTo>
                    <a:cubicBezTo>
                      <a:pt x="624" y="1412"/>
                      <a:pt x="610" y="1409"/>
                      <a:pt x="593" y="1409"/>
                    </a:cubicBezTo>
                    <a:cubicBezTo>
                      <a:pt x="528" y="1409"/>
                      <a:pt x="474" y="1356"/>
                      <a:pt x="474" y="1291"/>
                    </a:cubicBezTo>
                    <a:cubicBezTo>
                      <a:pt x="474" y="1226"/>
                      <a:pt x="528" y="1172"/>
                      <a:pt x="593" y="1172"/>
                    </a:cubicBezTo>
                    <a:lnTo>
                      <a:pt x="593" y="1172"/>
                    </a:lnTo>
                    <a:cubicBezTo>
                      <a:pt x="647" y="1172"/>
                      <a:pt x="692" y="1139"/>
                      <a:pt x="706" y="1091"/>
                    </a:cubicBezTo>
                    <a:cubicBezTo>
                      <a:pt x="709" y="1079"/>
                      <a:pt x="712" y="1069"/>
                      <a:pt x="712" y="1058"/>
                    </a:cubicBezTo>
                    <a:lnTo>
                      <a:pt x="712" y="1058"/>
                    </a:lnTo>
                    <a:lnTo>
                      <a:pt x="712" y="1058"/>
                    </a:lnTo>
                    <a:cubicBezTo>
                      <a:pt x="712" y="1049"/>
                      <a:pt x="712" y="1041"/>
                      <a:pt x="709" y="1035"/>
                    </a:cubicBezTo>
                    <a:cubicBezTo>
                      <a:pt x="706" y="1015"/>
                      <a:pt x="697" y="998"/>
                      <a:pt x="683" y="984"/>
                    </a:cubicBezTo>
                    <a:cubicBezTo>
                      <a:pt x="661" y="959"/>
                      <a:pt x="630" y="942"/>
                      <a:pt x="593" y="942"/>
                    </a:cubicBezTo>
                    <a:lnTo>
                      <a:pt x="593" y="942"/>
                    </a:lnTo>
                    <a:cubicBezTo>
                      <a:pt x="528" y="942"/>
                      <a:pt x="474" y="888"/>
                      <a:pt x="474" y="824"/>
                    </a:cubicBezTo>
                    <a:cubicBezTo>
                      <a:pt x="474" y="759"/>
                      <a:pt x="528" y="705"/>
                      <a:pt x="593" y="705"/>
                    </a:cubicBezTo>
                    <a:lnTo>
                      <a:pt x="593" y="705"/>
                    </a:lnTo>
                    <a:cubicBezTo>
                      <a:pt x="647" y="705"/>
                      <a:pt x="692" y="671"/>
                      <a:pt x="706" y="623"/>
                    </a:cubicBezTo>
                    <a:cubicBezTo>
                      <a:pt x="709" y="612"/>
                      <a:pt x="712" y="601"/>
                      <a:pt x="712" y="589"/>
                    </a:cubicBezTo>
                    <a:lnTo>
                      <a:pt x="712" y="589"/>
                    </a:lnTo>
                    <a:lnTo>
                      <a:pt x="712" y="589"/>
                    </a:lnTo>
                    <a:cubicBezTo>
                      <a:pt x="712" y="581"/>
                      <a:pt x="712" y="572"/>
                      <a:pt x="709" y="567"/>
                    </a:cubicBezTo>
                    <a:close/>
                    <a:moveTo>
                      <a:pt x="477" y="1534"/>
                    </a:moveTo>
                    <a:lnTo>
                      <a:pt x="477" y="1534"/>
                    </a:lnTo>
                    <a:cubicBezTo>
                      <a:pt x="477" y="1599"/>
                      <a:pt x="424" y="1652"/>
                      <a:pt x="359" y="1652"/>
                    </a:cubicBezTo>
                    <a:cubicBezTo>
                      <a:pt x="294" y="1652"/>
                      <a:pt x="240" y="1599"/>
                      <a:pt x="240" y="1534"/>
                    </a:cubicBezTo>
                    <a:lnTo>
                      <a:pt x="240" y="1534"/>
                    </a:lnTo>
                    <a:cubicBezTo>
                      <a:pt x="240" y="1469"/>
                      <a:pt x="294" y="1415"/>
                      <a:pt x="359" y="1415"/>
                    </a:cubicBezTo>
                    <a:cubicBezTo>
                      <a:pt x="424" y="1415"/>
                      <a:pt x="477" y="1469"/>
                      <a:pt x="477" y="1534"/>
                    </a:cubicBezTo>
                    <a:close/>
                    <a:moveTo>
                      <a:pt x="477" y="1063"/>
                    </a:moveTo>
                    <a:lnTo>
                      <a:pt x="477" y="1063"/>
                    </a:lnTo>
                    <a:cubicBezTo>
                      <a:pt x="477" y="1127"/>
                      <a:pt x="424" y="1181"/>
                      <a:pt x="359" y="1181"/>
                    </a:cubicBezTo>
                    <a:cubicBezTo>
                      <a:pt x="294" y="1181"/>
                      <a:pt x="240" y="1127"/>
                      <a:pt x="240" y="1063"/>
                    </a:cubicBezTo>
                    <a:lnTo>
                      <a:pt x="240" y="1063"/>
                    </a:lnTo>
                    <a:cubicBezTo>
                      <a:pt x="240" y="998"/>
                      <a:pt x="294" y="945"/>
                      <a:pt x="359" y="945"/>
                    </a:cubicBezTo>
                    <a:cubicBezTo>
                      <a:pt x="424" y="945"/>
                      <a:pt x="477" y="996"/>
                      <a:pt x="477" y="1063"/>
                    </a:cubicBezTo>
                    <a:close/>
                    <a:moveTo>
                      <a:pt x="359" y="708"/>
                    </a:moveTo>
                    <a:cubicBezTo>
                      <a:pt x="294" y="708"/>
                      <a:pt x="240" y="654"/>
                      <a:pt x="240" y="589"/>
                    </a:cubicBezTo>
                    <a:lnTo>
                      <a:pt x="240" y="589"/>
                    </a:lnTo>
                    <a:cubicBezTo>
                      <a:pt x="240" y="524"/>
                      <a:pt x="294" y="471"/>
                      <a:pt x="359" y="471"/>
                    </a:cubicBezTo>
                    <a:cubicBezTo>
                      <a:pt x="424" y="471"/>
                      <a:pt x="477" y="524"/>
                      <a:pt x="477" y="589"/>
                    </a:cubicBezTo>
                    <a:lnTo>
                      <a:pt x="477" y="589"/>
                    </a:lnTo>
                    <a:lnTo>
                      <a:pt x="477" y="589"/>
                    </a:lnTo>
                    <a:lnTo>
                      <a:pt x="477" y="589"/>
                    </a:lnTo>
                    <a:cubicBezTo>
                      <a:pt x="477" y="654"/>
                      <a:pt x="424" y="708"/>
                      <a:pt x="359" y="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3" name="Freeform 2">
                <a:extLst>
                  <a:ext uri="{FF2B5EF4-FFF2-40B4-BE49-F238E27FC236}">
                    <a16:creationId xmlns:a16="http://schemas.microsoft.com/office/drawing/2014/main" id="{7270C72A-0752-4F48-A75A-2727FC43E7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06301" y="635236"/>
                <a:ext cx="787891" cy="761832"/>
              </a:xfrm>
              <a:custGeom>
                <a:avLst/>
                <a:gdLst>
                  <a:gd name="T0" fmla="*/ 130 w 2267"/>
                  <a:gd name="T1" fmla="*/ 283 h 2193"/>
                  <a:gd name="T2" fmla="*/ 155 w 2267"/>
                  <a:gd name="T3" fmla="*/ 37 h 2193"/>
                  <a:gd name="T4" fmla="*/ 395 w 2267"/>
                  <a:gd name="T5" fmla="*/ 34 h 2193"/>
                  <a:gd name="T6" fmla="*/ 813 w 2267"/>
                  <a:gd name="T7" fmla="*/ 46 h 2193"/>
                  <a:gd name="T8" fmla="*/ 1211 w 2267"/>
                  <a:gd name="T9" fmla="*/ 122 h 2193"/>
                  <a:gd name="T10" fmla="*/ 1442 w 2267"/>
                  <a:gd name="T11" fmla="*/ 119 h 2193"/>
                  <a:gd name="T12" fmla="*/ 1735 w 2267"/>
                  <a:gd name="T13" fmla="*/ 57 h 2193"/>
                  <a:gd name="T14" fmla="*/ 1860 w 2267"/>
                  <a:gd name="T15" fmla="*/ 57 h 2193"/>
                  <a:gd name="T16" fmla="*/ 2040 w 2267"/>
                  <a:gd name="T17" fmla="*/ 37 h 2193"/>
                  <a:gd name="T18" fmla="*/ 2266 w 2267"/>
                  <a:gd name="T19" fmla="*/ 274 h 2193"/>
                  <a:gd name="T20" fmla="*/ 2029 w 2267"/>
                  <a:gd name="T21" fmla="*/ 302 h 2193"/>
                  <a:gd name="T22" fmla="*/ 1752 w 2267"/>
                  <a:gd name="T23" fmla="*/ 365 h 2193"/>
                  <a:gd name="T24" fmla="*/ 1566 w 2267"/>
                  <a:gd name="T25" fmla="*/ 308 h 2193"/>
                  <a:gd name="T26" fmla="*/ 1357 w 2267"/>
                  <a:gd name="T27" fmla="*/ 350 h 2193"/>
                  <a:gd name="T28" fmla="*/ 979 w 2267"/>
                  <a:gd name="T29" fmla="*/ 390 h 2193"/>
                  <a:gd name="T30" fmla="*/ 641 w 2267"/>
                  <a:gd name="T31" fmla="*/ 333 h 2193"/>
                  <a:gd name="T32" fmla="*/ 395 w 2267"/>
                  <a:gd name="T33" fmla="*/ 319 h 2193"/>
                  <a:gd name="T34" fmla="*/ 392 w 2267"/>
                  <a:gd name="T35" fmla="*/ 517 h 2193"/>
                  <a:gd name="T36" fmla="*/ 305 w 2267"/>
                  <a:gd name="T37" fmla="*/ 870 h 2193"/>
                  <a:gd name="T38" fmla="*/ 511 w 2267"/>
                  <a:gd name="T39" fmla="*/ 878 h 2193"/>
                  <a:gd name="T40" fmla="*/ 700 w 2267"/>
                  <a:gd name="T41" fmla="*/ 887 h 2193"/>
                  <a:gd name="T42" fmla="*/ 976 w 2267"/>
                  <a:gd name="T43" fmla="*/ 878 h 2193"/>
                  <a:gd name="T44" fmla="*/ 1323 w 2267"/>
                  <a:gd name="T45" fmla="*/ 963 h 2193"/>
                  <a:gd name="T46" fmla="*/ 1558 w 2267"/>
                  <a:gd name="T47" fmla="*/ 966 h 2193"/>
                  <a:gd name="T48" fmla="*/ 1682 w 2267"/>
                  <a:gd name="T49" fmla="*/ 1117 h 2193"/>
                  <a:gd name="T50" fmla="*/ 1448 w 2267"/>
                  <a:gd name="T51" fmla="*/ 1148 h 2193"/>
                  <a:gd name="T52" fmla="*/ 1326 w 2267"/>
                  <a:gd name="T53" fmla="*/ 1227 h 2193"/>
                  <a:gd name="T54" fmla="*/ 1213 w 2267"/>
                  <a:gd name="T55" fmla="*/ 1142 h 2193"/>
                  <a:gd name="T56" fmla="*/ 708 w 2267"/>
                  <a:gd name="T57" fmla="*/ 1193 h 2193"/>
                  <a:gd name="T58" fmla="*/ 547 w 2267"/>
                  <a:gd name="T59" fmla="*/ 1190 h 2193"/>
                  <a:gd name="T60" fmla="*/ 296 w 2267"/>
                  <a:gd name="T61" fmla="*/ 1334 h 2193"/>
                  <a:gd name="T62" fmla="*/ 398 w 2267"/>
                  <a:gd name="T63" fmla="*/ 1695 h 2193"/>
                  <a:gd name="T64" fmla="*/ 626 w 2267"/>
                  <a:gd name="T65" fmla="*/ 1885 h 2193"/>
                  <a:gd name="T66" fmla="*/ 773 w 2267"/>
                  <a:gd name="T67" fmla="*/ 1811 h 2193"/>
                  <a:gd name="T68" fmla="*/ 982 w 2267"/>
                  <a:gd name="T69" fmla="*/ 1806 h 2193"/>
                  <a:gd name="T70" fmla="*/ 1174 w 2267"/>
                  <a:gd name="T71" fmla="*/ 1811 h 2193"/>
                  <a:gd name="T72" fmla="*/ 1326 w 2267"/>
                  <a:gd name="T73" fmla="*/ 1882 h 2193"/>
                  <a:gd name="T74" fmla="*/ 1916 w 2267"/>
                  <a:gd name="T75" fmla="*/ 1806 h 2193"/>
                  <a:gd name="T76" fmla="*/ 2207 w 2267"/>
                  <a:gd name="T77" fmla="*/ 1822 h 2193"/>
                  <a:gd name="T78" fmla="*/ 2150 w 2267"/>
                  <a:gd name="T79" fmla="*/ 2043 h 2193"/>
                  <a:gd name="T80" fmla="*/ 1798 w 2267"/>
                  <a:gd name="T81" fmla="*/ 2155 h 2193"/>
                  <a:gd name="T82" fmla="*/ 1323 w 2267"/>
                  <a:gd name="T83" fmla="*/ 2155 h 2193"/>
                  <a:gd name="T84" fmla="*/ 976 w 2267"/>
                  <a:gd name="T85" fmla="*/ 2074 h 2193"/>
                  <a:gd name="T86" fmla="*/ 739 w 2267"/>
                  <a:gd name="T87" fmla="*/ 2076 h 2193"/>
                  <a:gd name="T88" fmla="*/ 443 w 2267"/>
                  <a:gd name="T89" fmla="*/ 2144 h 2193"/>
                  <a:gd name="T90" fmla="*/ 254 w 2267"/>
                  <a:gd name="T91" fmla="*/ 2107 h 2193"/>
                  <a:gd name="T92" fmla="*/ 107 w 2267"/>
                  <a:gd name="T93" fmla="*/ 1935 h 2193"/>
                  <a:gd name="T94" fmla="*/ 96 w 2267"/>
                  <a:gd name="T95" fmla="*/ 1676 h 2193"/>
                  <a:gd name="T96" fmla="*/ 37 w 2267"/>
                  <a:gd name="T97" fmla="*/ 1594 h 2193"/>
                  <a:gd name="T98" fmla="*/ 65 w 2267"/>
                  <a:gd name="T99" fmla="*/ 1498 h 2193"/>
                  <a:gd name="T100" fmla="*/ 104 w 2267"/>
                  <a:gd name="T101" fmla="*/ 1230 h 2193"/>
                  <a:gd name="T102" fmla="*/ 39 w 2267"/>
                  <a:gd name="T103" fmla="*/ 1145 h 2193"/>
                  <a:gd name="T104" fmla="*/ 62 w 2267"/>
                  <a:gd name="T105" fmla="*/ 1039 h 2193"/>
                  <a:gd name="T106" fmla="*/ 87 w 2267"/>
                  <a:gd name="T107" fmla="*/ 974 h 2193"/>
                  <a:gd name="T108" fmla="*/ 39 w 2267"/>
                  <a:gd name="T109" fmla="*/ 856 h 2193"/>
                  <a:gd name="T110" fmla="*/ 130 w 2267"/>
                  <a:gd name="T111" fmla="*/ 760 h 2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7" h="2193">
                    <a:moveTo>
                      <a:pt x="135" y="511"/>
                    </a:moveTo>
                    <a:cubicBezTo>
                      <a:pt x="73" y="483"/>
                      <a:pt x="37" y="444"/>
                      <a:pt x="45" y="376"/>
                    </a:cubicBezTo>
                    <a:cubicBezTo>
                      <a:pt x="54" y="325"/>
                      <a:pt x="82" y="297"/>
                      <a:pt x="130" y="283"/>
                    </a:cubicBezTo>
                    <a:cubicBezTo>
                      <a:pt x="130" y="271"/>
                      <a:pt x="121" y="269"/>
                      <a:pt x="113" y="266"/>
                    </a:cubicBezTo>
                    <a:cubicBezTo>
                      <a:pt x="45" y="238"/>
                      <a:pt x="34" y="181"/>
                      <a:pt x="45" y="130"/>
                    </a:cubicBezTo>
                    <a:cubicBezTo>
                      <a:pt x="56" y="74"/>
                      <a:pt x="96" y="43"/>
                      <a:pt x="155" y="37"/>
                    </a:cubicBezTo>
                    <a:cubicBezTo>
                      <a:pt x="195" y="34"/>
                      <a:pt x="228" y="54"/>
                      <a:pt x="254" y="85"/>
                    </a:cubicBezTo>
                    <a:cubicBezTo>
                      <a:pt x="262" y="96"/>
                      <a:pt x="268" y="108"/>
                      <a:pt x="276" y="122"/>
                    </a:cubicBezTo>
                    <a:cubicBezTo>
                      <a:pt x="299" y="68"/>
                      <a:pt x="339" y="34"/>
                      <a:pt x="395" y="34"/>
                    </a:cubicBezTo>
                    <a:cubicBezTo>
                      <a:pt x="449" y="34"/>
                      <a:pt x="488" y="65"/>
                      <a:pt x="508" y="122"/>
                    </a:cubicBezTo>
                    <a:cubicBezTo>
                      <a:pt x="562" y="15"/>
                      <a:pt x="677" y="0"/>
                      <a:pt x="745" y="116"/>
                    </a:cubicBezTo>
                    <a:cubicBezTo>
                      <a:pt x="765" y="88"/>
                      <a:pt x="782" y="57"/>
                      <a:pt x="813" y="46"/>
                    </a:cubicBezTo>
                    <a:cubicBezTo>
                      <a:pt x="847" y="32"/>
                      <a:pt x="878" y="32"/>
                      <a:pt x="909" y="46"/>
                    </a:cubicBezTo>
                    <a:cubicBezTo>
                      <a:pt x="940" y="60"/>
                      <a:pt x="959" y="88"/>
                      <a:pt x="976" y="119"/>
                    </a:cubicBezTo>
                    <a:cubicBezTo>
                      <a:pt x="1038" y="0"/>
                      <a:pt x="1163" y="15"/>
                      <a:pt x="1211" y="122"/>
                    </a:cubicBezTo>
                    <a:cubicBezTo>
                      <a:pt x="1228" y="91"/>
                      <a:pt x="1244" y="65"/>
                      <a:pt x="1275" y="48"/>
                    </a:cubicBezTo>
                    <a:cubicBezTo>
                      <a:pt x="1309" y="32"/>
                      <a:pt x="1343" y="32"/>
                      <a:pt x="1377" y="46"/>
                    </a:cubicBezTo>
                    <a:cubicBezTo>
                      <a:pt x="1408" y="60"/>
                      <a:pt x="1428" y="85"/>
                      <a:pt x="1442" y="119"/>
                    </a:cubicBezTo>
                    <a:cubicBezTo>
                      <a:pt x="1507" y="9"/>
                      <a:pt x="1614" y="9"/>
                      <a:pt x="1679" y="116"/>
                    </a:cubicBezTo>
                    <a:cubicBezTo>
                      <a:pt x="1688" y="105"/>
                      <a:pt x="1696" y="91"/>
                      <a:pt x="1704" y="82"/>
                    </a:cubicBezTo>
                    <a:cubicBezTo>
                      <a:pt x="1713" y="74"/>
                      <a:pt x="1724" y="63"/>
                      <a:pt x="1735" y="57"/>
                    </a:cubicBezTo>
                    <a:cubicBezTo>
                      <a:pt x="1750" y="48"/>
                      <a:pt x="1764" y="43"/>
                      <a:pt x="1778" y="40"/>
                    </a:cubicBezTo>
                    <a:cubicBezTo>
                      <a:pt x="1789" y="37"/>
                      <a:pt x="1803" y="37"/>
                      <a:pt x="1817" y="40"/>
                    </a:cubicBezTo>
                    <a:cubicBezTo>
                      <a:pt x="1831" y="43"/>
                      <a:pt x="1846" y="48"/>
                      <a:pt x="1860" y="57"/>
                    </a:cubicBezTo>
                    <a:cubicBezTo>
                      <a:pt x="1871" y="63"/>
                      <a:pt x="1882" y="74"/>
                      <a:pt x="1888" y="82"/>
                    </a:cubicBezTo>
                    <a:cubicBezTo>
                      <a:pt x="1896" y="94"/>
                      <a:pt x="1905" y="108"/>
                      <a:pt x="1913" y="122"/>
                    </a:cubicBezTo>
                    <a:cubicBezTo>
                      <a:pt x="1939" y="65"/>
                      <a:pt x="1981" y="29"/>
                      <a:pt x="2040" y="37"/>
                    </a:cubicBezTo>
                    <a:cubicBezTo>
                      <a:pt x="2102" y="46"/>
                      <a:pt x="2139" y="85"/>
                      <a:pt x="2148" y="150"/>
                    </a:cubicBezTo>
                    <a:cubicBezTo>
                      <a:pt x="2162" y="156"/>
                      <a:pt x="2176" y="159"/>
                      <a:pt x="2190" y="164"/>
                    </a:cubicBezTo>
                    <a:cubicBezTo>
                      <a:pt x="2235" y="184"/>
                      <a:pt x="2266" y="226"/>
                      <a:pt x="2266" y="274"/>
                    </a:cubicBezTo>
                    <a:cubicBezTo>
                      <a:pt x="2263" y="322"/>
                      <a:pt x="2241" y="362"/>
                      <a:pt x="2195" y="381"/>
                    </a:cubicBezTo>
                    <a:cubicBezTo>
                      <a:pt x="2150" y="401"/>
                      <a:pt x="2091" y="393"/>
                      <a:pt x="2054" y="345"/>
                    </a:cubicBezTo>
                    <a:cubicBezTo>
                      <a:pt x="2046" y="333"/>
                      <a:pt x="2037" y="319"/>
                      <a:pt x="2029" y="302"/>
                    </a:cubicBezTo>
                    <a:cubicBezTo>
                      <a:pt x="2004" y="356"/>
                      <a:pt x="1970" y="390"/>
                      <a:pt x="1910" y="390"/>
                    </a:cubicBezTo>
                    <a:cubicBezTo>
                      <a:pt x="1854" y="390"/>
                      <a:pt x="1817" y="359"/>
                      <a:pt x="1798" y="308"/>
                    </a:cubicBezTo>
                    <a:cubicBezTo>
                      <a:pt x="1783" y="328"/>
                      <a:pt x="1769" y="348"/>
                      <a:pt x="1752" y="365"/>
                    </a:cubicBezTo>
                    <a:cubicBezTo>
                      <a:pt x="1733" y="381"/>
                      <a:pt x="1711" y="390"/>
                      <a:pt x="1685" y="390"/>
                    </a:cubicBezTo>
                    <a:cubicBezTo>
                      <a:pt x="1660" y="390"/>
                      <a:pt x="1634" y="384"/>
                      <a:pt x="1614" y="370"/>
                    </a:cubicBezTo>
                    <a:cubicBezTo>
                      <a:pt x="1592" y="356"/>
                      <a:pt x="1577" y="336"/>
                      <a:pt x="1566" y="308"/>
                    </a:cubicBezTo>
                    <a:cubicBezTo>
                      <a:pt x="1558" y="322"/>
                      <a:pt x="1549" y="331"/>
                      <a:pt x="1541" y="342"/>
                    </a:cubicBezTo>
                    <a:cubicBezTo>
                      <a:pt x="1515" y="376"/>
                      <a:pt x="1482" y="393"/>
                      <a:pt x="1436" y="390"/>
                    </a:cubicBezTo>
                    <a:cubicBezTo>
                      <a:pt x="1405" y="387"/>
                      <a:pt x="1377" y="376"/>
                      <a:pt x="1357" y="350"/>
                    </a:cubicBezTo>
                    <a:cubicBezTo>
                      <a:pt x="1346" y="339"/>
                      <a:pt x="1338" y="325"/>
                      <a:pt x="1326" y="311"/>
                    </a:cubicBezTo>
                    <a:cubicBezTo>
                      <a:pt x="1256" y="435"/>
                      <a:pt x="1129" y="398"/>
                      <a:pt x="1092" y="302"/>
                    </a:cubicBezTo>
                    <a:cubicBezTo>
                      <a:pt x="1069" y="353"/>
                      <a:pt x="1036" y="387"/>
                      <a:pt x="979" y="390"/>
                    </a:cubicBezTo>
                    <a:cubicBezTo>
                      <a:pt x="923" y="390"/>
                      <a:pt x="886" y="365"/>
                      <a:pt x="861" y="308"/>
                    </a:cubicBezTo>
                    <a:cubicBezTo>
                      <a:pt x="855" y="317"/>
                      <a:pt x="847" y="325"/>
                      <a:pt x="844" y="331"/>
                    </a:cubicBezTo>
                    <a:cubicBezTo>
                      <a:pt x="807" y="401"/>
                      <a:pt x="694" y="415"/>
                      <a:pt x="641" y="333"/>
                    </a:cubicBezTo>
                    <a:cubicBezTo>
                      <a:pt x="635" y="328"/>
                      <a:pt x="632" y="319"/>
                      <a:pt x="626" y="308"/>
                    </a:cubicBezTo>
                    <a:cubicBezTo>
                      <a:pt x="598" y="353"/>
                      <a:pt x="567" y="387"/>
                      <a:pt x="511" y="390"/>
                    </a:cubicBezTo>
                    <a:cubicBezTo>
                      <a:pt x="457" y="390"/>
                      <a:pt x="423" y="362"/>
                      <a:pt x="395" y="319"/>
                    </a:cubicBezTo>
                    <a:cubicBezTo>
                      <a:pt x="381" y="336"/>
                      <a:pt x="370" y="353"/>
                      <a:pt x="355" y="367"/>
                    </a:cubicBezTo>
                    <a:cubicBezTo>
                      <a:pt x="341" y="381"/>
                      <a:pt x="324" y="387"/>
                      <a:pt x="302" y="401"/>
                    </a:cubicBezTo>
                    <a:cubicBezTo>
                      <a:pt x="355" y="424"/>
                      <a:pt x="389" y="458"/>
                      <a:pt x="392" y="517"/>
                    </a:cubicBezTo>
                    <a:cubicBezTo>
                      <a:pt x="392" y="576"/>
                      <a:pt x="358" y="610"/>
                      <a:pt x="299" y="635"/>
                    </a:cubicBezTo>
                    <a:cubicBezTo>
                      <a:pt x="358" y="658"/>
                      <a:pt x="392" y="695"/>
                      <a:pt x="392" y="757"/>
                    </a:cubicBezTo>
                    <a:cubicBezTo>
                      <a:pt x="392" y="793"/>
                      <a:pt x="381" y="836"/>
                      <a:pt x="305" y="870"/>
                    </a:cubicBezTo>
                    <a:cubicBezTo>
                      <a:pt x="322" y="881"/>
                      <a:pt x="341" y="889"/>
                      <a:pt x="355" y="904"/>
                    </a:cubicBezTo>
                    <a:cubicBezTo>
                      <a:pt x="370" y="918"/>
                      <a:pt x="381" y="935"/>
                      <a:pt x="392" y="949"/>
                    </a:cubicBezTo>
                    <a:cubicBezTo>
                      <a:pt x="443" y="895"/>
                      <a:pt x="474" y="875"/>
                      <a:pt x="511" y="878"/>
                    </a:cubicBezTo>
                    <a:cubicBezTo>
                      <a:pt x="562" y="884"/>
                      <a:pt x="598" y="906"/>
                      <a:pt x="621" y="960"/>
                    </a:cubicBezTo>
                    <a:cubicBezTo>
                      <a:pt x="629" y="951"/>
                      <a:pt x="635" y="946"/>
                      <a:pt x="638" y="940"/>
                    </a:cubicBezTo>
                    <a:cubicBezTo>
                      <a:pt x="652" y="915"/>
                      <a:pt x="674" y="895"/>
                      <a:pt x="700" y="887"/>
                    </a:cubicBezTo>
                    <a:cubicBezTo>
                      <a:pt x="762" y="864"/>
                      <a:pt x="815" y="895"/>
                      <a:pt x="841" y="932"/>
                    </a:cubicBezTo>
                    <a:cubicBezTo>
                      <a:pt x="847" y="940"/>
                      <a:pt x="852" y="951"/>
                      <a:pt x="861" y="963"/>
                    </a:cubicBezTo>
                    <a:cubicBezTo>
                      <a:pt x="883" y="906"/>
                      <a:pt x="923" y="878"/>
                      <a:pt x="976" y="878"/>
                    </a:cubicBezTo>
                    <a:cubicBezTo>
                      <a:pt x="1033" y="878"/>
                      <a:pt x="1069" y="909"/>
                      <a:pt x="1092" y="968"/>
                    </a:cubicBezTo>
                    <a:cubicBezTo>
                      <a:pt x="1115" y="915"/>
                      <a:pt x="1151" y="881"/>
                      <a:pt x="1205" y="878"/>
                    </a:cubicBezTo>
                    <a:cubicBezTo>
                      <a:pt x="1259" y="878"/>
                      <a:pt x="1301" y="904"/>
                      <a:pt x="1323" y="963"/>
                    </a:cubicBezTo>
                    <a:cubicBezTo>
                      <a:pt x="1332" y="951"/>
                      <a:pt x="1338" y="943"/>
                      <a:pt x="1343" y="935"/>
                    </a:cubicBezTo>
                    <a:cubicBezTo>
                      <a:pt x="1369" y="895"/>
                      <a:pt x="1408" y="875"/>
                      <a:pt x="1456" y="881"/>
                    </a:cubicBezTo>
                    <a:cubicBezTo>
                      <a:pt x="1507" y="887"/>
                      <a:pt x="1544" y="915"/>
                      <a:pt x="1558" y="966"/>
                    </a:cubicBezTo>
                    <a:cubicBezTo>
                      <a:pt x="1561" y="974"/>
                      <a:pt x="1561" y="983"/>
                      <a:pt x="1563" y="991"/>
                    </a:cubicBezTo>
                    <a:cubicBezTo>
                      <a:pt x="1580" y="997"/>
                      <a:pt x="1597" y="1002"/>
                      <a:pt x="1614" y="1008"/>
                    </a:cubicBezTo>
                    <a:cubicBezTo>
                      <a:pt x="1659" y="1030"/>
                      <a:pt x="1682" y="1067"/>
                      <a:pt x="1682" y="1117"/>
                    </a:cubicBezTo>
                    <a:cubicBezTo>
                      <a:pt x="1679" y="1165"/>
                      <a:pt x="1656" y="1199"/>
                      <a:pt x="1611" y="1219"/>
                    </a:cubicBezTo>
                    <a:cubicBezTo>
                      <a:pt x="1575" y="1235"/>
                      <a:pt x="1513" y="1235"/>
                      <a:pt x="1476" y="1188"/>
                    </a:cubicBezTo>
                    <a:cubicBezTo>
                      <a:pt x="1467" y="1176"/>
                      <a:pt x="1459" y="1162"/>
                      <a:pt x="1448" y="1148"/>
                    </a:cubicBezTo>
                    <a:cubicBezTo>
                      <a:pt x="1436" y="1162"/>
                      <a:pt x="1431" y="1177"/>
                      <a:pt x="1419" y="1188"/>
                    </a:cubicBezTo>
                    <a:cubicBezTo>
                      <a:pt x="1408" y="1200"/>
                      <a:pt x="1394" y="1207"/>
                      <a:pt x="1380" y="1219"/>
                    </a:cubicBezTo>
                    <a:cubicBezTo>
                      <a:pt x="1363" y="1230"/>
                      <a:pt x="1346" y="1227"/>
                      <a:pt x="1326" y="1227"/>
                    </a:cubicBezTo>
                    <a:cubicBezTo>
                      <a:pt x="1309" y="1227"/>
                      <a:pt x="1292" y="1225"/>
                      <a:pt x="1278" y="1216"/>
                    </a:cubicBezTo>
                    <a:cubicBezTo>
                      <a:pt x="1264" y="1208"/>
                      <a:pt x="1250" y="1197"/>
                      <a:pt x="1239" y="1185"/>
                    </a:cubicBezTo>
                    <a:cubicBezTo>
                      <a:pt x="1228" y="1174"/>
                      <a:pt x="1222" y="1159"/>
                      <a:pt x="1213" y="1142"/>
                    </a:cubicBezTo>
                    <a:cubicBezTo>
                      <a:pt x="1168" y="1250"/>
                      <a:pt x="1036" y="1258"/>
                      <a:pt x="982" y="1148"/>
                    </a:cubicBezTo>
                    <a:cubicBezTo>
                      <a:pt x="909" y="1258"/>
                      <a:pt x="810" y="1247"/>
                      <a:pt x="745" y="1148"/>
                    </a:cubicBezTo>
                    <a:cubicBezTo>
                      <a:pt x="734" y="1162"/>
                      <a:pt x="722" y="1179"/>
                      <a:pt x="708" y="1193"/>
                    </a:cubicBezTo>
                    <a:cubicBezTo>
                      <a:pt x="694" y="1207"/>
                      <a:pt x="677" y="1219"/>
                      <a:pt x="657" y="1221"/>
                    </a:cubicBezTo>
                    <a:cubicBezTo>
                      <a:pt x="638" y="1224"/>
                      <a:pt x="615" y="1224"/>
                      <a:pt x="598" y="1219"/>
                    </a:cubicBezTo>
                    <a:cubicBezTo>
                      <a:pt x="578" y="1213"/>
                      <a:pt x="562" y="1202"/>
                      <a:pt x="547" y="1190"/>
                    </a:cubicBezTo>
                    <a:cubicBezTo>
                      <a:pt x="533" y="1176"/>
                      <a:pt x="525" y="1159"/>
                      <a:pt x="511" y="1140"/>
                    </a:cubicBezTo>
                    <a:cubicBezTo>
                      <a:pt x="494" y="1193"/>
                      <a:pt x="457" y="1219"/>
                      <a:pt x="401" y="1227"/>
                    </a:cubicBezTo>
                    <a:cubicBezTo>
                      <a:pt x="389" y="1278"/>
                      <a:pt x="364" y="1320"/>
                      <a:pt x="296" y="1334"/>
                    </a:cubicBezTo>
                    <a:cubicBezTo>
                      <a:pt x="361" y="1357"/>
                      <a:pt x="395" y="1394"/>
                      <a:pt x="398" y="1453"/>
                    </a:cubicBezTo>
                    <a:cubicBezTo>
                      <a:pt x="398" y="1512"/>
                      <a:pt x="364" y="1549"/>
                      <a:pt x="308" y="1571"/>
                    </a:cubicBezTo>
                    <a:cubicBezTo>
                      <a:pt x="364" y="1597"/>
                      <a:pt x="401" y="1633"/>
                      <a:pt x="398" y="1695"/>
                    </a:cubicBezTo>
                    <a:cubicBezTo>
                      <a:pt x="395" y="1752"/>
                      <a:pt x="364" y="1786"/>
                      <a:pt x="310" y="1806"/>
                    </a:cubicBezTo>
                    <a:cubicBezTo>
                      <a:pt x="347" y="1825"/>
                      <a:pt x="378" y="1848"/>
                      <a:pt x="392" y="1887"/>
                    </a:cubicBezTo>
                    <a:cubicBezTo>
                      <a:pt x="451" y="1777"/>
                      <a:pt x="570" y="1783"/>
                      <a:pt x="626" y="1885"/>
                    </a:cubicBezTo>
                    <a:cubicBezTo>
                      <a:pt x="638" y="1868"/>
                      <a:pt x="649" y="1853"/>
                      <a:pt x="663" y="1839"/>
                    </a:cubicBezTo>
                    <a:cubicBezTo>
                      <a:pt x="677" y="1825"/>
                      <a:pt x="694" y="1814"/>
                      <a:pt x="714" y="1811"/>
                    </a:cubicBezTo>
                    <a:cubicBezTo>
                      <a:pt x="734" y="1808"/>
                      <a:pt x="753" y="1808"/>
                      <a:pt x="773" y="1811"/>
                    </a:cubicBezTo>
                    <a:cubicBezTo>
                      <a:pt x="793" y="1817"/>
                      <a:pt x="810" y="1828"/>
                      <a:pt x="824" y="1839"/>
                    </a:cubicBezTo>
                    <a:cubicBezTo>
                      <a:pt x="838" y="1853"/>
                      <a:pt x="847" y="1870"/>
                      <a:pt x="861" y="1887"/>
                    </a:cubicBezTo>
                    <a:cubicBezTo>
                      <a:pt x="883" y="1834"/>
                      <a:pt x="923" y="1803"/>
                      <a:pt x="982" y="1806"/>
                    </a:cubicBezTo>
                    <a:cubicBezTo>
                      <a:pt x="1033" y="1808"/>
                      <a:pt x="1061" y="1831"/>
                      <a:pt x="1092" y="1890"/>
                    </a:cubicBezTo>
                    <a:cubicBezTo>
                      <a:pt x="1103" y="1873"/>
                      <a:pt x="1112" y="1856"/>
                      <a:pt x="1123" y="1842"/>
                    </a:cubicBezTo>
                    <a:cubicBezTo>
                      <a:pt x="1137" y="1828"/>
                      <a:pt x="1154" y="1817"/>
                      <a:pt x="1174" y="1811"/>
                    </a:cubicBezTo>
                    <a:cubicBezTo>
                      <a:pt x="1194" y="1806"/>
                      <a:pt x="1216" y="1808"/>
                      <a:pt x="1239" y="1808"/>
                    </a:cubicBezTo>
                    <a:cubicBezTo>
                      <a:pt x="1259" y="1811"/>
                      <a:pt x="1278" y="1822"/>
                      <a:pt x="1290" y="1837"/>
                    </a:cubicBezTo>
                    <a:cubicBezTo>
                      <a:pt x="1304" y="1851"/>
                      <a:pt x="1312" y="1868"/>
                      <a:pt x="1326" y="1882"/>
                    </a:cubicBezTo>
                    <a:cubicBezTo>
                      <a:pt x="1380" y="1789"/>
                      <a:pt x="1487" y="1766"/>
                      <a:pt x="1563" y="1882"/>
                    </a:cubicBezTo>
                    <a:cubicBezTo>
                      <a:pt x="1600" y="1791"/>
                      <a:pt x="1730" y="1763"/>
                      <a:pt x="1798" y="1887"/>
                    </a:cubicBezTo>
                    <a:cubicBezTo>
                      <a:pt x="1820" y="1834"/>
                      <a:pt x="1857" y="1803"/>
                      <a:pt x="1916" y="1806"/>
                    </a:cubicBezTo>
                    <a:cubicBezTo>
                      <a:pt x="1973" y="1806"/>
                      <a:pt x="2004" y="1839"/>
                      <a:pt x="2026" y="1890"/>
                    </a:cubicBezTo>
                    <a:cubicBezTo>
                      <a:pt x="2032" y="1882"/>
                      <a:pt x="2037" y="1873"/>
                      <a:pt x="2043" y="1868"/>
                    </a:cubicBezTo>
                    <a:cubicBezTo>
                      <a:pt x="2083" y="1808"/>
                      <a:pt x="2150" y="1789"/>
                      <a:pt x="2207" y="1822"/>
                    </a:cubicBezTo>
                    <a:cubicBezTo>
                      <a:pt x="2246" y="1845"/>
                      <a:pt x="2266" y="1882"/>
                      <a:pt x="2266" y="1927"/>
                    </a:cubicBezTo>
                    <a:cubicBezTo>
                      <a:pt x="2263" y="1975"/>
                      <a:pt x="2238" y="2009"/>
                      <a:pt x="2195" y="2028"/>
                    </a:cubicBezTo>
                    <a:cubicBezTo>
                      <a:pt x="2181" y="2034"/>
                      <a:pt x="2167" y="2037"/>
                      <a:pt x="2150" y="2043"/>
                    </a:cubicBezTo>
                    <a:cubicBezTo>
                      <a:pt x="2139" y="2099"/>
                      <a:pt x="2111" y="2144"/>
                      <a:pt x="2046" y="2153"/>
                    </a:cubicBezTo>
                    <a:cubicBezTo>
                      <a:pt x="1984" y="2158"/>
                      <a:pt x="1950" y="2138"/>
                      <a:pt x="1913" y="2071"/>
                    </a:cubicBezTo>
                    <a:cubicBezTo>
                      <a:pt x="1891" y="2119"/>
                      <a:pt x="1857" y="2153"/>
                      <a:pt x="1798" y="2155"/>
                    </a:cubicBezTo>
                    <a:cubicBezTo>
                      <a:pt x="1741" y="2158"/>
                      <a:pt x="1707" y="2124"/>
                      <a:pt x="1679" y="2079"/>
                    </a:cubicBezTo>
                    <a:cubicBezTo>
                      <a:pt x="1603" y="2192"/>
                      <a:pt x="1498" y="2175"/>
                      <a:pt x="1439" y="2076"/>
                    </a:cubicBezTo>
                    <a:cubicBezTo>
                      <a:pt x="1414" y="2124"/>
                      <a:pt x="1380" y="2158"/>
                      <a:pt x="1323" y="2155"/>
                    </a:cubicBezTo>
                    <a:cubicBezTo>
                      <a:pt x="1267" y="2153"/>
                      <a:pt x="1230" y="2124"/>
                      <a:pt x="1208" y="2068"/>
                    </a:cubicBezTo>
                    <a:cubicBezTo>
                      <a:pt x="1185" y="2119"/>
                      <a:pt x="1152" y="2153"/>
                      <a:pt x="1095" y="2155"/>
                    </a:cubicBezTo>
                    <a:cubicBezTo>
                      <a:pt x="1039" y="2158"/>
                      <a:pt x="1002" y="2127"/>
                      <a:pt x="976" y="2074"/>
                    </a:cubicBezTo>
                    <a:cubicBezTo>
                      <a:pt x="968" y="2085"/>
                      <a:pt x="962" y="2093"/>
                      <a:pt x="957" y="2102"/>
                    </a:cubicBezTo>
                    <a:cubicBezTo>
                      <a:pt x="920" y="2170"/>
                      <a:pt x="807" y="2175"/>
                      <a:pt x="762" y="2107"/>
                    </a:cubicBezTo>
                    <a:cubicBezTo>
                      <a:pt x="756" y="2099"/>
                      <a:pt x="748" y="2088"/>
                      <a:pt x="739" y="2076"/>
                    </a:cubicBezTo>
                    <a:cubicBezTo>
                      <a:pt x="714" y="2127"/>
                      <a:pt x="677" y="2158"/>
                      <a:pt x="621" y="2155"/>
                    </a:cubicBezTo>
                    <a:cubicBezTo>
                      <a:pt x="567" y="2153"/>
                      <a:pt x="530" y="2124"/>
                      <a:pt x="508" y="2071"/>
                    </a:cubicBezTo>
                    <a:cubicBezTo>
                      <a:pt x="491" y="2102"/>
                      <a:pt x="474" y="2130"/>
                      <a:pt x="443" y="2144"/>
                    </a:cubicBezTo>
                    <a:cubicBezTo>
                      <a:pt x="412" y="2158"/>
                      <a:pt x="378" y="2158"/>
                      <a:pt x="344" y="2147"/>
                    </a:cubicBezTo>
                    <a:cubicBezTo>
                      <a:pt x="313" y="2133"/>
                      <a:pt x="288" y="2110"/>
                      <a:pt x="276" y="2071"/>
                    </a:cubicBezTo>
                    <a:cubicBezTo>
                      <a:pt x="268" y="2085"/>
                      <a:pt x="262" y="2096"/>
                      <a:pt x="254" y="2107"/>
                    </a:cubicBezTo>
                    <a:cubicBezTo>
                      <a:pt x="209" y="2172"/>
                      <a:pt x="110" y="2172"/>
                      <a:pt x="62" y="2116"/>
                    </a:cubicBezTo>
                    <a:cubicBezTo>
                      <a:pt x="22" y="2068"/>
                      <a:pt x="31" y="1980"/>
                      <a:pt x="90" y="1944"/>
                    </a:cubicBezTo>
                    <a:cubicBezTo>
                      <a:pt x="96" y="1941"/>
                      <a:pt x="102" y="1938"/>
                      <a:pt x="107" y="1935"/>
                    </a:cubicBezTo>
                    <a:cubicBezTo>
                      <a:pt x="113" y="1932"/>
                      <a:pt x="118" y="1930"/>
                      <a:pt x="127" y="1927"/>
                    </a:cubicBezTo>
                    <a:cubicBezTo>
                      <a:pt x="0" y="1868"/>
                      <a:pt x="17" y="1735"/>
                      <a:pt x="127" y="1690"/>
                    </a:cubicBezTo>
                    <a:cubicBezTo>
                      <a:pt x="118" y="1679"/>
                      <a:pt x="104" y="1681"/>
                      <a:pt x="96" y="1676"/>
                    </a:cubicBezTo>
                    <a:cubicBezTo>
                      <a:pt x="87" y="1667"/>
                      <a:pt x="76" y="1662"/>
                      <a:pt x="68" y="1656"/>
                    </a:cubicBezTo>
                    <a:cubicBezTo>
                      <a:pt x="59" y="1647"/>
                      <a:pt x="54" y="1636"/>
                      <a:pt x="48" y="1628"/>
                    </a:cubicBezTo>
                    <a:cubicBezTo>
                      <a:pt x="42" y="1616"/>
                      <a:pt x="39" y="1605"/>
                      <a:pt x="37" y="1594"/>
                    </a:cubicBezTo>
                    <a:cubicBezTo>
                      <a:pt x="34" y="1583"/>
                      <a:pt x="34" y="1571"/>
                      <a:pt x="37" y="1560"/>
                    </a:cubicBezTo>
                    <a:cubicBezTo>
                      <a:pt x="39" y="1549"/>
                      <a:pt x="42" y="1537"/>
                      <a:pt x="45" y="1526"/>
                    </a:cubicBezTo>
                    <a:cubicBezTo>
                      <a:pt x="51" y="1515"/>
                      <a:pt x="56" y="1506"/>
                      <a:pt x="65" y="1498"/>
                    </a:cubicBezTo>
                    <a:cubicBezTo>
                      <a:pt x="73" y="1489"/>
                      <a:pt x="82" y="1481"/>
                      <a:pt x="90" y="1475"/>
                    </a:cubicBezTo>
                    <a:cubicBezTo>
                      <a:pt x="99" y="1470"/>
                      <a:pt x="110" y="1464"/>
                      <a:pt x="121" y="1458"/>
                    </a:cubicBezTo>
                    <a:cubicBezTo>
                      <a:pt x="11" y="1416"/>
                      <a:pt x="0" y="1292"/>
                      <a:pt x="104" y="1230"/>
                    </a:cubicBezTo>
                    <a:cubicBezTo>
                      <a:pt x="99" y="1219"/>
                      <a:pt x="82" y="1216"/>
                      <a:pt x="76" y="1207"/>
                    </a:cubicBezTo>
                    <a:cubicBezTo>
                      <a:pt x="68" y="1199"/>
                      <a:pt x="59" y="1190"/>
                      <a:pt x="54" y="1182"/>
                    </a:cubicBezTo>
                    <a:cubicBezTo>
                      <a:pt x="48" y="1171"/>
                      <a:pt x="42" y="1160"/>
                      <a:pt x="39" y="1145"/>
                    </a:cubicBezTo>
                    <a:cubicBezTo>
                      <a:pt x="37" y="1131"/>
                      <a:pt x="37" y="1120"/>
                      <a:pt x="37" y="1107"/>
                    </a:cubicBezTo>
                    <a:cubicBezTo>
                      <a:pt x="37" y="1095"/>
                      <a:pt x="37" y="1084"/>
                      <a:pt x="42" y="1073"/>
                    </a:cubicBezTo>
                    <a:cubicBezTo>
                      <a:pt x="48" y="1062"/>
                      <a:pt x="54" y="1047"/>
                      <a:pt x="62" y="1039"/>
                    </a:cubicBezTo>
                    <a:cubicBezTo>
                      <a:pt x="68" y="1030"/>
                      <a:pt x="79" y="1022"/>
                      <a:pt x="87" y="1016"/>
                    </a:cubicBezTo>
                    <a:cubicBezTo>
                      <a:pt x="99" y="1008"/>
                      <a:pt x="110" y="1005"/>
                      <a:pt x="124" y="997"/>
                    </a:cubicBezTo>
                    <a:cubicBezTo>
                      <a:pt x="116" y="980"/>
                      <a:pt x="96" y="985"/>
                      <a:pt x="87" y="974"/>
                    </a:cubicBezTo>
                    <a:cubicBezTo>
                      <a:pt x="76" y="963"/>
                      <a:pt x="65" y="954"/>
                      <a:pt x="56" y="943"/>
                    </a:cubicBezTo>
                    <a:cubicBezTo>
                      <a:pt x="48" y="932"/>
                      <a:pt x="42" y="915"/>
                      <a:pt x="39" y="901"/>
                    </a:cubicBezTo>
                    <a:cubicBezTo>
                      <a:pt x="37" y="887"/>
                      <a:pt x="37" y="870"/>
                      <a:pt x="39" y="856"/>
                    </a:cubicBezTo>
                    <a:cubicBezTo>
                      <a:pt x="42" y="841"/>
                      <a:pt x="48" y="827"/>
                      <a:pt x="56" y="813"/>
                    </a:cubicBezTo>
                    <a:cubicBezTo>
                      <a:pt x="65" y="802"/>
                      <a:pt x="76" y="791"/>
                      <a:pt x="87" y="782"/>
                    </a:cubicBezTo>
                    <a:cubicBezTo>
                      <a:pt x="99" y="774"/>
                      <a:pt x="113" y="768"/>
                      <a:pt x="130" y="760"/>
                    </a:cubicBezTo>
                    <a:cubicBezTo>
                      <a:pt x="76" y="737"/>
                      <a:pt x="39" y="706"/>
                      <a:pt x="39" y="644"/>
                    </a:cubicBezTo>
                    <a:cubicBezTo>
                      <a:pt x="42" y="568"/>
                      <a:pt x="79" y="537"/>
                      <a:pt x="135" y="51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323CAB08-5472-4400-A6B6-A858A88FC9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84609" y="647499"/>
                <a:ext cx="732708" cy="737306"/>
              </a:xfrm>
              <a:custGeom>
                <a:avLst/>
                <a:gdLst>
                  <a:gd name="T0" fmla="*/ 269 w 2107"/>
                  <a:gd name="T1" fmla="*/ 2118 h 2119"/>
                  <a:gd name="T2" fmla="*/ 3 w 2107"/>
                  <a:gd name="T3" fmla="*/ 2118 h 2119"/>
                  <a:gd name="T4" fmla="*/ 3 w 2107"/>
                  <a:gd name="T5" fmla="*/ 294 h 2119"/>
                  <a:gd name="T6" fmla="*/ 2106 w 2107"/>
                  <a:gd name="T7" fmla="*/ 2118 h 2119"/>
                  <a:gd name="T8" fmla="*/ 1194 w 2107"/>
                  <a:gd name="T9" fmla="*/ 2118 h 2119"/>
                  <a:gd name="T10" fmla="*/ 731 w 2107"/>
                  <a:gd name="T11" fmla="*/ 1656 h 2119"/>
                  <a:gd name="T12" fmla="*/ 269 w 2107"/>
                  <a:gd name="T13" fmla="*/ 2118 h 2119"/>
                  <a:gd name="T14" fmla="*/ 1375 w 2107"/>
                  <a:gd name="T15" fmla="*/ 463 h 2119"/>
                  <a:gd name="T16" fmla="*/ 912 w 2107"/>
                  <a:gd name="T17" fmla="*/ 0 h 2119"/>
                  <a:gd name="T18" fmla="*/ 0 w 2107"/>
                  <a:gd name="T19" fmla="*/ 0 h 2119"/>
                  <a:gd name="T20" fmla="*/ 2103 w 2107"/>
                  <a:gd name="T21" fmla="*/ 1825 h 2119"/>
                  <a:gd name="T22" fmla="*/ 2103 w 2107"/>
                  <a:gd name="T23" fmla="*/ 0 h 2119"/>
                  <a:gd name="T24" fmla="*/ 1838 w 2107"/>
                  <a:gd name="T25" fmla="*/ 0 h 2119"/>
                  <a:gd name="T26" fmla="*/ 1375 w 2107"/>
                  <a:gd name="T27" fmla="*/ 463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07" h="2119">
                    <a:moveTo>
                      <a:pt x="269" y="2118"/>
                    </a:moveTo>
                    <a:lnTo>
                      <a:pt x="3" y="2118"/>
                    </a:lnTo>
                    <a:lnTo>
                      <a:pt x="3" y="294"/>
                    </a:lnTo>
                    <a:lnTo>
                      <a:pt x="2106" y="2118"/>
                    </a:lnTo>
                    <a:lnTo>
                      <a:pt x="1194" y="2118"/>
                    </a:lnTo>
                    <a:cubicBezTo>
                      <a:pt x="1194" y="1862"/>
                      <a:pt x="985" y="1656"/>
                      <a:pt x="731" y="1656"/>
                    </a:cubicBezTo>
                    <a:cubicBezTo>
                      <a:pt x="477" y="1656"/>
                      <a:pt x="269" y="1862"/>
                      <a:pt x="269" y="2118"/>
                    </a:cubicBezTo>
                    <a:close/>
                    <a:moveTo>
                      <a:pt x="1375" y="463"/>
                    </a:moveTo>
                    <a:cubicBezTo>
                      <a:pt x="1121" y="463"/>
                      <a:pt x="912" y="257"/>
                      <a:pt x="912" y="0"/>
                    </a:cubicBezTo>
                    <a:lnTo>
                      <a:pt x="0" y="0"/>
                    </a:lnTo>
                    <a:lnTo>
                      <a:pt x="2103" y="1825"/>
                    </a:lnTo>
                    <a:lnTo>
                      <a:pt x="2103" y="0"/>
                    </a:lnTo>
                    <a:lnTo>
                      <a:pt x="1838" y="0"/>
                    </a:lnTo>
                    <a:cubicBezTo>
                      <a:pt x="1838" y="257"/>
                      <a:pt x="1632" y="463"/>
                      <a:pt x="1375" y="463"/>
                    </a:cubicBezTo>
                    <a:close/>
                  </a:path>
                </a:pathLst>
              </a:custGeom>
              <a:solidFill>
                <a:srgbClr val="275D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5" name="Freeform 4">
                <a:extLst>
                  <a:ext uri="{FF2B5EF4-FFF2-40B4-BE49-F238E27FC236}">
                    <a16:creationId xmlns:a16="http://schemas.microsoft.com/office/drawing/2014/main" id="{0F826C16-5A2D-46C2-A9D7-E2398CA99D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64927" y="633704"/>
                <a:ext cx="908987" cy="757233"/>
              </a:xfrm>
              <a:custGeom>
                <a:avLst/>
                <a:gdLst>
                  <a:gd name="T0" fmla="*/ 493 w 2614"/>
                  <a:gd name="T1" fmla="*/ 711 h 2178"/>
                  <a:gd name="T2" fmla="*/ 375 w 2614"/>
                  <a:gd name="T3" fmla="*/ 2115 h 2178"/>
                  <a:gd name="T4" fmla="*/ 223 w 2614"/>
                  <a:gd name="T5" fmla="*/ 1050 h 2178"/>
                  <a:gd name="T6" fmla="*/ 265 w 2614"/>
                  <a:gd name="T7" fmla="*/ 581 h 2178"/>
                  <a:gd name="T8" fmla="*/ 654 w 2614"/>
                  <a:gd name="T9" fmla="*/ 1167 h 2178"/>
                  <a:gd name="T10" fmla="*/ 629 w 2614"/>
                  <a:gd name="T11" fmla="*/ 1528 h 2178"/>
                  <a:gd name="T12" fmla="*/ 547 w 2614"/>
                  <a:gd name="T13" fmla="*/ 1568 h 2178"/>
                  <a:gd name="T14" fmla="*/ 307 w 2614"/>
                  <a:gd name="T15" fmla="*/ 838 h 2178"/>
                  <a:gd name="T16" fmla="*/ 62 w 2614"/>
                  <a:gd name="T17" fmla="*/ 1390 h 2178"/>
                  <a:gd name="T18" fmla="*/ 25 w 2614"/>
                  <a:gd name="T19" fmla="*/ 1681 h 2178"/>
                  <a:gd name="T20" fmla="*/ 2353 w 2614"/>
                  <a:gd name="T21" fmla="*/ 1616 h 2178"/>
                  <a:gd name="T22" fmla="*/ 2554 w 2614"/>
                  <a:gd name="T23" fmla="*/ 827 h 2178"/>
                  <a:gd name="T24" fmla="*/ 2491 w 2614"/>
                  <a:gd name="T25" fmla="*/ 934 h 2178"/>
                  <a:gd name="T26" fmla="*/ 2161 w 2614"/>
                  <a:gd name="T27" fmla="*/ 1850 h 2178"/>
                  <a:gd name="T28" fmla="*/ 2613 w 2614"/>
                  <a:gd name="T29" fmla="*/ 1432 h 2178"/>
                  <a:gd name="T30" fmla="*/ 2254 w 2614"/>
                  <a:gd name="T31" fmla="*/ 1588 h 2178"/>
                  <a:gd name="T32" fmla="*/ 2000 w 2614"/>
                  <a:gd name="T33" fmla="*/ 1771 h 2178"/>
                  <a:gd name="T34" fmla="*/ 2342 w 2614"/>
                  <a:gd name="T35" fmla="*/ 2096 h 2178"/>
                  <a:gd name="T36" fmla="*/ 2003 w 2614"/>
                  <a:gd name="T37" fmla="*/ 1410 h 2178"/>
                  <a:gd name="T38" fmla="*/ 2077 w 2614"/>
                  <a:gd name="T39" fmla="*/ 956 h 2178"/>
                  <a:gd name="T40" fmla="*/ 2237 w 2614"/>
                  <a:gd name="T41" fmla="*/ 711 h 2178"/>
                  <a:gd name="T42" fmla="*/ 2613 w 2614"/>
                  <a:gd name="T43" fmla="*/ 903 h 2178"/>
                  <a:gd name="T44" fmla="*/ 2415 w 2614"/>
                  <a:gd name="T45" fmla="*/ 432 h 2178"/>
                  <a:gd name="T46" fmla="*/ 1955 w 2614"/>
                  <a:gd name="T47" fmla="*/ 638 h 2178"/>
                  <a:gd name="T48" fmla="*/ 381 w 2614"/>
                  <a:gd name="T49" fmla="*/ 401 h 2178"/>
                  <a:gd name="T50" fmla="*/ 341 w 2614"/>
                  <a:gd name="T51" fmla="*/ 412 h 2178"/>
                  <a:gd name="T52" fmla="*/ 553 w 2614"/>
                  <a:gd name="T53" fmla="*/ 271 h 2178"/>
                  <a:gd name="T54" fmla="*/ 508 w 2614"/>
                  <a:gd name="T55" fmla="*/ 2149 h 2178"/>
                  <a:gd name="T56" fmla="*/ 651 w 2614"/>
                  <a:gd name="T57" fmla="*/ 635 h 2178"/>
                  <a:gd name="T58" fmla="*/ 666 w 2614"/>
                  <a:gd name="T59" fmla="*/ 76 h 2178"/>
                  <a:gd name="T60" fmla="*/ 53 w 2614"/>
                  <a:gd name="T61" fmla="*/ 1297 h 2178"/>
                  <a:gd name="T62" fmla="*/ 643 w 2614"/>
                  <a:gd name="T63" fmla="*/ 796 h 2178"/>
                  <a:gd name="T64" fmla="*/ 632 w 2614"/>
                  <a:gd name="T65" fmla="*/ 1754 h 2178"/>
                  <a:gd name="T66" fmla="*/ 62 w 2614"/>
                  <a:gd name="T67" fmla="*/ 1799 h 2178"/>
                  <a:gd name="T68" fmla="*/ 445 w 2614"/>
                  <a:gd name="T69" fmla="*/ 2107 h 2178"/>
                  <a:gd name="T70" fmla="*/ 640 w 2614"/>
                  <a:gd name="T71" fmla="*/ 2045 h 2178"/>
                  <a:gd name="T72" fmla="*/ 2556 w 2614"/>
                  <a:gd name="T73" fmla="*/ 1655 h 2178"/>
                  <a:gd name="T74" fmla="*/ 2556 w 2614"/>
                  <a:gd name="T75" fmla="*/ 2135 h 2178"/>
                  <a:gd name="T76" fmla="*/ 1315 w 2614"/>
                  <a:gd name="T77" fmla="*/ 1895 h 2178"/>
                  <a:gd name="T78" fmla="*/ 1275 w 2614"/>
                  <a:gd name="T79" fmla="*/ 1647 h 2178"/>
                  <a:gd name="T80" fmla="*/ 1111 w 2614"/>
                  <a:gd name="T81" fmla="*/ 1201 h 2178"/>
                  <a:gd name="T82" fmla="*/ 1021 w 2614"/>
                  <a:gd name="T83" fmla="*/ 1613 h 2178"/>
                  <a:gd name="T84" fmla="*/ 1027 w 2614"/>
                  <a:gd name="T85" fmla="*/ 1847 h 2178"/>
                  <a:gd name="T86" fmla="*/ 1631 w 2614"/>
                  <a:gd name="T87" fmla="*/ 121 h 2178"/>
                  <a:gd name="T88" fmla="*/ 1165 w 2614"/>
                  <a:gd name="T89" fmla="*/ 353 h 2178"/>
                  <a:gd name="T90" fmla="*/ 1639 w 2614"/>
                  <a:gd name="T91" fmla="*/ 271 h 2178"/>
                  <a:gd name="T92" fmla="*/ 1275 w 2614"/>
                  <a:gd name="T93" fmla="*/ 669 h 2178"/>
                  <a:gd name="T94" fmla="*/ 1557 w 2614"/>
                  <a:gd name="T95" fmla="*/ 1109 h 2178"/>
                  <a:gd name="T96" fmla="*/ 1560 w 2614"/>
                  <a:gd name="T97" fmla="*/ 1754 h 2178"/>
                  <a:gd name="T98" fmla="*/ 1436 w 2614"/>
                  <a:gd name="T99" fmla="*/ 2019 h 2178"/>
                  <a:gd name="T100" fmla="*/ 1103 w 2614"/>
                  <a:gd name="T101" fmla="*/ 276 h 2178"/>
                  <a:gd name="T102" fmla="*/ 1334 w 2614"/>
                  <a:gd name="T103" fmla="*/ 688 h 2178"/>
                  <a:gd name="T104" fmla="*/ 1670 w 2614"/>
                  <a:gd name="T105" fmla="*/ 477 h 2178"/>
                  <a:gd name="T106" fmla="*/ 1428 w 2614"/>
                  <a:gd name="T107" fmla="*/ 1367 h 2178"/>
                  <a:gd name="T108" fmla="*/ 1619 w 2614"/>
                  <a:gd name="T109" fmla="*/ 1969 h 2178"/>
                  <a:gd name="T110" fmla="*/ 1428 w 2614"/>
                  <a:gd name="T111" fmla="*/ 2115 h 2178"/>
                  <a:gd name="T112" fmla="*/ 1374 w 2614"/>
                  <a:gd name="T113" fmla="*/ 1308 h 2178"/>
                  <a:gd name="T114" fmla="*/ 1128 w 2614"/>
                  <a:gd name="T115" fmla="*/ 2014 h 2178"/>
                  <a:gd name="T116" fmla="*/ 756 w 2614"/>
                  <a:gd name="T117" fmla="*/ 307 h 2178"/>
                  <a:gd name="T118" fmla="*/ 821 w 2614"/>
                  <a:gd name="T119" fmla="*/ 451 h 2178"/>
                  <a:gd name="T120" fmla="*/ 897 w 2614"/>
                  <a:gd name="T121" fmla="*/ 528 h 2178"/>
                  <a:gd name="T122" fmla="*/ 1769 w 2614"/>
                  <a:gd name="T123" fmla="*/ 203 h 2178"/>
                  <a:gd name="T124" fmla="*/ 1879 w 2614"/>
                  <a:gd name="T125" fmla="*/ 11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14" h="2178">
                    <a:moveTo>
                      <a:pt x="493" y="1506"/>
                    </a:moveTo>
                    <a:cubicBezTo>
                      <a:pt x="493" y="1562"/>
                      <a:pt x="448" y="1607"/>
                      <a:pt x="392" y="1607"/>
                    </a:cubicBezTo>
                    <a:cubicBezTo>
                      <a:pt x="335" y="1607"/>
                      <a:pt x="290" y="1563"/>
                      <a:pt x="290" y="1506"/>
                    </a:cubicBezTo>
                    <a:cubicBezTo>
                      <a:pt x="290" y="1450"/>
                      <a:pt x="335" y="1404"/>
                      <a:pt x="392" y="1404"/>
                    </a:cubicBezTo>
                    <a:cubicBezTo>
                      <a:pt x="426" y="1404"/>
                      <a:pt x="456" y="1421"/>
                      <a:pt x="475" y="1447"/>
                    </a:cubicBezTo>
                    <a:cubicBezTo>
                      <a:pt x="477" y="1452"/>
                      <a:pt x="480" y="1457"/>
                      <a:pt x="483" y="1461"/>
                    </a:cubicBezTo>
                    <a:cubicBezTo>
                      <a:pt x="490" y="1474"/>
                      <a:pt x="493" y="1490"/>
                      <a:pt x="493" y="1506"/>
                    </a:cubicBezTo>
                    <a:close/>
                    <a:moveTo>
                      <a:pt x="483" y="1461"/>
                    </a:moveTo>
                    <a:cubicBezTo>
                      <a:pt x="493" y="1473"/>
                      <a:pt x="507" y="1480"/>
                      <a:pt x="524" y="1480"/>
                    </a:cubicBezTo>
                    <a:cubicBezTo>
                      <a:pt x="556" y="1480"/>
                      <a:pt x="578" y="1458"/>
                      <a:pt x="578" y="1427"/>
                    </a:cubicBezTo>
                    <a:cubicBezTo>
                      <a:pt x="575" y="1399"/>
                      <a:pt x="552" y="1373"/>
                      <a:pt x="524" y="1373"/>
                    </a:cubicBezTo>
                    <a:cubicBezTo>
                      <a:pt x="495" y="1373"/>
                      <a:pt x="471" y="1396"/>
                      <a:pt x="471" y="1427"/>
                    </a:cubicBezTo>
                    <a:cubicBezTo>
                      <a:pt x="471" y="1434"/>
                      <a:pt x="472" y="1441"/>
                      <a:pt x="475" y="1447"/>
                    </a:cubicBezTo>
                    <a:cubicBezTo>
                      <a:pt x="478" y="1451"/>
                      <a:pt x="481" y="1456"/>
                      <a:pt x="483" y="1461"/>
                    </a:cubicBezTo>
                    <a:close/>
                    <a:moveTo>
                      <a:pt x="493" y="508"/>
                    </a:moveTo>
                    <a:cubicBezTo>
                      <a:pt x="436" y="508"/>
                      <a:pt x="392" y="552"/>
                      <a:pt x="392" y="609"/>
                    </a:cubicBezTo>
                    <a:cubicBezTo>
                      <a:pt x="392" y="665"/>
                      <a:pt x="436" y="711"/>
                      <a:pt x="493" y="711"/>
                    </a:cubicBezTo>
                    <a:cubicBezTo>
                      <a:pt x="549" y="711"/>
                      <a:pt x="595" y="665"/>
                      <a:pt x="595" y="609"/>
                    </a:cubicBezTo>
                    <a:cubicBezTo>
                      <a:pt x="595" y="552"/>
                      <a:pt x="549" y="508"/>
                      <a:pt x="493" y="508"/>
                    </a:cubicBezTo>
                    <a:close/>
                    <a:moveTo>
                      <a:pt x="166" y="1159"/>
                    </a:moveTo>
                    <a:cubicBezTo>
                      <a:pt x="166" y="1125"/>
                      <a:pt x="138" y="1098"/>
                      <a:pt x="107" y="1098"/>
                    </a:cubicBezTo>
                    <a:cubicBezTo>
                      <a:pt x="73" y="1098"/>
                      <a:pt x="48" y="1125"/>
                      <a:pt x="48" y="1159"/>
                    </a:cubicBezTo>
                    <a:cubicBezTo>
                      <a:pt x="48" y="1193"/>
                      <a:pt x="76" y="1221"/>
                      <a:pt x="107" y="1221"/>
                    </a:cubicBezTo>
                    <a:cubicBezTo>
                      <a:pt x="138" y="1221"/>
                      <a:pt x="166" y="1193"/>
                      <a:pt x="166" y="1159"/>
                    </a:cubicBezTo>
                    <a:close/>
                    <a:moveTo>
                      <a:pt x="313" y="1768"/>
                    </a:moveTo>
                    <a:cubicBezTo>
                      <a:pt x="313" y="1734"/>
                      <a:pt x="285" y="1706"/>
                      <a:pt x="254" y="1706"/>
                    </a:cubicBezTo>
                    <a:cubicBezTo>
                      <a:pt x="223" y="1706"/>
                      <a:pt x="194" y="1734"/>
                      <a:pt x="194" y="1768"/>
                    </a:cubicBezTo>
                    <a:cubicBezTo>
                      <a:pt x="194" y="1802"/>
                      <a:pt x="223" y="1830"/>
                      <a:pt x="254" y="1830"/>
                    </a:cubicBezTo>
                    <a:cubicBezTo>
                      <a:pt x="285" y="1830"/>
                      <a:pt x="313" y="1802"/>
                      <a:pt x="313" y="1768"/>
                    </a:cubicBezTo>
                    <a:close/>
                    <a:moveTo>
                      <a:pt x="375" y="2115"/>
                    </a:moveTo>
                    <a:cubicBezTo>
                      <a:pt x="375" y="2081"/>
                      <a:pt x="347" y="2053"/>
                      <a:pt x="316" y="2053"/>
                    </a:cubicBezTo>
                    <a:cubicBezTo>
                      <a:pt x="282" y="2053"/>
                      <a:pt x="256" y="2081"/>
                      <a:pt x="256" y="2115"/>
                    </a:cubicBezTo>
                    <a:cubicBezTo>
                      <a:pt x="256" y="2149"/>
                      <a:pt x="285" y="2177"/>
                      <a:pt x="316" y="2177"/>
                    </a:cubicBezTo>
                    <a:cubicBezTo>
                      <a:pt x="347" y="2175"/>
                      <a:pt x="375" y="2146"/>
                      <a:pt x="375" y="2115"/>
                    </a:cubicBezTo>
                    <a:close/>
                    <a:moveTo>
                      <a:pt x="268" y="756"/>
                    </a:moveTo>
                    <a:cubicBezTo>
                      <a:pt x="268" y="722"/>
                      <a:pt x="239" y="694"/>
                      <a:pt x="208" y="694"/>
                    </a:cubicBezTo>
                    <a:cubicBezTo>
                      <a:pt x="175" y="694"/>
                      <a:pt x="149" y="722"/>
                      <a:pt x="149" y="756"/>
                    </a:cubicBezTo>
                    <a:cubicBezTo>
                      <a:pt x="149" y="790"/>
                      <a:pt x="177" y="818"/>
                      <a:pt x="208" y="818"/>
                    </a:cubicBezTo>
                    <a:cubicBezTo>
                      <a:pt x="239" y="815"/>
                      <a:pt x="268" y="790"/>
                      <a:pt x="268" y="756"/>
                    </a:cubicBezTo>
                    <a:close/>
                    <a:moveTo>
                      <a:pt x="680" y="1345"/>
                    </a:moveTo>
                    <a:cubicBezTo>
                      <a:pt x="680" y="1311"/>
                      <a:pt x="651" y="1283"/>
                      <a:pt x="620" y="1283"/>
                    </a:cubicBezTo>
                    <a:cubicBezTo>
                      <a:pt x="587" y="1283"/>
                      <a:pt x="561" y="1311"/>
                      <a:pt x="561" y="1345"/>
                    </a:cubicBezTo>
                    <a:cubicBezTo>
                      <a:pt x="561" y="1379"/>
                      <a:pt x="589" y="1407"/>
                      <a:pt x="620" y="1407"/>
                    </a:cubicBezTo>
                    <a:cubicBezTo>
                      <a:pt x="654" y="1407"/>
                      <a:pt x="680" y="1379"/>
                      <a:pt x="680" y="1345"/>
                    </a:cubicBezTo>
                    <a:close/>
                    <a:moveTo>
                      <a:pt x="2475" y="1946"/>
                    </a:moveTo>
                    <a:cubicBezTo>
                      <a:pt x="2475" y="1912"/>
                      <a:pt x="2446" y="1884"/>
                      <a:pt x="2415" y="1884"/>
                    </a:cubicBezTo>
                    <a:cubicBezTo>
                      <a:pt x="2381" y="1884"/>
                      <a:pt x="2356" y="1912"/>
                      <a:pt x="2356" y="1946"/>
                    </a:cubicBezTo>
                    <a:cubicBezTo>
                      <a:pt x="2356" y="1980"/>
                      <a:pt x="2384" y="2008"/>
                      <a:pt x="2415" y="2008"/>
                    </a:cubicBezTo>
                    <a:cubicBezTo>
                      <a:pt x="2446" y="2008"/>
                      <a:pt x="2475" y="1980"/>
                      <a:pt x="2475" y="1946"/>
                    </a:cubicBezTo>
                    <a:close/>
                    <a:moveTo>
                      <a:pt x="392" y="880"/>
                    </a:moveTo>
                    <a:cubicBezTo>
                      <a:pt x="299" y="880"/>
                      <a:pt x="223" y="956"/>
                      <a:pt x="223" y="1050"/>
                    </a:cubicBezTo>
                    <a:cubicBezTo>
                      <a:pt x="223" y="1143"/>
                      <a:pt x="299" y="1218"/>
                      <a:pt x="392" y="1218"/>
                    </a:cubicBezTo>
                    <a:cubicBezTo>
                      <a:pt x="485" y="1218"/>
                      <a:pt x="561" y="1142"/>
                      <a:pt x="561" y="1050"/>
                    </a:cubicBezTo>
                    <a:cubicBezTo>
                      <a:pt x="561" y="971"/>
                      <a:pt x="507" y="905"/>
                      <a:pt x="435" y="886"/>
                    </a:cubicBezTo>
                    <a:cubicBezTo>
                      <a:pt x="471" y="885"/>
                      <a:pt x="499" y="857"/>
                      <a:pt x="499" y="821"/>
                    </a:cubicBezTo>
                    <a:cubicBezTo>
                      <a:pt x="499" y="784"/>
                      <a:pt x="471" y="756"/>
                      <a:pt x="434" y="756"/>
                    </a:cubicBezTo>
                    <a:cubicBezTo>
                      <a:pt x="397" y="756"/>
                      <a:pt x="369" y="784"/>
                      <a:pt x="369" y="821"/>
                    </a:cubicBezTo>
                    <a:cubicBezTo>
                      <a:pt x="369" y="849"/>
                      <a:pt x="385" y="872"/>
                      <a:pt x="409" y="881"/>
                    </a:cubicBezTo>
                    <a:cubicBezTo>
                      <a:pt x="403" y="881"/>
                      <a:pt x="398" y="880"/>
                      <a:pt x="392" y="880"/>
                    </a:cubicBezTo>
                    <a:close/>
                    <a:moveTo>
                      <a:pt x="482" y="1729"/>
                    </a:moveTo>
                    <a:cubicBezTo>
                      <a:pt x="389" y="1729"/>
                      <a:pt x="313" y="1805"/>
                      <a:pt x="313" y="1898"/>
                    </a:cubicBezTo>
                    <a:cubicBezTo>
                      <a:pt x="313" y="1991"/>
                      <a:pt x="389" y="2067"/>
                      <a:pt x="482" y="2067"/>
                    </a:cubicBezTo>
                    <a:cubicBezTo>
                      <a:pt x="575" y="2067"/>
                      <a:pt x="651" y="1991"/>
                      <a:pt x="651" y="1898"/>
                    </a:cubicBezTo>
                    <a:cubicBezTo>
                      <a:pt x="651" y="1805"/>
                      <a:pt x="575" y="1729"/>
                      <a:pt x="482" y="1729"/>
                    </a:cubicBezTo>
                    <a:close/>
                    <a:moveTo>
                      <a:pt x="191" y="508"/>
                    </a:moveTo>
                    <a:cubicBezTo>
                      <a:pt x="149" y="508"/>
                      <a:pt x="118" y="542"/>
                      <a:pt x="118" y="581"/>
                    </a:cubicBezTo>
                    <a:cubicBezTo>
                      <a:pt x="118" y="623"/>
                      <a:pt x="151" y="655"/>
                      <a:pt x="191" y="655"/>
                    </a:cubicBezTo>
                    <a:cubicBezTo>
                      <a:pt x="230" y="655"/>
                      <a:pt x="265" y="620"/>
                      <a:pt x="265" y="581"/>
                    </a:cubicBezTo>
                    <a:cubicBezTo>
                      <a:pt x="265" y="541"/>
                      <a:pt x="231" y="508"/>
                      <a:pt x="191" y="508"/>
                    </a:cubicBezTo>
                    <a:close/>
                    <a:moveTo>
                      <a:pt x="76" y="632"/>
                    </a:moveTo>
                    <a:cubicBezTo>
                      <a:pt x="48" y="632"/>
                      <a:pt x="25" y="655"/>
                      <a:pt x="25" y="683"/>
                    </a:cubicBezTo>
                    <a:cubicBezTo>
                      <a:pt x="25" y="711"/>
                      <a:pt x="48" y="734"/>
                      <a:pt x="76" y="734"/>
                    </a:cubicBezTo>
                    <a:cubicBezTo>
                      <a:pt x="104" y="734"/>
                      <a:pt x="127" y="711"/>
                      <a:pt x="127" y="683"/>
                    </a:cubicBezTo>
                    <a:cubicBezTo>
                      <a:pt x="127" y="655"/>
                      <a:pt x="101" y="632"/>
                      <a:pt x="76" y="632"/>
                    </a:cubicBezTo>
                    <a:close/>
                    <a:moveTo>
                      <a:pt x="98" y="782"/>
                    </a:moveTo>
                    <a:cubicBezTo>
                      <a:pt x="50" y="782"/>
                      <a:pt x="14" y="821"/>
                      <a:pt x="14" y="866"/>
                    </a:cubicBezTo>
                    <a:cubicBezTo>
                      <a:pt x="14" y="911"/>
                      <a:pt x="50" y="951"/>
                      <a:pt x="98" y="951"/>
                    </a:cubicBezTo>
                    <a:cubicBezTo>
                      <a:pt x="146" y="951"/>
                      <a:pt x="183" y="911"/>
                      <a:pt x="183" y="866"/>
                    </a:cubicBezTo>
                    <a:cubicBezTo>
                      <a:pt x="183" y="821"/>
                      <a:pt x="146" y="782"/>
                      <a:pt x="98" y="782"/>
                    </a:cubicBezTo>
                    <a:close/>
                    <a:moveTo>
                      <a:pt x="603" y="861"/>
                    </a:moveTo>
                    <a:cubicBezTo>
                      <a:pt x="571" y="861"/>
                      <a:pt x="550" y="886"/>
                      <a:pt x="550" y="914"/>
                    </a:cubicBezTo>
                    <a:cubicBezTo>
                      <a:pt x="550" y="945"/>
                      <a:pt x="574" y="968"/>
                      <a:pt x="603" y="968"/>
                    </a:cubicBezTo>
                    <a:cubicBezTo>
                      <a:pt x="631" y="968"/>
                      <a:pt x="657" y="942"/>
                      <a:pt x="657" y="914"/>
                    </a:cubicBezTo>
                    <a:cubicBezTo>
                      <a:pt x="660" y="886"/>
                      <a:pt x="634" y="861"/>
                      <a:pt x="603" y="861"/>
                    </a:cubicBezTo>
                    <a:close/>
                    <a:moveTo>
                      <a:pt x="654" y="1167"/>
                    </a:moveTo>
                    <a:cubicBezTo>
                      <a:pt x="632" y="1167"/>
                      <a:pt x="615" y="1185"/>
                      <a:pt x="615" y="1207"/>
                    </a:cubicBezTo>
                    <a:cubicBezTo>
                      <a:pt x="615" y="1230"/>
                      <a:pt x="631" y="1246"/>
                      <a:pt x="654" y="1246"/>
                    </a:cubicBezTo>
                    <a:cubicBezTo>
                      <a:pt x="676" y="1246"/>
                      <a:pt x="694" y="1230"/>
                      <a:pt x="694" y="1207"/>
                    </a:cubicBezTo>
                    <a:cubicBezTo>
                      <a:pt x="694" y="1185"/>
                      <a:pt x="674" y="1167"/>
                      <a:pt x="654" y="1167"/>
                    </a:cubicBezTo>
                    <a:close/>
                    <a:moveTo>
                      <a:pt x="460" y="1235"/>
                    </a:moveTo>
                    <a:cubicBezTo>
                      <a:pt x="423" y="1235"/>
                      <a:pt x="395" y="1264"/>
                      <a:pt x="395" y="1300"/>
                    </a:cubicBezTo>
                    <a:cubicBezTo>
                      <a:pt x="395" y="1337"/>
                      <a:pt x="423" y="1365"/>
                      <a:pt x="460" y="1365"/>
                    </a:cubicBezTo>
                    <a:cubicBezTo>
                      <a:pt x="496" y="1365"/>
                      <a:pt x="524" y="1336"/>
                      <a:pt x="524" y="1300"/>
                    </a:cubicBezTo>
                    <a:cubicBezTo>
                      <a:pt x="527" y="1263"/>
                      <a:pt x="496" y="1235"/>
                      <a:pt x="460" y="1235"/>
                    </a:cubicBezTo>
                    <a:close/>
                    <a:moveTo>
                      <a:pt x="629" y="1427"/>
                    </a:moveTo>
                    <a:cubicBezTo>
                      <a:pt x="620" y="1427"/>
                      <a:pt x="615" y="1433"/>
                      <a:pt x="615" y="1441"/>
                    </a:cubicBezTo>
                    <a:cubicBezTo>
                      <a:pt x="615" y="1450"/>
                      <a:pt x="620" y="1455"/>
                      <a:pt x="629" y="1455"/>
                    </a:cubicBezTo>
                    <a:cubicBezTo>
                      <a:pt x="637" y="1455"/>
                      <a:pt x="643" y="1450"/>
                      <a:pt x="643" y="1441"/>
                    </a:cubicBezTo>
                    <a:cubicBezTo>
                      <a:pt x="643" y="1433"/>
                      <a:pt x="635" y="1427"/>
                      <a:pt x="629" y="1427"/>
                    </a:cubicBezTo>
                    <a:close/>
                    <a:moveTo>
                      <a:pt x="556" y="1528"/>
                    </a:moveTo>
                    <a:cubicBezTo>
                      <a:pt x="556" y="1548"/>
                      <a:pt x="572" y="1565"/>
                      <a:pt x="592" y="1565"/>
                    </a:cubicBezTo>
                    <a:cubicBezTo>
                      <a:pt x="612" y="1565"/>
                      <a:pt x="629" y="1548"/>
                      <a:pt x="629" y="1528"/>
                    </a:cubicBezTo>
                    <a:cubicBezTo>
                      <a:pt x="629" y="1509"/>
                      <a:pt x="612" y="1492"/>
                      <a:pt x="592" y="1492"/>
                    </a:cubicBezTo>
                    <a:cubicBezTo>
                      <a:pt x="572" y="1492"/>
                      <a:pt x="556" y="1509"/>
                      <a:pt x="556" y="1528"/>
                    </a:cubicBezTo>
                    <a:close/>
                    <a:moveTo>
                      <a:pt x="592" y="2096"/>
                    </a:moveTo>
                    <a:cubicBezTo>
                      <a:pt x="592" y="2115"/>
                      <a:pt x="609" y="2132"/>
                      <a:pt x="629" y="2132"/>
                    </a:cubicBezTo>
                    <a:cubicBezTo>
                      <a:pt x="649" y="2132"/>
                      <a:pt x="666" y="2115"/>
                      <a:pt x="666" y="2096"/>
                    </a:cubicBezTo>
                    <a:cubicBezTo>
                      <a:pt x="666" y="2076"/>
                      <a:pt x="649" y="2059"/>
                      <a:pt x="629" y="2059"/>
                    </a:cubicBezTo>
                    <a:cubicBezTo>
                      <a:pt x="609" y="2059"/>
                      <a:pt x="592" y="2076"/>
                      <a:pt x="592" y="2096"/>
                    </a:cubicBezTo>
                    <a:close/>
                    <a:moveTo>
                      <a:pt x="451" y="1621"/>
                    </a:moveTo>
                    <a:cubicBezTo>
                      <a:pt x="423" y="1621"/>
                      <a:pt x="403" y="1644"/>
                      <a:pt x="403" y="1669"/>
                    </a:cubicBezTo>
                    <a:cubicBezTo>
                      <a:pt x="403" y="1695"/>
                      <a:pt x="426" y="1717"/>
                      <a:pt x="451" y="1717"/>
                    </a:cubicBezTo>
                    <a:cubicBezTo>
                      <a:pt x="476" y="1717"/>
                      <a:pt x="499" y="1695"/>
                      <a:pt x="499" y="1669"/>
                    </a:cubicBezTo>
                    <a:cubicBezTo>
                      <a:pt x="499" y="1644"/>
                      <a:pt x="476" y="1621"/>
                      <a:pt x="451" y="1621"/>
                    </a:cubicBezTo>
                    <a:close/>
                    <a:moveTo>
                      <a:pt x="547" y="1568"/>
                    </a:moveTo>
                    <a:cubicBezTo>
                      <a:pt x="522" y="1568"/>
                      <a:pt x="499" y="1591"/>
                      <a:pt x="499" y="1616"/>
                    </a:cubicBezTo>
                    <a:cubicBezTo>
                      <a:pt x="499" y="1642"/>
                      <a:pt x="522" y="1664"/>
                      <a:pt x="547" y="1664"/>
                    </a:cubicBezTo>
                    <a:cubicBezTo>
                      <a:pt x="572" y="1664"/>
                      <a:pt x="595" y="1642"/>
                      <a:pt x="595" y="1616"/>
                    </a:cubicBezTo>
                    <a:cubicBezTo>
                      <a:pt x="595" y="1591"/>
                      <a:pt x="572" y="1568"/>
                      <a:pt x="547" y="1568"/>
                    </a:cubicBezTo>
                    <a:close/>
                    <a:moveTo>
                      <a:pt x="254" y="1221"/>
                    </a:moveTo>
                    <a:cubicBezTo>
                      <a:pt x="194" y="1221"/>
                      <a:pt x="146" y="1269"/>
                      <a:pt x="146" y="1328"/>
                    </a:cubicBezTo>
                    <a:cubicBezTo>
                      <a:pt x="146" y="1387"/>
                      <a:pt x="194" y="1435"/>
                      <a:pt x="254" y="1435"/>
                    </a:cubicBezTo>
                    <a:cubicBezTo>
                      <a:pt x="313" y="1435"/>
                      <a:pt x="361" y="1387"/>
                      <a:pt x="361" y="1328"/>
                    </a:cubicBezTo>
                    <a:cubicBezTo>
                      <a:pt x="361" y="1269"/>
                      <a:pt x="313" y="1221"/>
                      <a:pt x="254" y="1221"/>
                    </a:cubicBezTo>
                    <a:close/>
                    <a:moveTo>
                      <a:pt x="225" y="1153"/>
                    </a:moveTo>
                    <a:cubicBezTo>
                      <a:pt x="211" y="1153"/>
                      <a:pt x="197" y="1164"/>
                      <a:pt x="197" y="1181"/>
                    </a:cubicBezTo>
                    <a:cubicBezTo>
                      <a:pt x="197" y="1198"/>
                      <a:pt x="208" y="1209"/>
                      <a:pt x="225" y="1209"/>
                    </a:cubicBezTo>
                    <a:cubicBezTo>
                      <a:pt x="239" y="1209"/>
                      <a:pt x="254" y="1198"/>
                      <a:pt x="254" y="1181"/>
                    </a:cubicBezTo>
                    <a:cubicBezTo>
                      <a:pt x="254" y="1164"/>
                      <a:pt x="242" y="1153"/>
                      <a:pt x="225" y="1153"/>
                    </a:cubicBezTo>
                    <a:close/>
                    <a:moveTo>
                      <a:pt x="146" y="965"/>
                    </a:moveTo>
                    <a:cubicBezTo>
                      <a:pt x="115" y="965"/>
                      <a:pt x="93" y="990"/>
                      <a:pt x="93" y="1019"/>
                    </a:cubicBezTo>
                    <a:cubicBezTo>
                      <a:pt x="93" y="1047"/>
                      <a:pt x="117" y="1072"/>
                      <a:pt x="146" y="1072"/>
                    </a:cubicBezTo>
                    <a:cubicBezTo>
                      <a:pt x="174" y="1072"/>
                      <a:pt x="200" y="1047"/>
                      <a:pt x="200" y="1019"/>
                    </a:cubicBezTo>
                    <a:cubicBezTo>
                      <a:pt x="200" y="990"/>
                      <a:pt x="177" y="965"/>
                      <a:pt x="146" y="965"/>
                    </a:cubicBezTo>
                    <a:close/>
                    <a:moveTo>
                      <a:pt x="333" y="813"/>
                    </a:moveTo>
                    <a:cubicBezTo>
                      <a:pt x="318" y="813"/>
                      <a:pt x="307" y="824"/>
                      <a:pt x="307" y="838"/>
                    </a:cubicBezTo>
                    <a:cubicBezTo>
                      <a:pt x="307" y="852"/>
                      <a:pt x="318" y="863"/>
                      <a:pt x="333" y="863"/>
                    </a:cubicBezTo>
                    <a:cubicBezTo>
                      <a:pt x="347" y="863"/>
                      <a:pt x="358" y="852"/>
                      <a:pt x="358" y="838"/>
                    </a:cubicBezTo>
                    <a:cubicBezTo>
                      <a:pt x="358" y="824"/>
                      <a:pt x="347" y="813"/>
                      <a:pt x="333" y="813"/>
                    </a:cubicBezTo>
                    <a:close/>
                    <a:moveTo>
                      <a:pt x="338" y="694"/>
                    </a:moveTo>
                    <a:cubicBezTo>
                      <a:pt x="315" y="694"/>
                      <a:pt x="299" y="711"/>
                      <a:pt x="299" y="734"/>
                    </a:cubicBezTo>
                    <a:cubicBezTo>
                      <a:pt x="299" y="756"/>
                      <a:pt x="315" y="773"/>
                      <a:pt x="338" y="773"/>
                    </a:cubicBezTo>
                    <a:cubicBezTo>
                      <a:pt x="360" y="773"/>
                      <a:pt x="378" y="756"/>
                      <a:pt x="378" y="734"/>
                    </a:cubicBezTo>
                    <a:cubicBezTo>
                      <a:pt x="378" y="711"/>
                      <a:pt x="360" y="694"/>
                      <a:pt x="338" y="694"/>
                    </a:cubicBezTo>
                    <a:close/>
                    <a:moveTo>
                      <a:pt x="550" y="742"/>
                    </a:moveTo>
                    <a:cubicBezTo>
                      <a:pt x="530" y="742"/>
                      <a:pt x="516" y="756"/>
                      <a:pt x="516" y="776"/>
                    </a:cubicBezTo>
                    <a:cubicBezTo>
                      <a:pt x="516" y="796"/>
                      <a:pt x="530" y="810"/>
                      <a:pt x="550" y="810"/>
                    </a:cubicBezTo>
                    <a:cubicBezTo>
                      <a:pt x="570" y="810"/>
                      <a:pt x="584" y="796"/>
                      <a:pt x="584" y="776"/>
                    </a:cubicBezTo>
                    <a:cubicBezTo>
                      <a:pt x="584" y="756"/>
                      <a:pt x="570" y="742"/>
                      <a:pt x="550" y="742"/>
                    </a:cubicBezTo>
                    <a:close/>
                    <a:moveTo>
                      <a:pt x="87" y="1415"/>
                    </a:moveTo>
                    <a:cubicBezTo>
                      <a:pt x="101" y="1415"/>
                      <a:pt x="112" y="1404"/>
                      <a:pt x="112" y="1390"/>
                    </a:cubicBezTo>
                    <a:cubicBezTo>
                      <a:pt x="112" y="1376"/>
                      <a:pt x="101" y="1365"/>
                      <a:pt x="87" y="1365"/>
                    </a:cubicBezTo>
                    <a:cubicBezTo>
                      <a:pt x="73" y="1365"/>
                      <a:pt x="62" y="1376"/>
                      <a:pt x="62" y="1390"/>
                    </a:cubicBezTo>
                    <a:cubicBezTo>
                      <a:pt x="62" y="1404"/>
                      <a:pt x="73" y="1415"/>
                      <a:pt x="87" y="1415"/>
                    </a:cubicBezTo>
                    <a:close/>
                    <a:moveTo>
                      <a:pt x="206" y="1472"/>
                    </a:moveTo>
                    <a:cubicBezTo>
                      <a:pt x="160" y="1472"/>
                      <a:pt x="124" y="1509"/>
                      <a:pt x="124" y="1554"/>
                    </a:cubicBezTo>
                    <a:cubicBezTo>
                      <a:pt x="124" y="1599"/>
                      <a:pt x="160" y="1636"/>
                      <a:pt x="206" y="1636"/>
                    </a:cubicBezTo>
                    <a:cubicBezTo>
                      <a:pt x="251" y="1636"/>
                      <a:pt x="287" y="1599"/>
                      <a:pt x="287" y="1554"/>
                    </a:cubicBezTo>
                    <a:cubicBezTo>
                      <a:pt x="287" y="1509"/>
                      <a:pt x="251" y="1472"/>
                      <a:pt x="206" y="1472"/>
                    </a:cubicBezTo>
                    <a:close/>
                    <a:moveTo>
                      <a:pt x="112" y="1774"/>
                    </a:moveTo>
                    <a:cubicBezTo>
                      <a:pt x="140" y="1774"/>
                      <a:pt x="163" y="1751"/>
                      <a:pt x="163" y="1723"/>
                    </a:cubicBezTo>
                    <a:cubicBezTo>
                      <a:pt x="163" y="1695"/>
                      <a:pt x="140" y="1672"/>
                      <a:pt x="112" y="1672"/>
                    </a:cubicBezTo>
                    <a:cubicBezTo>
                      <a:pt x="83" y="1672"/>
                      <a:pt x="62" y="1695"/>
                      <a:pt x="62" y="1723"/>
                    </a:cubicBezTo>
                    <a:cubicBezTo>
                      <a:pt x="62" y="1751"/>
                      <a:pt x="83" y="1774"/>
                      <a:pt x="112" y="1774"/>
                    </a:cubicBezTo>
                    <a:close/>
                    <a:moveTo>
                      <a:pt x="132" y="1816"/>
                    </a:moveTo>
                    <a:cubicBezTo>
                      <a:pt x="59" y="1816"/>
                      <a:pt x="0" y="1876"/>
                      <a:pt x="0" y="1952"/>
                    </a:cubicBezTo>
                    <a:cubicBezTo>
                      <a:pt x="0" y="2029"/>
                      <a:pt x="58" y="2087"/>
                      <a:pt x="132" y="2087"/>
                    </a:cubicBezTo>
                    <a:cubicBezTo>
                      <a:pt x="205" y="2087"/>
                      <a:pt x="265" y="2029"/>
                      <a:pt x="265" y="1952"/>
                    </a:cubicBezTo>
                    <a:cubicBezTo>
                      <a:pt x="265" y="1876"/>
                      <a:pt x="208" y="1816"/>
                      <a:pt x="132" y="1816"/>
                    </a:cubicBezTo>
                    <a:close/>
                    <a:moveTo>
                      <a:pt x="25" y="1681"/>
                    </a:moveTo>
                    <a:cubicBezTo>
                      <a:pt x="31" y="1681"/>
                      <a:pt x="36" y="1675"/>
                      <a:pt x="36" y="1669"/>
                    </a:cubicBezTo>
                    <a:cubicBezTo>
                      <a:pt x="36" y="1664"/>
                      <a:pt x="31" y="1658"/>
                      <a:pt x="25" y="1658"/>
                    </a:cubicBezTo>
                    <a:cubicBezTo>
                      <a:pt x="19" y="1658"/>
                      <a:pt x="14" y="1664"/>
                      <a:pt x="14" y="1669"/>
                    </a:cubicBezTo>
                    <a:cubicBezTo>
                      <a:pt x="14" y="1675"/>
                      <a:pt x="19" y="1681"/>
                      <a:pt x="25" y="1681"/>
                    </a:cubicBezTo>
                    <a:close/>
                    <a:moveTo>
                      <a:pt x="2364" y="480"/>
                    </a:moveTo>
                    <a:cubicBezTo>
                      <a:pt x="2364" y="423"/>
                      <a:pt x="2319" y="378"/>
                      <a:pt x="2263" y="378"/>
                    </a:cubicBezTo>
                    <a:cubicBezTo>
                      <a:pt x="2206" y="378"/>
                      <a:pt x="2161" y="423"/>
                      <a:pt x="2161" y="480"/>
                    </a:cubicBezTo>
                    <a:cubicBezTo>
                      <a:pt x="2161" y="536"/>
                      <a:pt x="2206" y="581"/>
                      <a:pt x="2263" y="581"/>
                    </a:cubicBezTo>
                    <a:cubicBezTo>
                      <a:pt x="2316" y="584"/>
                      <a:pt x="2364" y="536"/>
                      <a:pt x="2364" y="480"/>
                    </a:cubicBezTo>
                    <a:close/>
                    <a:moveTo>
                      <a:pt x="2243" y="1478"/>
                    </a:moveTo>
                    <a:cubicBezTo>
                      <a:pt x="2243" y="1422"/>
                      <a:pt x="2198" y="1376"/>
                      <a:pt x="2142" y="1376"/>
                    </a:cubicBezTo>
                    <a:cubicBezTo>
                      <a:pt x="2085" y="1376"/>
                      <a:pt x="2040" y="1422"/>
                      <a:pt x="2040" y="1478"/>
                    </a:cubicBezTo>
                    <a:cubicBezTo>
                      <a:pt x="2040" y="1535"/>
                      <a:pt x="2085" y="1579"/>
                      <a:pt x="2142" y="1579"/>
                    </a:cubicBezTo>
                    <a:cubicBezTo>
                      <a:pt x="2198" y="1579"/>
                      <a:pt x="2243" y="1535"/>
                      <a:pt x="2243" y="1478"/>
                    </a:cubicBezTo>
                    <a:close/>
                    <a:moveTo>
                      <a:pt x="2556" y="1616"/>
                    </a:moveTo>
                    <a:cubicBezTo>
                      <a:pt x="2556" y="1560"/>
                      <a:pt x="2511" y="1514"/>
                      <a:pt x="2455" y="1514"/>
                    </a:cubicBezTo>
                    <a:cubicBezTo>
                      <a:pt x="2398" y="1514"/>
                      <a:pt x="2353" y="1560"/>
                      <a:pt x="2353" y="1616"/>
                    </a:cubicBezTo>
                    <a:cubicBezTo>
                      <a:pt x="2353" y="1673"/>
                      <a:pt x="2398" y="1717"/>
                      <a:pt x="2455" y="1717"/>
                    </a:cubicBezTo>
                    <a:cubicBezTo>
                      <a:pt x="2511" y="1717"/>
                      <a:pt x="2556" y="1673"/>
                      <a:pt x="2556" y="1616"/>
                    </a:cubicBezTo>
                    <a:close/>
                    <a:moveTo>
                      <a:pt x="2071" y="2143"/>
                    </a:moveTo>
                    <a:cubicBezTo>
                      <a:pt x="2071" y="2127"/>
                      <a:pt x="2057" y="2112"/>
                      <a:pt x="2040" y="2112"/>
                    </a:cubicBezTo>
                    <a:cubicBezTo>
                      <a:pt x="2023" y="2112"/>
                      <a:pt x="2009" y="2127"/>
                      <a:pt x="2009" y="2143"/>
                    </a:cubicBezTo>
                    <a:cubicBezTo>
                      <a:pt x="2009" y="2160"/>
                      <a:pt x="2023" y="2175"/>
                      <a:pt x="2040" y="2175"/>
                    </a:cubicBezTo>
                    <a:cubicBezTo>
                      <a:pt x="2057" y="2175"/>
                      <a:pt x="2071" y="2160"/>
                      <a:pt x="2071" y="2143"/>
                    </a:cubicBezTo>
                    <a:close/>
                    <a:moveTo>
                      <a:pt x="2153" y="728"/>
                    </a:moveTo>
                    <a:cubicBezTo>
                      <a:pt x="2187" y="728"/>
                      <a:pt x="2212" y="700"/>
                      <a:pt x="2212" y="666"/>
                    </a:cubicBezTo>
                    <a:cubicBezTo>
                      <a:pt x="2212" y="632"/>
                      <a:pt x="2184" y="604"/>
                      <a:pt x="2153" y="604"/>
                    </a:cubicBezTo>
                    <a:cubicBezTo>
                      <a:pt x="2119" y="604"/>
                      <a:pt x="2094" y="632"/>
                      <a:pt x="2094" y="666"/>
                    </a:cubicBezTo>
                    <a:cubicBezTo>
                      <a:pt x="2094" y="703"/>
                      <a:pt x="2119" y="728"/>
                      <a:pt x="2153" y="728"/>
                    </a:cubicBezTo>
                    <a:close/>
                    <a:moveTo>
                      <a:pt x="2554" y="827"/>
                    </a:moveTo>
                    <a:cubicBezTo>
                      <a:pt x="2585" y="827"/>
                      <a:pt x="2610" y="801"/>
                      <a:pt x="2610" y="767"/>
                    </a:cubicBezTo>
                    <a:cubicBezTo>
                      <a:pt x="2610" y="736"/>
                      <a:pt x="2585" y="708"/>
                      <a:pt x="2554" y="708"/>
                    </a:cubicBezTo>
                    <a:cubicBezTo>
                      <a:pt x="2523" y="708"/>
                      <a:pt x="2497" y="734"/>
                      <a:pt x="2497" y="767"/>
                    </a:cubicBezTo>
                    <a:cubicBezTo>
                      <a:pt x="2497" y="798"/>
                      <a:pt x="2523" y="827"/>
                      <a:pt x="2554" y="827"/>
                    </a:cubicBezTo>
                    <a:close/>
                    <a:moveTo>
                      <a:pt x="1981" y="1232"/>
                    </a:moveTo>
                    <a:cubicBezTo>
                      <a:pt x="2006" y="1232"/>
                      <a:pt x="2029" y="1209"/>
                      <a:pt x="2029" y="1184"/>
                    </a:cubicBezTo>
                    <a:cubicBezTo>
                      <a:pt x="2029" y="1159"/>
                      <a:pt x="2006" y="1136"/>
                      <a:pt x="1981" y="1136"/>
                    </a:cubicBezTo>
                    <a:cubicBezTo>
                      <a:pt x="1955" y="1136"/>
                      <a:pt x="1933" y="1159"/>
                      <a:pt x="1933" y="1184"/>
                    </a:cubicBezTo>
                    <a:cubicBezTo>
                      <a:pt x="1933" y="1209"/>
                      <a:pt x="1955" y="1232"/>
                      <a:pt x="1981" y="1232"/>
                    </a:cubicBezTo>
                    <a:close/>
                    <a:moveTo>
                      <a:pt x="2195" y="1977"/>
                    </a:moveTo>
                    <a:cubicBezTo>
                      <a:pt x="2229" y="1977"/>
                      <a:pt x="2254" y="1949"/>
                      <a:pt x="2254" y="1915"/>
                    </a:cubicBezTo>
                    <a:cubicBezTo>
                      <a:pt x="2254" y="1881"/>
                      <a:pt x="2226" y="1853"/>
                      <a:pt x="2195" y="1853"/>
                    </a:cubicBezTo>
                    <a:cubicBezTo>
                      <a:pt x="2161" y="1853"/>
                      <a:pt x="2136" y="1881"/>
                      <a:pt x="2136" y="1915"/>
                    </a:cubicBezTo>
                    <a:cubicBezTo>
                      <a:pt x="2133" y="1952"/>
                      <a:pt x="2161" y="1977"/>
                      <a:pt x="2195" y="1977"/>
                    </a:cubicBezTo>
                    <a:close/>
                    <a:moveTo>
                      <a:pt x="2429" y="956"/>
                    </a:moveTo>
                    <a:cubicBezTo>
                      <a:pt x="2429" y="863"/>
                      <a:pt x="2353" y="787"/>
                      <a:pt x="2260" y="787"/>
                    </a:cubicBezTo>
                    <a:cubicBezTo>
                      <a:pt x="2167" y="787"/>
                      <a:pt x="2091" y="862"/>
                      <a:pt x="2091" y="956"/>
                    </a:cubicBezTo>
                    <a:cubicBezTo>
                      <a:pt x="2091" y="1049"/>
                      <a:pt x="2167" y="1125"/>
                      <a:pt x="2260" y="1125"/>
                    </a:cubicBezTo>
                    <a:cubicBezTo>
                      <a:pt x="2353" y="1125"/>
                      <a:pt x="2429" y="1050"/>
                      <a:pt x="2429" y="956"/>
                    </a:cubicBezTo>
                    <a:close/>
                    <a:moveTo>
                      <a:pt x="2556" y="999"/>
                    </a:moveTo>
                    <a:cubicBezTo>
                      <a:pt x="2556" y="962"/>
                      <a:pt x="2527" y="934"/>
                      <a:pt x="2491" y="934"/>
                    </a:cubicBezTo>
                    <a:cubicBezTo>
                      <a:pt x="2454" y="934"/>
                      <a:pt x="2427" y="962"/>
                      <a:pt x="2427" y="999"/>
                    </a:cubicBezTo>
                    <a:cubicBezTo>
                      <a:pt x="2427" y="1035"/>
                      <a:pt x="2454" y="1064"/>
                      <a:pt x="2491" y="1064"/>
                    </a:cubicBezTo>
                    <a:cubicBezTo>
                      <a:pt x="2527" y="1064"/>
                      <a:pt x="2556" y="1035"/>
                      <a:pt x="2556" y="999"/>
                    </a:cubicBezTo>
                    <a:close/>
                    <a:moveTo>
                      <a:pt x="2545" y="629"/>
                    </a:moveTo>
                    <a:cubicBezTo>
                      <a:pt x="2545" y="572"/>
                      <a:pt x="2499" y="528"/>
                      <a:pt x="2443" y="528"/>
                    </a:cubicBezTo>
                    <a:cubicBezTo>
                      <a:pt x="2386" y="528"/>
                      <a:pt x="2342" y="572"/>
                      <a:pt x="2342" y="629"/>
                    </a:cubicBezTo>
                    <a:cubicBezTo>
                      <a:pt x="2342" y="685"/>
                      <a:pt x="2386" y="731"/>
                      <a:pt x="2443" y="731"/>
                    </a:cubicBezTo>
                    <a:cubicBezTo>
                      <a:pt x="2499" y="731"/>
                      <a:pt x="2545" y="685"/>
                      <a:pt x="2545" y="629"/>
                    </a:cubicBezTo>
                    <a:close/>
                    <a:moveTo>
                      <a:pt x="2345" y="1266"/>
                    </a:moveTo>
                    <a:cubicBezTo>
                      <a:pt x="2345" y="1207"/>
                      <a:pt x="2297" y="1156"/>
                      <a:pt x="2235" y="1156"/>
                    </a:cubicBezTo>
                    <a:cubicBezTo>
                      <a:pt x="2173" y="1156"/>
                      <a:pt x="2125" y="1204"/>
                      <a:pt x="2125" y="1266"/>
                    </a:cubicBezTo>
                    <a:cubicBezTo>
                      <a:pt x="2125" y="1325"/>
                      <a:pt x="2173" y="1376"/>
                      <a:pt x="2235" y="1376"/>
                    </a:cubicBezTo>
                    <a:cubicBezTo>
                      <a:pt x="2297" y="1376"/>
                      <a:pt x="2345" y="1325"/>
                      <a:pt x="2345" y="1266"/>
                    </a:cubicBezTo>
                    <a:close/>
                    <a:moveTo>
                      <a:pt x="2285" y="1723"/>
                    </a:moveTo>
                    <a:cubicBezTo>
                      <a:pt x="2285" y="1652"/>
                      <a:pt x="2228" y="1596"/>
                      <a:pt x="2161" y="1596"/>
                    </a:cubicBezTo>
                    <a:cubicBezTo>
                      <a:pt x="2093" y="1596"/>
                      <a:pt x="2037" y="1652"/>
                      <a:pt x="2037" y="1723"/>
                    </a:cubicBezTo>
                    <a:cubicBezTo>
                      <a:pt x="2037" y="1794"/>
                      <a:pt x="2093" y="1850"/>
                      <a:pt x="2161" y="1850"/>
                    </a:cubicBezTo>
                    <a:cubicBezTo>
                      <a:pt x="2228" y="1850"/>
                      <a:pt x="2285" y="1791"/>
                      <a:pt x="2285" y="1723"/>
                    </a:cubicBezTo>
                    <a:close/>
                    <a:moveTo>
                      <a:pt x="2613" y="1232"/>
                    </a:moveTo>
                    <a:cubicBezTo>
                      <a:pt x="2613" y="1195"/>
                      <a:pt x="2582" y="1164"/>
                      <a:pt x="2545" y="1164"/>
                    </a:cubicBezTo>
                    <a:cubicBezTo>
                      <a:pt x="2508" y="1164"/>
                      <a:pt x="2477" y="1195"/>
                      <a:pt x="2477" y="1232"/>
                    </a:cubicBezTo>
                    <a:cubicBezTo>
                      <a:pt x="2477" y="1269"/>
                      <a:pt x="2508" y="1300"/>
                      <a:pt x="2545" y="1300"/>
                    </a:cubicBezTo>
                    <a:cubicBezTo>
                      <a:pt x="2582" y="1300"/>
                      <a:pt x="2613" y="1269"/>
                      <a:pt x="2613" y="1232"/>
                    </a:cubicBezTo>
                    <a:close/>
                    <a:moveTo>
                      <a:pt x="2475" y="1799"/>
                    </a:moveTo>
                    <a:cubicBezTo>
                      <a:pt x="2475" y="1771"/>
                      <a:pt x="2452" y="1748"/>
                      <a:pt x="2424" y="1748"/>
                    </a:cubicBezTo>
                    <a:cubicBezTo>
                      <a:pt x="2396" y="1748"/>
                      <a:pt x="2373" y="1771"/>
                      <a:pt x="2373" y="1799"/>
                    </a:cubicBezTo>
                    <a:cubicBezTo>
                      <a:pt x="2373" y="1827"/>
                      <a:pt x="2396" y="1850"/>
                      <a:pt x="2424" y="1850"/>
                    </a:cubicBezTo>
                    <a:cubicBezTo>
                      <a:pt x="2452" y="1850"/>
                      <a:pt x="2475" y="1827"/>
                      <a:pt x="2475" y="1799"/>
                    </a:cubicBezTo>
                    <a:close/>
                    <a:moveTo>
                      <a:pt x="2590" y="1782"/>
                    </a:moveTo>
                    <a:cubicBezTo>
                      <a:pt x="2590" y="1754"/>
                      <a:pt x="2567" y="1731"/>
                      <a:pt x="2539" y="1731"/>
                    </a:cubicBezTo>
                    <a:cubicBezTo>
                      <a:pt x="2510" y="1731"/>
                      <a:pt x="2489" y="1754"/>
                      <a:pt x="2489" y="1782"/>
                    </a:cubicBezTo>
                    <a:cubicBezTo>
                      <a:pt x="2489" y="1811"/>
                      <a:pt x="2510" y="1833"/>
                      <a:pt x="2539" y="1833"/>
                    </a:cubicBezTo>
                    <a:cubicBezTo>
                      <a:pt x="2567" y="1833"/>
                      <a:pt x="2590" y="1808"/>
                      <a:pt x="2590" y="1782"/>
                    </a:cubicBezTo>
                    <a:close/>
                    <a:moveTo>
                      <a:pt x="2613" y="1432"/>
                    </a:moveTo>
                    <a:cubicBezTo>
                      <a:pt x="2613" y="1390"/>
                      <a:pt x="2579" y="1353"/>
                      <a:pt x="2534" y="1353"/>
                    </a:cubicBezTo>
                    <a:cubicBezTo>
                      <a:pt x="2491" y="1353"/>
                      <a:pt x="2455" y="1387"/>
                      <a:pt x="2455" y="1432"/>
                    </a:cubicBezTo>
                    <a:cubicBezTo>
                      <a:pt x="2455" y="1475"/>
                      <a:pt x="2489" y="1511"/>
                      <a:pt x="2534" y="1511"/>
                    </a:cubicBezTo>
                    <a:cubicBezTo>
                      <a:pt x="2579" y="1509"/>
                      <a:pt x="2613" y="1475"/>
                      <a:pt x="2613" y="1432"/>
                    </a:cubicBezTo>
                    <a:close/>
                    <a:moveTo>
                      <a:pt x="2452" y="1170"/>
                    </a:moveTo>
                    <a:cubicBezTo>
                      <a:pt x="2452" y="1139"/>
                      <a:pt x="2427" y="1116"/>
                      <a:pt x="2398" y="1116"/>
                    </a:cubicBezTo>
                    <a:cubicBezTo>
                      <a:pt x="2367" y="1116"/>
                      <a:pt x="2345" y="1142"/>
                      <a:pt x="2345" y="1170"/>
                    </a:cubicBezTo>
                    <a:cubicBezTo>
                      <a:pt x="2345" y="1201"/>
                      <a:pt x="2369" y="1224"/>
                      <a:pt x="2398" y="1224"/>
                    </a:cubicBezTo>
                    <a:cubicBezTo>
                      <a:pt x="2426" y="1224"/>
                      <a:pt x="2452" y="1198"/>
                      <a:pt x="2452" y="1170"/>
                    </a:cubicBezTo>
                    <a:close/>
                    <a:moveTo>
                      <a:pt x="2427" y="1444"/>
                    </a:moveTo>
                    <a:cubicBezTo>
                      <a:pt x="2427" y="1399"/>
                      <a:pt x="2390" y="1362"/>
                      <a:pt x="2345" y="1362"/>
                    </a:cubicBezTo>
                    <a:cubicBezTo>
                      <a:pt x="2300" y="1362"/>
                      <a:pt x="2263" y="1399"/>
                      <a:pt x="2263" y="1444"/>
                    </a:cubicBezTo>
                    <a:cubicBezTo>
                      <a:pt x="2263" y="1489"/>
                      <a:pt x="2300" y="1525"/>
                      <a:pt x="2345" y="1525"/>
                    </a:cubicBezTo>
                    <a:cubicBezTo>
                      <a:pt x="2390" y="1525"/>
                      <a:pt x="2427" y="1489"/>
                      <a:pt x="2427" y="1444"/>
                    </a:cubicBezTo>
                    <a:close/>
                    <a:moveTo>
                      <a:pt x="2328" y="1588"/>
                    </a:moveTo>
                    <a:cubicBezTo>
                      <a:pt x="2328" y="1568"/>
                      <a:pt x="2311" y="1551"/>
                      <a:pt x="2291" y="1551"/>
                    </a:cubicBezTo>
                    <a:cubicBezTo>
                      <a:pt x="2271" y="1551"/>
                      <a:pt x="2254" y="1569"/>
                      <a:pt x="2254" y="1588"/>
                    </a:cubicBezTo>
                    <a:cubicBezTo>
                      <a:pt x="2254" y="1608"/>
                      <a:pt x="2271" y="1624"/>
                      <a:pt x="2291" y="1624"/>
                    </a:cubicBezTo>
                    <a:cubicBezTo>
                      <a:pt x="2311" y="1627"/>
                      <a:pt x="2328" y="1610"/>
                      <a:pt x="2328" y="1588"/>
                    </a:cubicBezTo>
                    <a:close/>
                    <a:moveTo>
                      <a:pt x="2373" y="1737"/>
                    </a:moveTo>
                    <a:cubicBezTo>
                      <a:pt x="2373" y="1717"/>
                      <a:pt x="2359" y="1703"/>
                      <a:pt x="2339" y="1703"/>
                    </a:cubicBezTo>
                    <a:cubicBezTo>
                      <a:pt x="2319" y="1703"/>
                      <a:pt x="2305" y="1717"/>
                      <a:pt x="2305" y="1737"/>
                    </a:cubicBezTo>
                    <a:cubicBezTo>
                      <a:pt x="2305" y="1757"/>
                      <a:pt x="2319" y="1771"/>
                      <a:pt x="2339" y="1771"/>
                    </a:cubicBezTo>
                    <a:cubicBezTo>
                      <a:pt x="2356" y="1771"/>
                      <a:pt x="2373" y="1754"/>
                      <a:pt x="2373" y="1737"/>
                    </a:cubicBezTo>
                    <a:close/>
                    <a:moveTo>
                      <a:pt x="2271" y="2146"/>
                    </a:moveTo>
                    <a:cubicBezTo>
                      <a:pt x="2271" y="2132"/>
                      <a:pt x="2260" y="2118"/>
                      <a:pt x="2243" y="2118"/>
                    </a:cubicBezTo>
                    <a:cubicBezTo>
                      <a:pt x="2226" y="2118"/>
                      <a:pt x="2215" y="2129"/>
                      <a:pt x="2215" y="2146"/>
                    </a:cubicBezTo>
                    <a:cubicBezTo>
                      <a:pt x="2215" y="2163"/>
                      <a:pt x="2226" y="2175"/>
                      <a:pt x="2243" y="2175"/>
                    </a:cubicBezTo>
                    <a:cubicBezTo>
                      <a:pt x="2260" y="2175"/>
                      <a:pt x="2271" y="2160"/>
                      <a:pt x="2271" y="2146"/>
                    </a:cubicBezTo>
                    <a:close/>
                    <a:moveTo>
                      <a:pt x="2000" y="1771"/>
                    </a:moveTo>
                    <a:cubicBezTo>
                      <a:pt x="2000" y="1751"/>
                      <a:pt x="1986" y="1737"/>
                      <a:pt x="1967" y="1737"/>
                    </a:cubicBezTo>
                    <a:cubicBezTo>
                      <a:pt x="1947" y="1737"/>
                      <a:pt x="1933" y="1751"/>
                      <a:pt x="1933" y="1771"/>
                    </a:cubicBezTo>
                    <a:cubicBezTo>
                      <a:pt x="1933" y="1791"/>
                      <a:pt x="1947" y="1805"/>
                      <a:pt x="1967" y="1805"/>
                    </a:cubicBezTo>
                    <a:cubicBezTo>
                      <a:pt x="1986" y="1805"/>
                      <a:pt x="2000" y="1788"/>
                      <a:pt x="2000" y="1771"/>
                    </a:cubicBezTo>
                    <a:close/>
                    <a:moveTo>
                      <a:pt x="2353" y="2014"/>
                    </a:moveTo>
                    <a:cubicBezTo>
                      <a:pt x="2353" y="1975"/>
                      <a:pt x="2322" y="1943"/>
                      <a:pt x="2283" y="1943"/>
                    </a:cubicBezTo>
                    <a:cubicBezTo>
                      <a:pt x="2243" y="1943"/>
                      <a:pt x="2212" y="1975"/>
                      <a:pt x="2212" y="2014"/>
                    </a:cubicBezTo>
                    <a:cubicBezTo>
                      <a:pt x="2212" y="2054"/>
                      <a:pt x="2243" y="2084"/>
                      <a:pt x="2283" y="2084"/>
                    </a:cubicBezTo>
                    <a:cubicBezTo>
                      <a:pt x="2322" y="2084"/>
                      <a:pt x="2353" y="2054"/>
                      <a:pt x="2353" y="2014"/>
                    </a:cubicBezTo>
                    <a:close/>
                    <a:moveTo>
                      <a:pt x="2113" y="1923"/>
                    </a:moveTo>
                    <a:cubicBezTo>
                      <a:pt x="2113" y="1870"/>
                      <a:pt x="2070" y="1827"/>
                      <a:pt x="2017" y="1827"/>
                    </a:cubicBezTo>
                    <a:cubicBezTo>
                      <a:pt x="1963" y="1827"/>
                      <a:pt x="1921" y="1870"/>
                      <a:pt x="1921" y="1923"/>
                    </a:cubicBezTo>
                    <a:cubicBezTo>
                      <a:pt x="1921" y="1977"/>
                      <a:pt x="1963" y="2019"/>
                      <a:pt x="2017" y="2019"/>
                    </a:cubicBezTo>
                    <a:cubicBezTo>
                      <a:pt x="2070" y="2019"/>
                      <a:pt x="2113" y="1977"/>
                      <a:pt x="2113" y="1923"/>
                    </a:cubicBezTo>
                    <a:close/>
                    <a:moveTo>
                      <a:pt x="2187" y="2076"/>
                    </a:moveTo>
                    <a:cubicBezTo>
                      <a:pt x="2187" y="2045"/>
                      <a:pt x="2161" y="2019"/>
                      <a:pt x="2130" y="2019"/>
                    </a:cubicBezTo>
                    <a:cubicBezTo>
                      <a:pt x="2099" y="2019"/>
                      <a:pt x="2074" y="2045"/>
                      <a:pt x="2074" y="2076"/>
                    </a:cubicBezTo>
                    <a:cubicBezTo>
                      <a:pt x="2074" y="2107"/>
                      <a:pt x="2099" y="2132"/>
                      <a:pt x="2130" y="2132"/>
                    </a:cubicBezTo>
                    <a:cubicBezTo>
                      <a:pt x="2161" y="2132"/>
                      <a:pt x="2187" y="2110"/>
                      <a:pt x="2187" y="2076"/>
                    </a:cubicBezTo>
                    <a:close/>
                    <a:moveTo>
                      <a:pt x="2381" y="2135"/>
                    </a:moveTo>
                    <a:cubicBezTo>
                      <a:pt x="2381" y="2112"/>
                      <a:pt x="2364" y="2096"/>
                      <a:pt x="2342" y="2096"/>
                    </a:cubicBezTo>
                    <a:cubicBezTo>
                      <a:pt x="2319" y="2096"/>
                      <a:pt x="2302" y="2112"/>
                      <a:pt x="2302" y="2135"/>
                    </a:cubicBezTo>
                    <a:cubicBezTo>
                      <a:pt x="2302" y="2158"/>
                      <a:pt x="2319" y="2175"/>
                      <a:pt x="2342" y="2175"/>
                    </a:cubicBezTo>
                    <a:cubicBezTo>
                      <a:pt x="2364" y="2175"/>
                      <a:pt x="2381" y="2155"/>
                      <a:pt x="2381" y="2135"/>
                    </a:cubicBezTo>
                    <a:close/>
                    <a:moveTo>
                      <a:pt x="2029" y="1548"/>
                    </a:moveTo>
                    <a:cubicBezTo>
                      <a:pt x="2029" y="1523"/>
                      <a:pt x="2006" y="1500"/>
                      <a:pt x="1981" y="1500"/>
                    </a:cubicBezTo>
                    <a:cubicBezTo>
                      <a:pt x="1955" y="1500"/>
                      <a:pt x="1933" y="1523"/>
                      <a:pt x="1933" y="1548"/>
                    </a:cubicBezTo>
                    <a:cubicBezTo>
                      <a:pt x="1933" y="1573"/>
                      <a:pt x="1955" y="1596"/>
                      <a:pt x="1981" y="1596"/>
                    </a:cubicBezTo>
                    <a:cubicBezTo>
                      <a:pt x="2006" y="1596"/>
                      <a:pt x="2029" y="1576"/>
                      <a:pt x="2029" y="1548"/>
                    </a:cubicBezTo>
                    <a:close/>
                    <a:moveTo>
                      <a:pt x="2029" y="1669"/>
                    </a:moveTo>
                    <a:cubicBezTo>
                      <a:pt x="2029" y="1652"/>
                      <a:pt x="2015" y="1636"/>
                      <a:pt x="1995" y="1636"/>
                    </a:cubicBezTo>
                    <a:cubicBezTo>
                      <a:pt x="1975" y="1636"/>
                      <a:pt x="1961" y="1650"/>
                      <a:pt x="1961" y="1669"/>
                    </a:cubicBezTo>
                    <a:cubicBezTo>
                      <a:pt x="1961" y="1686"/>
                      <a:pt x="1975" y="1703"/>
                      <a:pt x="1995" y="1703"/>
                    </a:cubicBezTo>
                    <a:cubicBezTo>
                      <a:pt x="2015" y="1703"/>
                      <a:pt x="2029" y="1686"/>
                      <a:pt x="2029" y="1669"/>
                    </a:cubicBezTo>
                    <a:close/>
                    <a:moveTo>
                      <a:pt x="2071" y="1342"/>
                    </a:moveTo>
                    <a:cubicBezTo>
                      <a:pt x="2071" y="1305"/>
                      <a:pt x="2039" y="1274"/>
                      <a:pt x="2003" y="1274"/>
                    </a:cubicBezTo>
                    <a:cubicBezTo>
                      <a:pt x="1966" y="1274"/>
                      <a:pt x="1936" y="1305"/>
                      <a:pt x="1936" y="1342"/>
                    </a:cubicBezTo>
                    <a:cubicBezTo>
                      <a:pt x="1936" y="1379"/>
                      <a:pt x="1966" y="1410"/>
                      <a:pt x="2003" y="1410"/>
                    </a:cubicBezTo>
                    <a:cubicBezTo>
                      <a:pt x="2039" y="1410"/>
                      <a:pt x="2071" y="1379"/>
                      <a:pt x="2071" y="1342"/>
                    </a:cubicBezTo>
                    <a:close/>
                    <a:moveTo>
                      <a:pt x="2125" y="1238"/>
                    </a:moveTo>
                    <a:cubicBezTo>
                      <a:pt x="2125" y="1213"/>
                      <a:pt x="2104" y="1195"/>
                      <a:pt x="2082" y="1195"/>
                    </a:cubicBezTo>
                    <a:cubicBezTo>
                      <a:pt x="2059" y="1195"/>
                      <a:pt x="2040" y="1215"/>
                      <a:pt x="2040" y="1238"/>
                    </a:cubicBezTo>
                    <a:cubicBezTo>
                      <a:pt x="2040" y="1263"/>
                      <a:pt x="2059" y="1280"/>
                      <a:pt x="2082" y="1280"/>
                    </a:cubicBezTo>
                    <a:cubicBezTo>
                      <a:pt x="2104" y="1280"/>
                      <a:pt x="2125" y="1264"/>
                      <a:pt x="2125" y="1238"/>
                    </a:cubicBezTo>
                    <a:close/>
                    <a:moveTo>
                      <a:pt x="2113" y="1325"/>
                    </a:moveTo>
                    <a:cubicBezTo>
                      <a:pt x="2113" y="1314"/>
                      <a:pt x="2105" y="1305"/>
                      <a:pt x="2094" y="1305"/>
                    </a:cubicBezTo>
                    <a:cubicBezTo>
                      <a:pt x="2082" y="1305"/>
                      <a:pt x="2074" y="1314"/>
                      <a:pt x="2074" y="1325"/>
                    </a:cubicBezTo>
                    <a:cubicBezTo>
                      <a:pt x="2074" y="1336"/>
                      <a:pt x="2082" y="1345"/>
                      <a:pt x="2094" y="1345"/>
                    </a:cubicBezTo>
                    <a:cubicBezTo>
                      <a:pt x="2105" y="1345"/>
                      <a:pt x="2113" y="1336"/>
                      <a:pt x="2113" y="1325"/>
                    </a:cubicBezTo>
                    <a:close/>
                    <a:moveTo>
                      <a:pt x="2136" y="1119"/>
                    </a:moveTo>
                    <a:cubicBezTo>
                      <a:pt x="2136" y="1089"/>
                      <a:pt x="2110" y="1061"/>
                      <a:pt x="2077" y="1061"/>
                    </a:cubicBezTo>
                    <a:cubicBezTo>
                      <a:pt x="2046" y="1061"/>
                      <a:pt x="2017" y="1086"/>
                      <a:pt x="2017" y="1119"/>
                    </a:cubicBezTo>
                    <a:cubicBezTo>
                      <a:pt x="2017" y="1153"/>
                      <a:pt x="2043" y="1178"/>
                      <a:pt x="2077" y="1178"/>
                    </a:cubicBezTo>
                    <a:cubicBezTo>
                      <a:pt x="2110" y="1178"/>
                      <a:pt x="2136" y="1153"/>
                      <a:pt x="2136" y="1119"/>
                    </a:cubicBezTo>
                    <a:close/>
                    <a:moveTo>
                      <a:pt x="2077" y="956"/>
                    </a:moveTo>
                    <a:cubicBezTo>
                      <a:pt x="2077" y="920"/>
                      <a:pt x="2048" y="892"/>
                      <a:pt x="2012" y="892"/>
                    </a:cubicBezTo>
                    <a:cubicBezTo>
                      <a:pt x="1975" y="892"/>
                      <a:pt x="1947" y="919"/>
                      <a:pt x="1947" y="956"/>
                    </a:cubicBezTo>
                    <a:cubicBezTo>
                      <a:pt x="1947" y="992"/>
                      <a:pt x="1975" y="1021"/>
                      <a:pt x="2012" y="1021"/>
                    </a:cubicBezTo>
                    <a:cubicBezTo>
                      <a:pt x="2046" y="1021"/>
                      <a:pt x="2077" y="993"/>
                      <a:pt x="2077" y="956"/>
                    </a:cubicBezTo>
                    <a:close/>
                    <a:moveTo>
                      <a:pt x="2085" y="787"/>
                    </a:moveTo>
                    <a:cubicBezTo>
                      <a:pt x="2085" y="745"/>
                      <a:pt x="2051" y="708"/>
                      <a:pt x="2006" y="708"/>
                    </a:cubicBezTo>
                    <a:cubicBezTo>
                      <a:pt x="1964" y="708"/>
                      <a:pt x="1927" y="742"/>
                      <a:pt x="1927" y="787"/>
                    </a:cubicBezTo>
                    <a:cubicBezTo>
                      <a:pt x="1927" y="832"/>
                      <a:pt x="1961" y="866"/>
                      <a:pt x="2006" y="866"/>
                    </a:cubicBezTo>
                    <a:cubicBezTo>
                      <a:pt x="2051" y="866"/>
                      <a:pt x="2085" y="832"/>
                      <a:pt x="2085" y="787"/>
                    </a:cubicBezTo>
                    <a:close/>
                    <a:moveTo>
                      <a:pt x="2158" y="790"/>
                    </a:moveTo>
                    <a:cubicBezTo>
                      <a:pt x="2158" y="776"/>
                      <a:pt x="2147" y="762"/>
                      <a:pt x="2130" y="762"/>
                    </a:cubicBezTo>
                    <a:cubicBezTo>
                      <a:pt x="2116" y="762"/>
                      <a:pt x="2102" y="773"/>
                      <a:pt x="2102" y="790"/>
                    </a:cubicBezTo>
                    <a:cubicBezTo>
                      <a:pt x="2102" y="804"/>
                      <a:pt x="2113" y="818"/>
                      <a:pt x="2130" y="818"/>
                    </a:cubicBezTo>
                    <a:cubicBezTo>
                      <a:pt x="2147" y="818"/>
                      <a:pt x="2158" y="804"/>
                      <a:pt x="2158" y="790"/>
                    </a:cubicBezTo>
                    <a:close/>
                    <a:moveTo>
                      <a:pt x="2345" y="711"/>
                    </a:moveTo>
                    <a:cubicBezTo>
                      <a:pt x="2345" y="680"/>
                      <a:pt x="2319" y="657"/>
                      <a:pt x="2291" y="657"/>
                    </a:cubicBezTo>
                    <a:cubicBezTo>
                      <a:pt x="2263" y="657"/>
                      <a:pt x="2237" y="683"/>
                      <a:pt x="2237" y="711"/>
                    </a:cubicBezTo>
                    <a:cubicBezTo>
                      <a:pt x="2237" y="739"/>
                      <a:pt x="2263" y="765"/>
                      <a:pt x="2291" y="765"/>
                    </a:cubicBezTo>
                    <a:cubicBezTo>
                      <a:pt x="2319" y="765"/>
                      <a:pt x="2345" y="739"/>
                      <a:pt x="2345" y="711"/>
                    </a:cubicBezTo>
                    <a:close/>
                    <a:moveTo>
                      <a:pt x="2480" y="798"/>
                    </a:moveTo>
                    <a:cubicBezTo>
                      <a:pt x="2480" y="769"/>
                      <a:pt x="2457" y="750"/>
                      <a:pt x="2432" y="750"/>
                    </a:cubicBezTo>
                    <a:cubicBezTo>
                      <a:pt x="2406" y="750"/>
                      <a:pt x="2384" y="773"/>
                      <a:pt x="2384" y="798"/>
                    </a:cubicBezTo>
                    <a:cubicBezTo>
                      <a:pt x="2384" y="827"/>
                      <a:pt x="2406" y="846"/>
                      <a:pt x="2432" y="846"/>
                    </a:cubicBezTo>
                    <a:cubicBezTo>
                      <a:pt x="2457" y="846"/>
                      <a:pt x="2480" y="826"/>
                      <a:pt x="2480" y="798"/>
                    </a:cubicBezTo>
                    <a:close/>
                    <a:moveTo>
                      <a:pt x="2500" y="897"/>
                    </a:moveTo>
                    <a:cubicBezTo>
                      <a:pt x="2500" y="883"/>
                      <a:pt x="2489" y="872"/>
                      <a:pt x="2475" y="872"/>
                    </a:cubicBezTo>
                    <a:cubicBezTo>
                      <a:pt x="2460" y="872"/>
                      <a:pt x="2449" y="883"/>
                      <a:pt x="2449" y="897"/>
                    </a:cubicBezTo>
                    <a:cubicBezTo>
                      <a:pt x="2449" y="911"/>
                      <a:pt x="2460" y="923"/>
                      <a:pt x="2475" y="923"/>
                    </a:cubicBezTo>
                    <a:cubicBezTo>
                      <a:pt x="2489" y="923"/>
                      <a:pt x="2500" y="911"/>
                      <a:pt x="2500" y="897"/>
                    </a:cubicBezTo>
                    <a:close/>
                    <a:moveTo>
                      <a:pt x="2613" y="903"/>
                    </a:moveTo>
                    <a:cubicBezTo>
                      <a:pt x="2613" y="880"/>
                      <a:pt x="2595" y="863"/>
                      <a:pt x="2573" y="863"/>
                    </a:cubicBezTo>
                    <a:cubicBezTo>
                      <a:pt x="2550" y="863"/>
                      <a:pt x="2534" y="880"/>
                      <a:pt x="2534" y="903"/>
                    </a:cubicBezTo>
                    <a:cubicBezTo>
                      <a:pt x="2534" y="925"/>
                      <a:pt x="2550" y="942"/>
                      <a:pt x="2573" y="942"/>
                    </a:cubicBezTo>
                    <a:cubicBezTo>
                      <a:pt x="2595" y="942"/>
                      <a:pt x="2613" y="925"/>
                      <a:pt x="2613" y="903"/>
                    </a:cubicBezTo>
                    <a:close/>
                    <a:moveTo>
                      <a:pt x="2568" y="1115"/>
                    </a:moveTo>
                    <a:cubicBezTo>
                      <a:pt x="2568" y="1095"/>
                      <a:pt x="2554" y="1081"/>
                      <a:pt x="2534" y="1081"/>
                    </a:cubicBezTo>
                    <a:cubicBezTo>
                      <a:pt x="2514" y="1081"/>
                      <a:pt x="2500" y="1095"/>
                      <a:pt x="2500" y="1115"/>
                    </a:cubicBezTo>
                    <a:cubicBezTo>
                      <a:pt x="2500" y="1134"/>
                      <a:pt x="2514" y="1147"/>
                      <a:pt x="2534" y="1147"/>
                    </a:cubicBezTo>
                    <a:cubicBezTo>
                      <a:pt x="2554" y="1147"/>
                      <a:pt x="2568" y="1134"/>
                      <a:pt x="2568" y="1115"/>
                    </a:cubicBezTo>
                    <a:close/>
                    <a:moveTo>
                      <a:pt x="2528" y="494"/>
                    </a:moveTo>
                    <a:cubicBezTo>
                      <a:pt x="2514" y="494"/>
                      <a:pt x="2503" y="505"/>
                      <a:pt x="2503" y="519"/>
                    </a:cubicBezTo>
                    <a:cubicBezTo>
                      <a:pt x="2503" y="533"/>
                      <a:pt x="2514" y="544"/>
                      <a:pt x="2528" y="544"/>
                    </a:cubicBezTo>
                    <a:cubicBezTo>
                      <a:pt x="2542" y="544"/>
                      <a:pt x="2554" y="533"/>
                      <a:pt x="2554" y="519"/>
                    </a:cubicBezTo>
                    <a:cubicBezTo>
                      <a:pt x="2554" y="505"/>
                      <a:pt x="2542" y="494"/>
                      <a:pt x="2528" y="494"/>
                    </a:cubicBezTo>
                    <a:close/>
                    <a:moveTo>
                      <a:pt x="2517" y="443"/>
                    </a:moveTo>
                    <a:cubicBezTo>
                      <a:pt x="2517" y="429"/>
                      <a:pt x="2506" y="415"/>
                      <a:pt x="2489" y="415"/>
                    </a:cubicBezTo>
                    <a:cubicBezTo>
                      <a:pt x="2475" y="415"/>
                      <a:pt x="2460" y="426"/>
                      <a:pt x="2460" y="443"/>
                    </a:cubicBezTo>
                    <a:cubicBezTo>
                      <a:pt x="2460" y="457"/>
                      <a:pt x="2472" y="471"/>
                      <a:pt x="2489" y="471"/>
                    </a:cubicBezTo>
                    <a:cubicBezTo>
                      <a:pt x="2506" y="471"/>
                      <a:pt x="2517" y="460"/>
                      <a:pt x="2517" y="443"/>
                    </a:cubicBezTo>
                    <a:close/>
                    <a:moveTo>
                      <a:pt x="2446" y="463"/>
                    </a:moveTo>
                    <a:cubicBezTo>
                      <a:pt x="2446" y="446"/>
                      <a:pt x="2432" y="432"/>
                      <a:pt x="2415" y="432"/>
                    </a:cubicBezTo>
                    <a:cubicBezTo>
                      <a:pt x="2398" y="432"/>
                      <a:pt x="2384" y="446"/>
                      <a:pt x="2384" y="463"/>
                    </a:cubicBezTo>
                    <a:cubicBezTo>
                      <a:pt x="2384" y="480"/>
                      <a:pt x="2398" y="494"/>
                      <a:pt x="2415" y="494"/>
                    </a:cubicBezTo>
                    <a:cubicBezTo>
                      <a:pt x="2432" y="494"/>
                      <a:pt x="2446" y="480"/>
                      <a:pt x="2446" y="463"/>
                    </a:cubicBezTo>
                    <a:close/>
                    <a:moveTo>
                      <a:pt x="2125" y="370"/>
                    </a:moveTo>
                    <a:cubicBezTo>
                      <a:pt x="2125" y="389"/>
                      <a:pt x="2141" y="403"/>
                      <a:pt x="2158" y="403"/>
                    </a:cubicBezTo>
                    <a:cubicBezTo>
                      <a:pt x="2174" y="403"/>
                      <a:pt x="2192" y="386"/>
                      <a:pt x="2192" y="370"/>
                    </a:cubicBezTo>
                    <a:cubicBezTo>
                      <a:pt x="2192" y="350"/>
                      <a:pt x="2174" y="336"/>
                      <a:pt x="2158" y="336"/>
                    </a:cubicBezTo>
                    <a:cubicBezTo>
                      <a:pt x="2141" y="336"/>
                      <a:pt x="2125" y="350"/>
                      <a:pt x="2125" y="370"/>
                    </a:cubicBezTo>
                    <a:close/>
                    <a:moveTo>
                      <a:pt x="2133" y="530"/>
                    </a:moveTo>
                    <a:cubicBezTo>
                      <a:pt x="2133" y="477"/>
                      <a:pt x="2087" y="432"/>
                      <a:pt x="2034" y="432"/>
                    </a:cubicBezTo>
                    <a:cubicBezTo>
                      <a:pt x="1980" y="432"/>
                      <a:pt x="1936" y="476"/>
                      <a:pt x="1936" y="530"/>
                    </a:cubicBezTo>
                    <a:cubicBezTo>
                      <a:pt x="1936" y="583"/>
                      <a:pt x="1980" y="629"/>
                      <a:pt x="2034" y="629"/>
                    </a:cubicBezTo>
                    <a:cubicBezTo>
                      <a:pt x="2087" y="629"/>
                      <a:pt x="2133" y="584"/>
                      <a:pt x="2133" y="530"/>
                    </a:cubicBezTo>
                    <a:close/>
                    <a:moveTo>
                      <a:pt x="1930" y="663"/>
                    </a:moveTo>
                    <a:cubicBezTo>
                      <a:pt x="1930" y="677"/>
                      <a:pt x="1941" y="688"/>
                      <a:pt x="1955" y="688"/>
                    </a:cubicBezTo>
                    <a:cubicBezTo>
                      <a:pt x="1969" y="688"/>
                      <a:pt x="1981" y="677"/>
                      <a:pt x="1981" y="663"/>
                    </a:cubicBezTo>
                    <a:cubicBezTo>
                      <a:pt x="1981" y="649"/>
                      <a:pt x="1969" y="638"/>
                      <a:pt x="1955" y="638"/>
                    </a:cubicBezTo>
                    <a:cubicBezTo>
                      <a:pt x="1941" y="638"/>
                      <a:pt x="1930" y="649"/>
                      <a:pt x="1930" y="663"/>
                    </a:cubicBezTo>
                    <a:close/>
                    <a:moveTo>
                      <a:pt x="1910" y="429"/>
                    </a:moveTo>
                    <a:cubicBezTo>
                      <a:pt x="1910" y="440"/>
                      <a:pt x="1919" y="449"/>
                      <a:pt x="1930" y="449"/>
                    </a:cubicBezTo>
                    <a:cubicBezTo>
                      <a:pt x="1941" y="449"/>
                      <a:pt x="1950" y="440"/>
                      <a:pt x="1950" y="429"/>
                    </a:cubicBezTo>
                    <a:cubicBezTo>
                      <a:pt x="1950" y="417"/>
                      <a:pt x="1941" y="409"/>
                      <a:pt x="1930" y="409"/>
                    </a:cubicBezTo>
                    <a:cubicBezTo>
                      <a:pt x="1919" y="409"/>
                      <a:pt x="1910" y="417"/>
                      <a:pt x="1910" y="429"/>
                    </a:cubicBezTo>
                    <a:close/>
                    <a:moveTo>
                      <a:pt x="1848" y="237"/>
                    </a:moveTo>
                    <a:cubicBezTo>
                      <a:pt x="1848" y="313"/>
                      <a:pt x="1909" y="372"/>
                      <a:pt x="1983" y="372"/>
                    </a:cubicBezTo>
                    <a:cubicBezTo>
                      <a:pt x="2056" y="372"/>
                      <a:pt x="2119" y="310"/>
                      <a:pt x="2119" y="237"/>
                    </a:cubicBezTo>
                    <a:cubicBezTo>
                      <a:pt x="2119" y="161"/>
                      <a:pt x="2056" y="101"/>
                      <a:pt x="1983" y="101"/>
                    </a:cubicBezTo>
                    <a:cubicBezTo>
                      <a:pt x="1909" y="101"/>
                      <a:pt x="1848" y="164"/>
                      <a:pt x="1848" y="237"/>
                    </a:cubicBezTo>
                    <a:close/>
                    <a:moveTo>
                      <a:pt x="2161" y="203"/>
                    </a:moveTo>
                    <a:cubicBezTo>
                      <a:pt x="2161" y="223"/>
                      <a:pt x="2178" y="240"/>
                      <a:pt x="2198" y="240"/>
                    </a:cubicBezTo>
                    <a:cubicBezTo>
                      <a:pt x="2218" y="240"/>
                      <a:pt x="2235" y="223"/>
                      <a:pt x="2235" y="203"/>
                    </a:cubicBezTo>
                    <a:cubicBezTo>
                      <a:pt x="2235" y="183"/>
                      <a:pt x="2218" y="166"/>
                      <a:pt x="2198" y="166"/>
                    </a:cubicBezTo>
                    <a:cubicBezTo>
                      <a:pt x="2178" y="166"/>
                      <a:pt x="2161" y="180"/>
                      <a:pt x="2161" y="203"/>
                    </a:cubicBezTo>
                    <a:close/>
                    <a:moveTo>
                      <a:pt x="381" y="401"/>
                    </a:moveTo>
                    <a:cubicBezTo>
                      <a:pt x="437" y="401"/>
                      <a:pt x="482" y="355"/>
                      <a:pt x="482" y="299"/>
                    </a:cubicBezTo>
                    <a:cubicBezTo>
                      <a:pt x="482" y="243"/>
                      <a:pt x="437" y="197"/>
                      <a:pt x="381" y="197"/>
                    </a:cubicBezTo>
                    <a:cubicBezTo>
                      <a:pt x="324" y="197"/>
                      <a:pt x="279" y="243"/>
                      <a:pt x="279" y="299"/>
                    </a:cubicBezTo>
                    <a:cubicBezTo>
                      <a:pt x="279" y="355"/>
                      <a:pt x="324" y="401"/>
                      <a:pt x="381" y="401"/>
                    </a:cubicBezTo>
                    <a:close/>
                    <a:moveTo>
                      <a:pt x="846" y="254"/>
                    </a:moveTo>
                    <a:cubicBezTo>
                      <a:pt x="917" y="254"/>
                      <a:pt x="970" y="197"/>
                      <a:pt x="970" y="127"/>
                    </a:cubicBezTo>
                    <a:cubicBezTo>
                      <a:pt x="970" y="56"/>
                      <a:pt x="914" y="0"/>
                      <a:pt x="846" y="0"/>
                    </a:cubicBezTo>
                    <a:cubicBezTo>
                      <a:pt x="778" y="0"/>
                      <a:pt x="722" y="56"/>
                      <a:pt x="722" y="127"/>
                    </a:cubicBezTo>
                    <a:cubicBezTo>
                      <a:pt x="722" y="197"/>
                      <a:pt x="778" y="254"/>
                      <a:pt x="846" y="254"/>
                    </a:cubicBezTo>
                    <a:close/>
                    <a:moveTo>
                      <a:pt x="1794" y="688"/>
                    </a:moveTo>
                    <a:cubicBezTo>
                      <a:pt x="1865" y="688"/>
                      <a:pt x="1919" y="631"/>
                      <a:pt x="1919" y="561"/>
                    </a:cubicBezTo>
                    <a:cubicBezTo>
                      <a:pt x="1919" y="490"/>
                      <a:pt x="1861" y="434"/>
                      <a:pt x="1794" y="434"/>
                    </a:cubicBezTo>
                    <a:cubicBezTo>
                      <a:pt x="1726" y="434"/>
                      <a:pt x="1670" y="490"/>
                      <a:pt x="1670" y="561"/>
                    </a:cubicBezTo>
                    <a:cubicBezTo>
                      <a:pt x="1670" y="631"/>
                      <a:pt x="1727" y="688"/>
                      <a:pt x="1794" y="688"/>
                    </a:cubicBezTo>
                    <a:close/>
                    <a:moveTo>
                      <a:pt x="341" y="564"/>
                    </a:moveTo>
                    <a:cubicBezTo>
                      <a:pt x="383" y="564"/>
                      <a:pt x="417" y="530"/>
                      <a:pt x="417" y="488"/>
                    </a:cubicBezTo>
                    <a:cubicBezTo>
                      <a:pt x="417" y="446"/>
                      <a:pt x="383" y="412"/>
                      <a:pt x="341" y="412"/>
                    </a:cubicBezTo>
                    <a:cubicBezTo>
                      <a:pt x="299" y="412"/>
                      <a:pt x="265" y="446"/>
                      <a:pt x="265" y="488"/>
                    </a:cubicBezTo>
                    <a:cubicBezTo>
                      <a:pt x="268" y="530"/>
                      <a:pt x="302" y="564"/>
                      <a:pt x="341" y="564"/>
                    </a:cubicBezTo>
                    <a:close/>
                    <a:moveTo>
                      <a:pt x="217" y="434"/>
                    </a:moveTo>
                    <a:cubicBezTo>
                      <a:pt x="245" y="434"/>
                      <a:pt x="268" y="412"/>
                      <a:pt x="268" y="384"/>
                    </a:cubicBezTo>
                    <a:cubicBezTo>
                      <a:pt x="268" y="355"/>
                      <a:pt x="245" y="333"/>
                      <a:pt x="217" y="333"/>
                    </a:cubicBezTo>
                    <a:cubicBezTo>
                      <a:pt x="189" y="333"/>
                      <a:pt x="166" y="355"/>
                      <a:pt x="166" y="384"/>
                    </a:cubicBezTo>
                    <a:cubicBezTo>
                      <a:pt x="166" y="412"/>
                      <a:pt x="189" y="434"/>
                      <a:pt x="217" y="434"/>
                    </a:cubicBezTo>
                    <a:close/>
                    <a:moveTo>
                      <a:pt x="564" y="451"/>
                    </a:moveTo>
                    <a:cubicBezTo>
                      <a:pt x="606" y="451"/>
                      <a:pt x="643" y="417"/>
                      <a:pt x="643" y="372"/>
                    </a:cubicBezTo>
                    <a:cubicBezTo>
                      <a:pt x="643" y="330"/>
                      <a:pt x="609" y="293"/>
                      <a:pt x="564" y="293"/>
                    </a:cubicBezTo>
                    <a:cubicBezTo>
                      <a:pt x="519" y="293"/>
                      <a:pt x="485" y="327"/>
                      <a:pt x="485" y="372"/>
                    </a:cubicBezTo>
                    <a:cubicBezTo>
                      <a:pt x="485" y="417"/>
                      <a:pt x="522" y="451"/>
                      <a:pt x="564" y="451"/>
                    </a:cubicBezTo>
                    <a:close/>
                    <a:moveTo>
                      <a:pt x="553" y="271"/>
                    </a:moveTo>
                    <a:cubicBezTo>
                      <a:pt x="598" y="271"/>
                      <a:pt x="635" y="234"/>
                      <a:pt x="635" y="189"/>
                    </a:cubicBezTo>
                    <a:cubicBezTo>
                      <a:pt x="635" y="144"/>
                      <a:pt x="598" y="107"/>
                      <a:pt x="553" y="107"/>
                    </a:cubicBezTo>
                    <a:cubicBezTo>
                      <a:pt x="508" y="107"/>
                      <a:pt x="471" y="144"/>
                      <a:pt x="471" y="189"/>
                    </a:cubicBezTo>
                    <a:cubicBezTo>
                      <a:pt x="471" y="234"/>
                      <a:pt x="508" y="271"/>
                      <a:pt x="553" y="271"/>
                    </a:cubicBezTo>
                    <a:close/>
                    <a:moveTo>
                      <a:pt x="420" y="175"/>
                    </a:moveTo>
                    <a:cubicBezTo>
                      <a:pt x="437" y="175"/>
                      <a:pt x="451" y="161"/>
                      <a:pt x="451" y="144"/>
                    </a:cubicBezTo>
                    <a:cubicBezTo>
                      <a:pt x="451" y="127"/>
                      <a:pt x="437" y="113"/>
                      <a:pt x="420" y="113"/>
                    </a:cubicBezTo>
                    <a:cubicBezTo>
                      <a:pt x="403" y="113"/>
                      <a:pt x="389" y="127"/>
                      <a:pt x="389" y="144"/>
                    </a:cubicBezTo>
                    <a:cubicBezTo>
                      <a:pt x="389" y="161"/>
                      <a:pt x="403" y="175"/>
                      <a:pt x="420" y="175"/>
                    </a:cubicBezTo>
                    <a:close/>
                    <a:moveTo>
                      <a:pt x="1007" y="59"/>
                    </a:moveTo>
                    <a:cubicBezTo>
                      <a:pt x="1018" y="59"/>
                      <a:pt x="1027" y="51"/>
                      <a:pt x="1027" y="39"/>
                    </a:cubicBezTo>
                    <a:cubicBezTo>
                      <a:pt x="1027" y="28"/>
                      <a:pt x="1018" y="20"/>
                      <a:pt x="1007" y="20"/>
                    </a:cubicBezTo>
                    <a:cubicBezTo>
                      <a:pt x="996" y="20"/>
                      <a:pt x="987" y="28"/>
                      <a:pt x="987" y="39"/>
                    </a:cubicBezTo>
                    <a:cubicBezTo>
                      <a:pt x="987" y="48"/>
                      <a:pt x="996" y="59"/>
                      <a:pt x="1007" y="59"/>
                    </a:cubicBezTo>
                    <a:close/>
                    <a:moveTo>
                      <a:pt x="592" y="480"/>
                    </a:moveTo>
                    <a:cubicBezTo>
                      <a:pt x="575" y="480"/>
                      <a:pt x="564" y="494"/>
                      <a:pt x="564" y="508"/>
                    </a:cubicBezTo>
                    <a:cubicBezTo>
                      <a:pt x="564" y="525"/>
                      <a:pt x="578" y="536"/>
                      <a:pt x="592" y="536"/>
                    </a:cubicBezTo>
                    <a:cubicBezTo>
                      <a:pt x="609" y="536"/>
                      <a:pt x="620" y="522"/>
                      <a:pt x="620" y="508"/>
                    </a:cubicBezTo>
                    <a:cubicBezTo>
                      <a:pt x="620" y="494"/>
                      <a:pt x="609" y="480"/>
                      <a:pt x="592" y="480"/>
                    </a:cubicBezTo>
                    <a:close/>
                    <a:moveTo>
                      <a:pt x="488" y="2129"/>
                    </a:moveTo>
                    <a:cubicBezTo>
                      <a:pt x="488" y="2141"/>
                      <a:pt x="496" y="2149"/>
                      <a:pt x="508" y="2149"/>
                    </a:cubicBezTo>
                    <a:cubicBezTo>
                      <a:pt x="519" y="2149"/>
                      <a:pt x="527" y="2141"/>
                      <a:pt x="527" y="2129"/>
                    </a:cubicBezTo>
                    <a:cubicBezTo>
                      <a:pt x="527" y="2118"/>
                      <a:pt x="519" y="2110"/>
                      <a:pt x="508" y="2110"/>
                    </a:cubicBezTo>
                    <a:cubicBezTo>
                      <a:pt x="496" y="2110"/>
                      <a:pt x="488" y="2118"/>
                      <a:pt x="488" y="2129"/>
                    </a:cubicBezTo>
                    <a:close/>
                    <a:moveTo>
                      <a:pt x="143" y="434"/>
                    </a:moveTo>
                    <a:cubicBezTo>
                      <a:pt x="126" y="434"/>
                      <a:pt x="112" y="448"/>
                      <a:pt x="112" y="465"/>
                    </a:cubicBezTo>
                    <a:cubicBezTo>
                      <a:pt x="112" y="481"/>
                      <a:pt x="126" y="497"/>
                      <a:pt x="143" y="497"/>
                    </a:cubicBezTo>
                    <a:cubicBezTo>
                      <a:pt x="159" y="497"/>
                      <a:pt x="175" y="481"/>
                      <a:pt x="175" y="465"/>
                    </a:cubicBezTo>
                    <a:cubicBezTo>
                      <a:pt x="175" y="448"/>
                      <a:pt x="159" y="434"/>
                      <a:pt x="143" y="434"/>
                    </a:cubicBezTo>
                    <a:close/>
                    <a:moveTo>
                      <a:pt x="330" y="623"/>
                    </a:moveTo>
                    <a:cubicBezTo>
                      <a:pt x="324" y="623"/>
                      <a:pt x="318" y="629"/>
                      <a:pt x="318" y="635"/>
                    </a:cubicBezTo>
                    <a:cubicBezTo>
                      <a:pt x="318" y="640"/>
                      <a:pt x="324" y="646"/>
                      <a:pt x="330" y="646"/>
                    </a:cubicBezTo>
                    <a:cubicBezTo>
                      <a:pt x="335" y="646"/>
                      <a:pt x="341" y="640"/>
                      <a:pt x="341" y="635"/>
                    </a:cubicBezTo>
                    <a:cubicBezTo>
                      <a:pt x="341" y="629"/>
                      <a:pt x="335" y="623"/>
                      <a:pt x="330" y="623"/>
                    </a:cubicBezTo>
                    <a:close/>
                    <a:moveTo>
                      <a:pt x="606" y="680"/>
                    </a:moveTo>
                    <a:cubicBezTo>
                      <a:pt x="606" y="705"/>
                      <a:pt x="625" y="725"/>
                      <a:pt x="651" y="725"/>
                    </a:cubicBezTo>
                    <a:cubicBezTo>
                      <a:pt x="676" y="725"/>
                      <a:pt x="697" y="705"/>
                      <a:pt x="697" y="680"/>
                    </a:cubicBezTo>
                    <a:cubicBezTo>
                      <a:pt x="697" y="655"/>
                      <a:pt x="677" y="635"/>
                      <a:pt x="651" y="635"/>
                    </a:cubicBezTo>
                    <a:cubicBezTo>
                      <a:pt x="626" y="635"/>
                      <a:pt x="606" y="655"/>
                      <a:pt x="606" y="680"/>
                    </a:cubicBezTo>
                    <a:close/>
                    <a:moveTo>
                      <a:pt x="646" y="443"/>
                    </a:moveTo>
                    <a:cubicBezTo>
                      <a:pt x="646" y="454"/>
                      <a:pt x="656" y="465"/>
                      <a:pt x="668" y="465"/>
                    </a:cubicBezTo>
                    <a:cubicBezTo>
                      <a:pt x="679" y="465"/>
                      <a:pt x="691" y="454"/>
                      <a:pt x="691" y="443"/>
                    </a:cubicBezTo>
                    <a:cubicBezTo>
                      <a:pt x="691" y="432"/>
                      <a:pt x="680" y="420"/>
                      <a:pt x="668" y="420"/>
                    </a:cubicBezTo>
                    <a:cubicBezTo>
                      <a:pt x="654" y="420"/>
                      <a:pt x="646" y="432"/>
                      <a:pt x="646" y="443"/>
                    </a:cubicBezTo>
                    <a:close/>
                    <a:moveTo>
                      <a:pt x="677" y="268"/>
                    </a:moveTo>
                    <a:cubicBezTo>
                      <a:pt x="691" y="268"/>
                      <a:pt x="699" y="256"/>
                      <a:pt x="699" y="245"/>
                    </a:cubicBezTo>
                    <a:cubicBezTo>
                      <a:pt x="699" y="233"/>
                      <a:pt x="688" y="223"/>
                      <a:pt x="677" y="223"/>
                    </a:cubicBezTo>
                    <a:cubicBezTo>
                      <a:pt x="666" y="223"/>
                      <a:pt x="654" y="233"/>
                      <a:pt x="654" y="245"/>
                    </a:cubicBezTo>
                    <a:cubicBezTo>
                      <a:pt x="654" y="256"/>
                      <a:pt x="663" y="268"/>
                      <a:pt x="677" y="268"/>
                    </a:cubicBezTo>
                    <a:close/>
                    <a:moveTo>
                      <a:pt x="666" y="25"/>
                    </a:moveTo>
                    <a:cubicBezTo>
                      <a:pt x="657" y="25"/>
                      <a:pt x="651" y="30"/>
                      <a:pt x="651" y="39"/>
                    </a:cubicBezTo>
                    <a:cubicBezTo>
                      <a:pt x="651" y="47"/>
                      <a:pt x="657" y="53"/>
                      <a:pt x="666" y="53"/>
                    </a:cubicBezTo>
                    <a:cubicBezTo>
                      <a:pt x="674" y="53"/>
                      <a:pt x="680" y="47"/>
                      <a:pt x="680" y="39"/>
                    </a:cubicBezTo>
                    <a:cubicBezTo>
                      <a:pt x="680" y="30"/>
                      <a:pt x="674" y="25"/>
                      <a:pt x="666" y="25"/>
                    </a:cubicBezTo>
                    <a:close/>
                    <a:moveTo>
                      <a:pt x="666" y="76"/>
                    </a:moveTo>
                    <a:cubicBezTo>
                      <a:pt x="643" y="76"/>
                      <a:pt x="626" y="93"/>
                      <a:pt x="626" y="116"/>
                    </a:cubicBezTo>
                    <a:cubicBezTo>
                      <a:pt x="626" y="138"/>
                      <a:pt x="643" y="155"/>
                      <a:pt x="666" y="155"/>
                    </a:cubicBezTo>
                    <a:cubicBezTo>
                      <a:pt x="688" y="155"/>
                      <a:pt x="705" y="138"/>
                      <a:pt x="705" y="116"/>
                    </a:cubicBezTo>
                    <a:cubicBezTo>
                      <a:pt x="705" y="93"/>
                      <a:pt x="688" y="76"/>
                      <a:pt x="666" y="76"/>
                    </a:cubicBezTo>
                    <a:close/>
                    <a:moveTo>
                      <a:pt x="50" y="973"/>
                    </a:moveTo>
                    <a:cubicBezTo>
                      <a:pt x="31" y="973"/>
                      <a:pt x="16" y="990"/>
                      <a:pt x="16" y="1007"/>
                    </a:cubicBezTo>
                    <a:cubicBezTo>
                      <a:pt x="16" y="1027"/>
                      <a:pt x="30" y="1041"/>
                      <a:pt x="50" y="1041"/>
                    </a:cubicBezTo>
                    <a:cubicBezTo>
                      <a:pt x="69" y="1041"/>
                      <a:pt x="84" y="1024"/>
                      <a:pt x="84" y="1007"/>
                    </a:cubicBezTo>
                    <a:cubicBezTo>
                      <a:pt x="84" y="990"/>
                      <a:pt x="67" y="973"/>
                      <a:pt x="50" y="973"/>
                    </a:cubicBezTo>
                    <a:close/>
                    <a:moveTo>
                      <a:pt x="25" y="1115"/>
                    </a:moveTo>
                    <a:cubicBezTo>
                      <a:pt x="19" y="1115"/>
                      <a:pt x="14" y="1119"/>
                      <a:pt x="14" y="1125"/>
                    </a:cubicBezTo>
                    <a:cubicBezTo>
                      <a:pt x="14" y="1130"/>
                      <a:pt x="19" y="1136"/>
                      <a:pt x="25" y="1136"/>
                    </a:cubicBezTo>
                    <a:cubicBezTo>
                      <a:pt x="31" y="1136"/>
                      <a:pt x="36" y="1130"/>
                      <a:pt x="36" y="1125"/>
                    </a:cubicBezTo>
                    <a:cubicBezTo>
                      <a:pt x="33" y="1116"/>
                      <a:pt x="31" y="1115"/>
                      <a:pt x="25" y="1115"/>
                    </a:cubicBezTo>
                    <a:close/>
                    <a:moveTo>
                      <a:pt x="53" y="1218"/>
                    </a:moveTo>
                    <a:cubicBezTo>
                      <a:pt x="30" y="1218"/>
                      <a:pt x="14" y="1235"/>
                      <a:pt x="14" y="1257"/>
                    </a:cubicBezTo>
                    <a:cubicBezTo>
                      <a:pt x="14" y="1280"/>
                      <a:pt x="30" y="1297"/>
                      <a:pt x="53" y="1297"/>
                    </a:cubicBezTo>
                    <a:cubicBezTo>
                      <a:pt x="75" y="1297"/>
                      <a:pt x="93" y="1280"/>
                      <a:pt x="93" y="1257"/>
                    </a:cubicBezTo>
                    <a:cubicBezTo>
                      <a:pt x="93" y="1235"/>
                      <a:pt x="75" y="1218"/>
                      <a:pt x="53" y="1218"/>
                    </a:cubicBezTo>
                    <a:close/>
                    <a:moveTo>
                      <a:pt x="36" y="1328"/>
                    </a:moveTo>
                    <a:cubicBezTo>
                      <a:pt x="22" y="1328"/>
                      <a:pt x="14" y="1339"/>
                      <a:pt x="14" y="1351"/>
                    </a:cubicBezTo>
                    <a:cubicBezTo>
                      <a:pt x="14" y="1365"/>
                      <a:pt x="24" y="1373"/>
                      <a:pt x="36" y="1373"/>
                    </a:cubicBezTo>
                    <a:cubicBezTo>
                      <a:pt x="47" y="1373"/>
                      <a:pt x="59" y="1362"/>
                      <a:pt x="59" y="1351"/>
                    </a:cubicBezTo>
                    <a:cubicBezTo>
                      <a:pt x="62" y="1336"/>
                      <a:pt x="50" y="1328"/>
                      <a:pt x="36" y="1328"/>
                    </a:cubicBezTo>
                    <a:close/>
                    <a:moveTo>
                      <a:pt x="50" y="1427"/>
                    </a:moveTo>
                    <a:cubicBezTo>
                      <a:pt x="28" y="1427"/>
                      <a:pt x="8" y="1446"/>
                      <a:pt x="8" y="1469"/>
                    </a:cubicBezTo>
                    <a:cubicBezTo>
                      <a:pt x="8" y="1492"/>
                      <a:pt x="27" y="1511"/>
                      <a:pt x="50" y="1511"/>
                    </a:cubicBezTo>
                    <a:cubicBezTo>
                      <a:pt x="72" y="1511"/>
                      <a:pt x="93" y="1492"/>
                      <a:pt x="93" y="1469"/>
                    </a:cubicBezTo>
                    <a:cubicBezTo>
                      <a:pt x="93" y="1446"/>
                      <a:pt x="76" y="1427"/>
                      <a:pt x="50" y="1427"/>
                    </a:cubicBezTo>
                    <a:close/>
                    <a:moveTo>
                      <a:pt x="643" y="796"/>
                    </a:moveTo>
                    <a:cubicBezTo>
                      <a:pt x="643" y="813"/>
                      <a:pt x="654" y="824"/>
                      <a:pt x="671" y="824"/>
                    </a:cubicBezTo>
                    <a:cubicBezTo>
                      <a:pt x="688" y="824"/>
                      <a:pt x="699" y="813"/>
                      <a:pt x="699" y="796"/>
                    </a:cubicBezTo>
                    <a:cubicBezTo>
                      <a:pt x="699" y="779"/>
                      <a:pt x="688" y="767"/>
                      <a:pt x="671" y="767"/>
                    </a:cubicBezTo>
                    <a:cubicBezTo>
                      <a:pt x="654" y="767"/>
                      <a:pt x="643" y="782"/>
                      <a:pt x="643" y="796"/>
                    </a:cubicBezTo>
                    <a:close/>
                    <a:moveTo>
                      <a:pt x="584" y="1041"/>
                    </a:moveTo>
                    <a:cubicBezTo>
                      <a:pt x="584" y="1072"/>
                      <a:pt x="609" y="1098"/>
                      <a:pt x="640" y="1098"/>
                    </a:cubicBezTo>
                    <a:cubicBezTo>
                      <a:pt x="671" y="1098"/>
                      <a:pt x="697" y="1072"/>
                      <a:pt x="697" y="1041"/>
                    </a:cubicBezTo>
                    <a:cubicBezTo>
                      <a:pt x="697" y="1010"/>
                      <a:pt x="671" y="985"/>
                      <a:pt x="640" y="985"/>
                    </a:cubicBezTo>
                    <a:cubicBezTo>
                      <a:pt x="609" y="985"/>
                      <a:pt x="584" y="1010"/>
                      <a:pt x="584" y="1041"/>
                    </a:cubicBezTo>
                    <a:close/>
                    <a:moveTo>
                      <a:pt x="589" y="1116"/>
                    </a:moveTo>
                    <a:cubicBezTo>
                      <a:pt x="580" y="1116"/>
                      <a:pt x="575" y="1122"/>
                      <a:pt x="575" y="1130"/>
                    </a:cubicBezTo>
                    <a:cubicBezTo>
                      <a:pt x="575" y="1139"/>
                      <a:pt x="580" y="1145"/>
                      <a:pt x="589" y="1145"/>
                    </a:cubicBezTo>
                    <a:cubicBezTo>
                      <a:pt x="597" y="1145"/>
                      <a:pt x="603" y="1139"/>
                      <a:pt x="603" y="1130"/>
                    </a:cubicBezTo>
                    <a:cubicBezTo>
                      <a:pt x="603" y="1122"/>
                      <a:pt x="597" y="1116"/>
                      <a:pt x="589" y="1116"/>
                    </a:cubicBezTo>
                    <a:close/>
                    <a:moveTo>
                      <a:pt x="601" y="1658"/>
                    </a:moveTo>
                    <a:cubicBezTo>
                      <a:pt x="601" y="1684"/>
                      <a:pt x="620" y="1703"/>
                      <a:pt x="646" y="1703"/>
                    </a:cubicBezTo>
                    <a:cubicBezTo>
                      <a:pt x="671" y="1703"/>
                      <a:pt x="691" y="1684"/>
                      <a:pt x="691" y="1658"/>
                    </a:cubicBezTo>
                    <a:cubicBezTo>
                      <a:pt x="691" y="1633"/>
                      <a:pt x="671" y="1613"/>
                      <a:pt x="646" y="1613"/>
                    </a:cubicBezTo>
                    <a:cubicBezTo>
                      <a:pt x="620" y="1613"/>
                      <a:pt x="601" y="1633"/>
                      <a:pt x="601" y="1658"/>
                    </a:cubicBezTo>
                    <a:close/>
                    <a:moveTo>
                      <a:pt x="643" y="1743"/>
                    </a:moveTo>
                    <a:cubicBezTo>
                      <a:pt x="637" y="1743"/>
                      <a:pt x="632" y="1748"/>
                      <a:pt x="632" y="1754"/>
                    </a:cubicBezTo>
                    <a:cubicBezTo>
                      <a:pt x="632" y="1760"/>
                      <a:pt x="637" y="1765"/>
                      <a:pt x="643" y="1765"/>
                    </a:cubicBezTo>
                    <a:cubicBezTo>
                      <a:pt x="649" y="1765"/>
                      <a:pt x="654" y="1760"/>
                      <a:pt x="654" y="1754"/>
                    </a:cubicBezTo>
                    <a:cubicBezTo>
                      <a:pt x="654" y="1748"/>
                      <a:pt x="649" y="1743"/>
                      <a:pt x="643" y="1743"/>
                    </a:cubicBezTo>
                    <a:close/>
                    <a:moveTo>
                      <a:pt x="318" y="1630"/>
                    </a:moveTo>
                    <a:cubicBezTo>
                      <a:pt x="309" y="1630"/>
                      <a:pt x="304" y="1636"/>
                      <a:pt x="304" y="1644"/>
                    </a:cubicBezTo>
                    <a:cubicBezTo>
                      <a:pt x="304" y="1652"/>
                      <a:pt x="309" y="1658"/>
                      <a:pt x="318" y="1658"/>
                    </a:cubicBezTo>
                    <a:cubicBezTo>
                      <a:pt x="326" y="1658"/>
                      <a:pt x="333" y="1652"/>
                      <a:pt x="333" y="1644"/>
                    </a:cubicBezTo>
                    <a:cubicBezTo>
                      <a:pt x="333" y="1636"/>
                      <a:pt x="326" y="1630"/>
                      <a:pt x="318" y="1630"/>
                    </a:cubicBezTo>
                    <a:close/>
                    <a:moveTo>
                      <a:pt x="84" y="1579"/>
                    </a:moveTo>
                    <a:cubicBezTo>
                      <a:pt x="67" y="1579"/>
                      <a:pt x="53" y="1593"/>
                      <a:pt x="53" y="1610"/>
                    </a:cubicBezTo>
                    <a:cubicBezTo>
                      <a:pt x="53" y="1627"/>
                      <a:pt x="67" y="1641"/>
                      <a:pt x="84" y="1641"/>
                    </a:cubicBezTo>
                    <a:cubicBezTo>
                      <a:pt x="101" y="1641"/>
                      <a:pt x="115" y="1627"/>
                      <a:pt x="115" y="1610"/>
                    </a:cubicBezTo>
                    <a:cubicBezTo>
                      <a:pt x="115" y="1593"/>
                      <a:pt x="101" y="1579"/>
                      <a:pt x="84" y="1579"/>
                    </a:cubicBezTo>
                    <a:close/>
                    <a:moveTo>
                      <a:pt x="36" y="1774"/>
                    </a:moveTo>
                    <a:cubicBezTo>
                      <a:pt x="22" y="1774"/>
                      <a:pt x="11" y="1785"/>
                      <a:pt x="11" y="1799"/>
                    </a:cubicBezTo>
                    <a:cubicBezTo>
                      <a:pt x="11" y="1813"/>
                      <a:pt x="22" y="1825"/>
                      <a:pt x="36" y="1825"/>
                    </a:cubicBezTo>
                    <a:cubicBezTo>
                      <a:pt x="50" y="1825"/>
                      <a:pt x="62" y="1813"/>
                      <a:pt x="62" y="1799"/>
                    </a:cubicBezTo>
                    <a:cubicBezTo>
                      <a:pt x="62" y="1785"/>
                      <a:pt x="50" y="1774"/>
                      <a:pt x="36" y="1774"/>
                    </a:cubicBezTo>
                    <a:close/>
                    <a:moveTo>
                      <a:pt x="101" y="2135"/>
                    </a:moveTo>
                    <a:cubicBezTo>
                      <a:pt x="101" y="2112"/>
                      <a:pt x="84" y="2096"/>
                      <a:pt x="62" y="2096"/>
                    </a:cubicBezTo>
                    <a:cubicBezTo>
                      <a:pt x="39" y="2096"/>
                      <a:pt x="22" y="2112"/>
                      <a:pt x="22" y="2135"/>
                    </a:cubicBezTo>
                    <a:cubicBezTo>
                      <a:pt x="22" y="2158"/>
                      <a:pt x="39" y="2175"/>
                      <a:pt x="62" y="2175"/>
                    </a:cubicBezTo>
                    <a:cubicBezTo>
                      <a:pt x="84" y="2175"/>
                      <a:pt x="101" y="2158"/>
                      <a:pt x="101" y="2135"/>
                    </a:cubicBezTo>
                    <a:close/>
                    <a:moveTo>
                      <a:pt x="186" y="2121"/>
                    </a:moveTo>
                    <a:cubicBezTo>
                      <a:pt x="175" y="2121"/>
                      <a:pt x="166" y="2130"/>
                      <a:pt x="166" y="2141"/>
                    </a:cubicBezTo>
                    <a:cubicBezTo>
                      <a:pt x="166" y="2153"/>
                      <a:pt x="175" y="2160"/>
                      <a:pt x="186" y="2160"/>
                    </a:cubicBezTo>
                    <a:cubicBezTo>
                      <a:pt x="197" y="2160"/>
                      <a:pt x="206" y="2153"/>
                      <a:pt x="206" y="2141"/>
                    </a:cubicBezTo>
                    <a:cubicBezTo>
                      <a:pt x="206" y="2130"/>
                      <a:pt x="197" y="2121"/>
                      <a:pt x="186" y="2121"/>
                    </a:cubicBezTo>
                    <a:close/>
                    <a:moveTo>
                      <a:pt x="304" y="2014"/>
                    </a:moveTo>
                    <a:cubicBezTo>
                      <a:pt x="298" y="2014"/>
                      <a:pt x="296" y="2019"/>
                      <a:pt x="296" y="2022"/>
                    </a:cubicBezTo>
                    <a:cubicBezTo>
                      <a:pt x="296" y="2025"/>
                      <a:pt x="302" y="2031"/>
                      <a:pt x="304" y="2031"/>
                    </a:cubicBezTo>
                    <a:cubicBezTo>
                      <a:pt x="310" y="2031"/>
                      <a:pt x="313" y="2025"/>
                      <a:pt x="313" y="2022"/>
                    </a:cubicBezTo>
                    <a:cubicBezTo>
                      <a:pt x="313" y="2019"/>
                      <a:pt x="309" y="2014"/>
                      <a:pt x="304" y="2014"/>
                    </a:cubicBezTo>
                    <a:close/>
                    <a:moveTo>
                      <a:pt x="445" y="2107"/>
                    </a:moveTo>
                    <a:cubicBezTo>
                      <a:pt x="426" y="2107"/>
                      <a:pt x="412" y="2122"/>
                      <a:pt x="412" y="2141"/>
                    </a:cubicBezTo>
                    <a:cubicBezTo>
                      <a:pt x="412" y="2161"/>
                      <a:pt x="425" y="2175"/>
                      <a:pt x="445" y="2175"/>
                    </a:cubicBezTo>
                    <a:cubicBezTo>
                      <a:pt x="464" y="2175"/>
                      <a:pt x="479" y="2161"/>
                      <a:pt x="479" y="2141"/>
                    </a:cubicBezTo>
                    <a:cubicBezTo>
                      <a:pt x="479" y="2122"/>
                      <a:pt x="462" y="2107"/>
                      <a:pt x="445" y="2107"/>
                    </a:cubicBezTo>
                    <a:close/>
                    <a:moveTo>
                      <a:pt x="654" y="2175"/>
                    </a:moveTo>
                    <a:cubicBezTo>
                      <a:pt x="666" y="2175"/>
                      <a:pt x="674" y="2166"/>
                      <a:pt x="674" y="2155"/>
                    </a:cubicBezTo>
                    <a:cubicBezTo>
                      <a:pt x="674" y="2143"/>
                      <a:pt x="665" y="2135"/>
                      <a:pt x="654" y="2135"/>
                    </a:cubicBezTo>
                    <a:cubicBezTo>
                      <a:pt x="642" y="2135"/>
                      <a:pt x="635" y="2143"/>
                      <a:pt x="635" y="2155"/>
                    </a:cubicBezTo>
                    <a:cubicBezTo>
                      <a:pt x="635" y="2163"/>
                      <a:pt x="646" y="2175"/>
                      <a:pt x="654" y="2175"/>
                    </a:cubicBezTo>
                    <a:close/>
                    <a:moveTo>
                      <a:pt x="558" y="2158"/>
                    </a:moveTo>
                    <a:cubicBezTo>
                      <a:pt x="552" y="2158"/>
                      <a:pt x="550" y="2160"/>
                      <a:pt x="550" y="2166"/>
                    </a:cubicBezTo>
                    <a:cubicBezTo>
                      <a:pt x="550" y="2172"/>
                      <a:pt x="553" y="2175"/>
                      <a:pt x="558" y="2175"/>
                    </a:cubicBezTo>
                    <a:cubicBezTo>
                      <a:pt x="564" y="2175"/>
                      <a:pt x="567" y="2172"/>
                      <a:pt x="567" y="2166"/>
                    </a:cubicBezTo>
                    <a:cubicBezTo>
                      <a:pt x="567" y="2160"/>
                      <a:pt x="563" y="2158"/>
                      <a:pt x="558" y="2158"/>
                    </a:cubicBezTo>
                    <a:close/>
                    <a:moveTo>
                      <a:pt x="640" y="2022"/>
                    </a:moveTo>
                    <a:cubicBezTo>
                      <a:pt x="634" y="2022"/>
                      <a:pt x="629" y="2028"/>
                      <a:pt x="629" y="2033"/>
                    </a:cubicBezTo>
                    <a:cubicBezTo>
                      <a:pt x="629" y="2039"/>
                      <a:pt x="635" y="2045"/>
                      <a:pt x="640" y="2045"/>
                    </a:cubicBezTo>
                    <a:cubicBezTo>
                      <a:pt x="646" y="2045"/>
                      <a:pt x="651" y="2039"/>
                      <a:pt x="651" y="2033"/>
                    </a:cubicBezTo>
                    <a:cubicBezTo>
                      <a:pt x="651" y="2025"/>
                      <a:pt x="645" y="2022"/>
                      <a:pt x="640" y="2022"/>
                    </a:cubicBezTo>
                    <a:close/>
                    <a:moveTo>
                      <a:pt x="1986" y="31"/>
                    </a:moveTo>
                    <a:cubicBezTo>
                      <a:pt x="1972" y="31"/>
                      <a:pt x="1964" y="42"/>
                      <a:pt x="1964" y="53"/>
                    </a:cubicBezTo>
                    <a:cubicBezTo>
                      <a:pt x="1964" y="68"/>
                      <a:pt x="1974" y="76"/>
                      <a:pt x="1986" y="76"/>
                    </a:cubicBezTo>
                    <a:cubicBezTo>
                      <a:pt x="1997" y="76"/>
                      <a:pt x="2009" y="64"/>
                      <a:pt x="2009" y="53"/>
                    </a:cubicBezTo>
                    <a:cubicBezTo>
                      <a:pt x="2009" y="41"/>
                      <a:pt x="2000" y="31"/>
                      <a:pt x="1986" y="31"/>
                    </a:cubicBezTo>
                    <a:close/>
                    <a:moveTo>
                      <a:pt x="1958" y="1047"/>
                    </a:moveTo>
                    <a:cubicBezTo>
                      <a:pt x="1944" y="1047"/>
                      <a:pt x="1933" y="1058"/>
                      <a:pt x="1933" y="1072"/>
                    </a:cubicBezTo>
                    <a:cubicBezTo>
                      <a:pt x="1933" y="1086"/>
                      <a:pt x="1944" y="1098"/>
                      <a:pt x="1958" y="1098"/>
                    </a:cubicBezTo>
                    <a:cubicBezTo>
                      <a:pt x="1972" y="1098"/>
                      <a:pt x="1983" y="1086"/>
                      <a:pt x="1983" y="1072"/>
                    </a:cubicBezTo>
                    <a:cubicBezTo>
                      <a:pt x="1986" y="1058"/>
                      <a:pt x="1975" y="1047"/>
                      <a:pt x="1958" y="1047"/>
                    </a:cubicBezTo>
                    <a:close/>
                    <a:moveTo>
                      <a:pt x="2556" y="1655"/>
                    </a:moveTo>
                    <a:cubicBezTo>
                      <a:pt x="2556" y="1669"/>
                      <a:pt x="2568" y="1684"/>
                      <a:pt x="2585" y="1684"/>
                    </a:cubicBezTo>
                    <a:cubicBezTo>
                      <a:pt x="2599" y="1684"/>
                      <a:pt x="2613" y="1672"/>
                      <a:pt x="2613" y="1655"/>
                    </a:cubicBezTo>
                    <a:cubicBezTo>
                      <a:pt x="2613" y="1641"/>
                      <a:pt x="2602" y="1627"/>
                      <a:pt x="2585" y="1627"/>
                    </a:cubicBezTo>
                    <a:cubicBezTo>
                      <a:pt x="2570" y="1630"/>
                      <a:pt x="2556" y="1641"/>
                      <a:pt x="2556" y="1655"/>
                    </a:cubicBezTo>
                    <a:close/>
                    <a:moveTo>
                      <a:pt x="2489" y="1923"/>
                    </a:moveTo>
                    <a:cubicBezTo>
                      <a:pt x="2489" y="1957"/>
                      <a:pt x="2517" y="1985"/>
                      <a:pt x="2551" y="1985"/>
                    </a:cubicBezTo>
                    <a:cubicBezTo>
                      <a:pt x="2585" y="1985"/>
                      <a:pt x="2613" y="1957"/>
                      <a:pt x="2613" y="1923"/>
                    </a:cubicBezTo>
                    <a:cubicBezTo>
                      <a:pt x="2613" y="1890"/>
                      <a:pt x="2585" y="1861"/>
                      <a:pt x="2551" y="1861"/>
                    </a:cubicBezTo>
                    <a:cubicBezTo>
                      <a:pt x="2517" y="1861"/>
                      <a:pt x="2489" y="1887"/>
                      <a:pt x="2489" y="1923"/>
                    </a:cubicBezTo>
                    <a:close/>
                    <a:moveTo>
                      <a:pt x="2486" y="2033"/>
                    </a:moveTo>
                    <a:cubicBezTo>
                      <a:pt x="2477" y="2033"/>
                      <a:pt x="2472" y="2040"/>
                      <a:pt x="2472" y="2048"/>
                    </a:cubicBezTo>
                    <a:cubicBezTo>
                      <a:pt x="2472" y="2057"/>
                      <a:pt x="2477" y="2062"/>
                      <a:pt x="2486" y="2062"/>
                    </a:cubicBezTo>
                    <a:cubicBezTo>
                      <a:pt x="2494" y="2062"/>
                      <a:pt x="2500" y="2057"/>
                      <a:pt x="2500" y="2048"/>
                    </a:cubicBezTo>
                    <a:cubicBezTo>
                      <a:pt x="2500" y="2040"/>
                      <a:pt x="2494" y="2033"/>
                      <a:pt x="2486" y="2033"/>
                    </a:cubicBezTo>
                    <a:close/>
                    <a:moveTo>
                      <a:pt x="2412" y="2033"/>
                    </a:moveTo>
                    <a:cubicBezTo>
                      <a:pt x="2389" y="2033"/>
                      <a:pt x="2373" y="2050"/>
                      <a:pt x="2373" y="2073"/>
                    </a:cubicBezTo>
                    <a:cubicBezTo>
                      <a:pt x="2373" y="2096"/>
                      <a:pt x="2389" y="2112"/>
                      <a:pt x="2412" y="2112"/>
                    </a:cubicBezTo>
                    <a:cubicBezTo>
                      <a:pt x="2434" y="2112"/>
                      <a:pt x="2452" y="2096"/>
                      <a:pt x="2452" y="2073"/>
                    </a:cubicBezTo>
                    <a:cubicBezTo>
                      <a:pt x="2452" y="2050"/>
                      <a:pt x="2434" y="2033"/>
                      <a:pt x="2412" y="2033"/>
                    </a:cubicBezTo>
                    <a:close/>
                    <a:moveTo>
                      <a:pt x="2500" y="2079"/>
                    </a:moveTo>
                    <a:cubicBezTo>
                      <a:pt x="2500" y="2110"/>
                      <a:pt x="2525" y="2135"/>
                      <a:pt x="2556" y="2135"/>
                    </a:cubicBezTo>
                    <a:cubicBezTo>
                      <a:pt x="2587" y="2135"/>
                      <a:pt x="2613" y="2110"/>
                      <a:pt x="2613" y="2079"/>
                    </a:cubicBezTo>
                    <a:cubicBezTo>
                      <a:pt x="2613" y="2048"/>
                      <a:pt x="2587" y="2022"/>
                      <a:pt x="2556" y="2022"/>
                    </a:cubicBezTo>
                    <a:cubicBezTo>
                      <a:pt x="2525" y="2022"/>
                      <a:pt x="2500" y="2048"/>
                      <a:pt x="2500" y="2079"/>
                    </a:cubicBezTo>
                    <a:close/>
                    <a:moveTo>
                      <a:pt x="2511" y="2138"/>
                    </a:moveTo>
                    <a:cubicBezTo>
                      <a:pt x="2500" y="2138"/>
                      <a:pt x="2494" y="2146"/>
                      <a:pt x="2494" y="2158"/>
                    </a:cubicBezTo>
                    <a:cubicBezTo>
                      <a:pt x="2494" y="2169"/>
                      <a:pt x="2503" y="2177"/>
                      <a:pt x="2511" y="2177"/>
                    </a:cubicBezTo>
                    <a:cubicBezTo>
                      <a:pt x="2523" y="2177"/>
                      <a:pt x="2528" y="2169"/>
                      <a:pt x="2528" y="2158"/>
                    </a:cubicBezTo>
                    <a:cubicBezTo>
                      <a:pt x="2528" y="2146"/>
                      <a:pt x="2520" y="2138"/>
                      <a:pt x="2511" y="2138"/>
                    </a:cubicBezTo>
                    <a:close/>
                    <a:moveTo>
                      <a:pt x="1258" y="1133"/>
                    </a:moveTo>
                    <a:cubicBezTo>
                      <a:pt x="1201" y="1133"/>
                      <a:pt x="1157" y="1179"/>
                      <a:pt x="1157" y="1235"/>
                    </a:cubicBezTo>
                    <a:cubicBezTo>
                      <a:pt x="1157" y="1292"/>
                      <a:pt x="1201" y="1336"/>
                      <a:pt x="1258" y="1336"/>
                    </a:cubicBezTo>
                    <a:cubicBezTo>
                      <a:pt x="1314" y="1336"/>
                      <a:pt x="1360" y="1292"/>
                      <a:pt x="1360" y="1235"/>
                    </a:cubicBezTo>
                    <a:cubicBezTo>
                      <a:pt x="1360" y="1179"/>
                      <a:pt x="1314" y="1133"/>
                      <a:pt x="1258" y="1133"/>
                    </a:cubicBezTo>
                    <a:close/>
                    <a:moveTo>
                      <a:pt x="1213" y="1794"/>
                    </a:moveTo>
                    <a:cubicBezTo>
                      <a:pt x="1156" y="1794"/>
                      <a:pt x="1111" y="1839"/>
                      <a:pt x="1111" y="1895"/>
                    </a:cubicBezTo>
                    <a:cubicBezTo>
                      <a:pt x="1111" y="1952"/>
                      <a:pt x="1156" y="1997"/>
                      <a:pt x="1213" y="1997"/>
                    </a:cubicBezTo>
                    <a:cubicBezTo>
                      <a:pt x="1269" y="1997"/>
                      <a:pt x="1315" y="1952"/>
                      <a:pt x="1315" y="1895"/>
                    </a:cubicBezTo>
                    <a:cubicBezTo>
                      <a:pt x="1315" y="1839"/>
                      <a:pt x="1269" y="1794"/>
                      <a:pt x="1213" y="1794"/>
                    </a:cubicBezTo>
                    <a:close/>
                    <a:moveTo>
                      <a:pt x="1284" y="2005"/>
                    </a:moveTo>
                    <a:cubicBezTo>
                      <a:pt x="1238" y="2005"/>
                      <a:pt x="1199" y="2042"/>
                      <a:pt x="1199" y="2090"/>
                    </a:cubicBezTo>
                    <a:cubicBezTo>
                      <a:pt x="1199" y="2138"/>
                      <a:pt x="1236" y="2175"/>
                      <a:pt x="1284" y="2175"/>
                    </a:cubicBezTo>
                    <a:cubicBezTo>
                      <a:pt x="1332" y="2175"/>
                      <a:pt x="1368" y="2138"/>
                      <a:pt x="1368" y="2090"/>
                    </a:cubicBezTo>
                    <a:cubicBezTo>
                      <a:pt x="1368" y="2042"/>
                      <a:pt x="1332" y="2005"/>
                      <a:pt x="1284" y="2005"/>
                    </a:cubicBezTo>
                    <a:close/>
                    <a:moveTo>
                      <a:pt x="1396" y="561"/>
                    </a:moveTo>
                    <a:cubicBezTo>
                      <a:pt x="1396" y="527"/>
                      <a:pt x="1368" y="499"/>
                      <a:pt x="1337" y="499"/>
                    </a:cubicBezTo>
                    <a:cubicBezTo>
                      <a:pt x="1303" y="499"/>
                      <a:pt x="1278" y="527"/>
                      <a:pt x="1278" y="561"/>
                    </a:cubicBezTo>
                    <a:cubicBezTo>
                      <a:pt x="1278" y="594"/>
                      <a:pt x="1306" y="623"/>
                      <a:pt x="1337" y="623"/>
                    </a:cubicBezTo>
                    <a:cubicBezTo>
                      <a:pt x="1368" y="623"/>
                      <a:pt x="1396" y="594"/>
                      <a:pt x="1396" y="561"/>
                    </a:cubicBezTo>
                    <a:close/>
                    <a:moveTo>
                      <a:pt x="1574" y="1588"/>
                    </a:moveTo>
                    <a:cubicBezTo>
                      <a:pt x="1574" y="1555"/>
                      <a:pt x="1546" y="1525"/>
                      <a:pt x="1515" y="1525"/>
                    </a:cubicBezTo>
                    <a:cubicBezTo>
                      <a:pt x="1481" y="1525"/>
                      <a:pt x="1456" y="1555"/>
                      <a:pt x="1456" y="1588"/>
                    </a:cubicBezTo>
                    <a:cubicBezTo>
                      <a:pt x="1456" y="1622"/>
                      <a:pt x="1484" y="1650"/>
                      <a:pt x="1515" y="1650"/>
                    </a:cubicBezTo>
                    <a:cubicBezTo>
                      <a:pt x="1546" y="1650"/>
                      <a:pt x="1574" y="1622"/>
                      <a:pt x="1574" y="1588"/>
                    </a:cubicBezTo>
                    <a:close/>
                    <a:moveTo>
                      <a:pt x="1275" y="1647"/>
                    </a:moveTo>
                    <a:cubicBezTo>
                      <a:pt x="1275" y="1613"/>
                      <a:pt x="1247" y="1585"/>
                      <a:pt x="1216" y="1585"/>
                    </a:cubicBezTo>
                    <a:cubicBezTo>
                      <a:pt x="1185" y="1585"/>
                      <a:pt x="1157" y="1613"/>
                      <a:pt x="1157" y="1647"/>
                    </a:cubicBezTo>
                    <a:cubicBezTo>
                      <a:pt x="1157" y="1681"/>
                      <a:pt x="1185" y="1709"/>
                      <a:pt x="1216" y="1709"/>
                    </a:cubicBezTo>
                    <a:cubicBezTo>
                      <a:pt x="1247" y="1709"/>
                      <a:pt x="1275" y="1681"/>
                      <a:pt x="1275" y="1647"/>
                    </a:cubicBezTo>
                    <a:close/>
                    <a:moveTo>
                      <a:pt x="1566" y="2087"/>
                    </a:moveTo>
                    <a:cubicBezTo>
                      <a:pt x="1566" y="2053"/>
                      <a:pt x="1538" y="2025"/>
                      <a:pt x="1507" y="2025"/>
                    </a:cubicBezTo>
                    <a:cubicBezTo>
                      <a:pt x="1473" y="2025"/>
                      <a:pt x="1447" y="2053"/>
                      <a:pt x="1447" y="2087"/>
                    </a:cubicBezTo>
                    <a:cubicBezTo>
                      <a:pt x="1447" y="2121"/>
                      <a:pt x="1476" y="2149"/>
                      <a:pt x="1507" y="2149"/>
                    </a:cubicBezTo>
                    <a:cubicBezTo>
                      <a:pt x="1538" y="2146"/>
                      <a:pt x="1566" y="2121"/>
                      <a:pt x="1566" y="2087"/>
                    </a:cubicBezTo>
                    <a:close/>
                    <a:moveTo>
                      <a:pt x="1047" y="925"/>
                    </a:moveTo>
                    <a:cubicBezTo>
                      <a:pt x="1007" y="925"/>
                      <a:pt x="973" y="959"/>
                      <a:pt x="973" y="999"/>
                    </a:cubicBezTo>
                    <a:cubicBezTo>
                      <a:pt x="973" y="1038"/>
                      <a:pt x="1007" y="1072"/>
                      <a:pt x="1047" y="1072"/>
                    </a:cubicBezTo>
                    <a:cubicBezTo>
                      <a:pt x="1086" y="1072"/>
                      <a:pt x="1120" y="1038"/>
                      <a:pt x="1120" y="999"/>
                    </a:cubicBezTo>
                    <a:cubicBezTo>
                      <a:pt x="1120" y="956"/>
                      <a:pt x="1086" y="925"/>
                      <a:pt x="1047" y="925"/>
                    </a:cubicBezTo>
                    <a:close/>
                    <a:moveTo>
                      <a:pt x="1111" y="1089"/>
                    </a:moveTo>
                    <a:cubicBezTo>
                      <a:pt x="1079" y="1089"/>
                      <a:pt x="1055" y="1114"/>
                      <a:pt x="1055" y="1145"/>
                    </a:cubicBezTo>
                    <a:cubicBezTo>
                      <a:pt x="1055" y="1177"/>
                      <a:pt x="1079" y="1201"/>
                      <a:pt x="1111" y="1201"/>
                    </a:cubicBezTo>
                    <a:cubicBezTo>
                      <a:pt x="1142" y="1201"/>
                      <a:pt x="1168" y="1177"/>
                      <a:pt x="1168" y="1145"/>
                    </a:cubicBezTo>
                    <a:cubicBezTo>
                      <a:pt x="1168" y="1114"/>
                      <a:pt x="1142" y="1089"/>
                      <a:pt x="1111" y="1089"/>
                    </a:cubicBezTo>
                    <a:close/>
                    <a:moveTo>
                      <a:pt x="1123" y="1280"/>
                    </a:moveTo>
                    <a:cubicBezTo>
                      <a:pt x="1095" y="1280"/>
                      <a:pt x="1072" y="1303"/>
                      <a:pt x="1072" y="1334"/>
                    </a:cubicBezTo>
                    <a:cubicBezTo>
                      <a:pt x="1072" y="1365"/>
                      <a:pt x="1095" y="1387"/>
                      <a:pt x="1123" y="1387"/>
                    </a:cubicBezTo>
                    <a:cubicBezTo>
                      <a:pt x="1151" y="1387"/>
                      <a:pt x="1174" y="1365"/>
                      <a:pt x="1174" y="1334"/>
                    </a:cubicBezTo>
                    <a:cubicBezTo>
                      <a:pt x="1174" y="1303"/>
                      <a:pt x="1151" y="1280"/>
                      <a:pt x="1123" y="1280"/>
                    </a:cubicBezTo>
                    <a:close/>
                    <a:moveTo>
                      <a:pt x="1258" y="875"/>
                    </a:moveTo>
                    <a:cubicBezTo>
                      <a:pt x="1188" y="875"/>
                      <a:pt x="1131" y="931"/>
                      <a:pt x="1131" y="1002"/>
                    </a:cubicBezTo>
                    <a:cubicBezTo>
                      <a:pt x="1131" y="1072"/>
                      <a:pt x="1187" y="1128"/>
                      <a:pt x="1258" y="1128"/>
                    </a:cubicBezTo>
                    <a:cubicBezTo>
                      <a:pt x="1328" y="1128"/>
                      <a:pt x="1385" y="1072"/>
                      <a:pt x="1385" y="1002"/>
                    </a:cubicBezTo>
                    <a:cubicBezTo>
                      <a:pt x="1382" y="934"/>
                      <a:pt x="1326" y="875"/>
                      <a:pt x="1258" y="875"/>
                    </a:cubicBezTo>
                    <a:close/>
                    <a:moveTo>
                      <a:pt x="1021" y="1613"/>
                    </a:moveTo>
                    <a:cubicBezTo>
                      <a:pt x="993" y="1613"/>
                      <a:pt x="973" y="1636"/>
                      <a:pt x="973" y="1661"/>
                    </a:cubicBezTo>
                    <a:cubicBezTo>
                      <a:pt x="973" y="1686"/>
                      <a:pt x="995" y="1709"/>
                      <a:pt x="1021" y="1709"/>
                    </a:cubicBezTo>
                    <a:cubicBezTo>
                      <a:pt x="1046" y="1709"/>
                      <a:pt x="1069" y="1686"/>
                      <a:pt x="1069" y="1661"/>
                    </a:cubicBezTo>
                    <a:cubicBezTo>
                      <a:pt x="1069" y="1636"/>
                      <a:pt x="1049" y="1613"/>
                      <a:pt x="1021" y="1613"/>
                    </a:cubicBezTo>
                    <a:close/>
                    <a:moveTo>
                      <a:pt x="1069" y="1393"/>
                    </a:moveTo>
                    <a:cubicBezTo>
                      <a:pt x="1016" y="1393"/>
                      <a:pt x="970" y="1439"/>
                      <a:pt x="970" y="1492"/>
                    </a:cubicBezTo>
                    <a:cubicBezTo>
                      <a:pt x="970" y="1546"/>
                      <a:pt x="1015" y="1590"/>
                      <a:pt x="1069" y="1590"/>
                    </a:cubicBezTo>
                    <a:cubicBezTo>
                      <a:pt x="1122" y="1590"/>
                      <a:pt x="1168" y="1546"/>
                      <a:pt x="1168" y="1492"/>
                    </a:cubicBezTo>
                    <a:cubicBezTo>
                      <a:pt x="1168" y="1439"/>
                      <a:pt x="1126" y="1393"/>
                      <a:pt x="1069" y="1393"/>
                    </a:cubicBezTo>
                    <a:close/>
                    <a:moveTo>
                      <a:pt x="1337" y="1410"/>
                    </a:moveTo>
                    <a:cubicBezTo>
                      <a:pt x="1286" y="1410"/>
                      <a:pt x="1244" y="1452"/>
                      <a:pt x="1244" y="1503"/>
                    </a:cubicBezTo>
                    <a:cubicBezTo>
                      <a:pt x="1244" y="1554"/>
                      <a:pt x="1286" y="1596"/>
                      <a:pt x="1337" y="1596"/>
                    </a:cubicBezTo>
                    <a:cubicBezTo>
                      <a:pt x="1388" y="1596"/>
                      <a:pt x="1430" y="1554"/>
                      <a:pt x="1430" y="1503"/>
                    </a:cubicBezTo>
                    <a:cubicBezTo>
                      <a:pt x="1430" y="1452"/>
                      <a:pt x="1388" y="1410"/>
                      <a:pt x="1337" y="1410"/>
                    </a:cubicBezTo>
                    <a:close/>
                    <a:moveTo>
                      <a:pt x="1391" y="1672"/>
                    </a:moveTo>
                    <a:cubicBezTo>
                      <a:pt x="1360" y="1672"/>
                      <a:pt x="1337" y="1698"/>
                      <a:pt x="1337" y="1726"/>
                    </a:cubicBezTo>
                    <a:cubicBezTo>
                      <a:pt x="1337" y="1754"/>
                      <a:pt x="1363" y="1779"/>
                      <a:pt x="1391" y="1779"/>
                    </a:cubicBezTo>
                    <a:cubicBezTo>
                      <a:pt x="1422" y="1779"/>
                      <a:pt x="1444" y="1754"/>
                      <a:pt x="1444" y="1726"/>
                    </a:cubicBezTo>
                    <a:cubicBezTo>
                      <a:pt x="1444" y="1698"/>
                      <a:pt x="1419" y="1672"/>
                      <a:pt x="1391" y="1672"/>
                    </a:cubicBezTo>
                    <a:close/>
                    <a:moveTo>
                      <a:pt x="973" y="1794"/>
                    </a:moveTo>
                    <a:cubicBezTo>
                      <a:pt x="973" y="1825"/>
                      <a:pt x="999" y="1847"/>
                      <a:pt x="1027" y="1847"/>
                    </a:cubicBezTo>
                    <a:cubicBezTo>
                      <a:pt x="1055" y="1847"/>
                      <a:pt x="1080" y="1822"/>
                      <a:pt x="1080" y="1794"/>
                    </a:cubicBezTo>
                    <a:cubicBezTo>
                      <a:pt x="1080" y="1763"/>
                      <a:pt x="1055" y="1740"/>
                      <a:pt x="1027" y="1740"/>
                    </a:cubicBezTo>
                    <a:cubicBezTo>
                      <a:pt x="999" y="1740"/>
                      <a:pt x="973" y="1763"/>
                      <a:pt x="973" y="1794"/>
                    </a:cubicBezTo>
                    <a:close/>
                    <a:moveTo>
                      <a:pt x="1032" y="1926"/>
                    </a:moveTo>
                    <a:cubicBezTo>
                      <a:pt x="998" y="1926"/>
                      <a:pt x="968" y="1954"/>
                      <a:pt x="968" y="1991"/>
                    </a:cubicBezTo>
                    <a:cubicBezTo>
                      <a:pt x="968" y="2028"/>
                      <a:pt x="996" y="2056"/>
                      <a:pt x="1032" y="2056"/>
                    </a:cubicBezTo>
                    <a:cubicBezTo>
                      <a:pt x="1066" y="2056"/>
                      <a:pt x="1097" y="2028"/>
                      <a:pt x="1097" y="1991"/>
                    </a:cubicBezTo>
                    <a:cubicBezTo>
                      <a:pt x="1097" y="1954"/>
                      <a:pt x="1065" y="1926"/>
                      <a:pt x="1032" y="1926"/>
                    </a:cubicBezTo>
                    <a:close/>
                    <a:moveTo>
                      <a:pt x="1416" y="152"/>
                    </a:moveTo>
                    <a:cubicBezTo>
                      <a:pt x="1416" y="197"/>
                      <a:pt x="1453" y="237"/>
                      <a:pt x="1501" y="237"/>
                    </a:cubicBezTo>
                    <a:cubicBezTo>
                      <a:pt x="1549" y="237"/>
                      <a:pt x="1586" y="200"/>
                      <a:pt x="1586" y="152"/>
                    </a:cubicBezTo>
                    <a:cubicBezTo>
                      <a:pt x="1586" y="104"/>
                      <a:pt x="1549" y="68"/>
                      <a:pt x="1501" y="68"/>
                    </a:cubicBezTo>
                    <a:cubicBezTo>
                      <a:pt x="1453" y="68"/>
                      <a:pt x="1416" y="107"/>
                      <a:pt x="1416" y="152"/>
                    </a:cubicBezTo>
                    <a:close/>
                    <a:moveTo>
                      <a:pt x="1591" y="161"/>
                    </a:moveTo>
                    <a:cubicBezTo>
                      <a:pt x="1591" y="183"/>
                      <a:pt x="1608" y="200"/>
                      <a:pt x="1631" y="200"/>
                    </a:cubicBezTo>
                    <a:cubicBezTo>
                      <a:pt x="1653" y="200"/>
                      <a:pt x="1670" y="183"/>
                      <a:pt x="1670" y="161"/>
                    </a:cubicBezTo>
                    <a:cubicBezTo>
                      <a:pt x="1670" y="138"/>
                      <a:pt x="1653" y="121"/>
                      <a:pt x="1631" y="121"/>
                    </a:cubicBezTo>
                    <a:cubicBezTo>
                      <a:pt x="1608" y="121"/>
                      <a:pt x="1591" y="138"/>
                      <a:pt x="1591" y="161"/>
                    </a:cubicBezTo>
                    <a:close/>
                    <a:moveTo>
                      <a:pt x="1171" y="590"/>
                    </a:moveTo>
                    <a:cubicBezTo>
                      <a:pt x="1227" y="590"/>
                      <a:pt x="1272" y="544"/>
                      <a:pt x="1272" y="488"/>
                    </a:cubicBezTo>
                    <a:cubicBezTo>
                      <a:pt x="1272" y="432"/>
                      <a:pt x="1227" y="386"/>
                      <a:pt x="1171" y="386"/>
                    </a:cubicBezTo>
                    <a:cubicBezTo>
                      <a:pt x="1114" y="386"/>
                      <a:pt x="1069" y="432"/>
                      <a:pt x="1069" y="488"/>
                    </a:cubicBezTo>
                    <a:cubicBezTo>
                      <a:pt x="1069" y="544"/>
                      <a:pt x="1114" y="590"/>
                      <a:pt x="1171" y="590"/>
                    </a:cubicBezTo>
                    <a:close/>
                    <a:moveTo>
                      <a:pt x="1301" y="341"/>
                    </a:moveTo>
                    <a:cubicBezTo>
                      <a:pt x="1357" y="341"/>
                      <a:pt x="1402" y="296"/>
                      <a:pt x="1402" y="240"/>
                    </a:cubicBezTo>
                    <a:cubicBezTo>
                      <a:pt x="1402" y="183"/>
                      <a:pt x="1357" y="138"/>
                      <a:pt x="1301" y="138"/>
                    </a:cubicBezTo>
                    <a:cubicBezTo>
                      <a:pt x="1244" y="138"/>
                      <a:pt x="1199" y="183"/>
                      <a:pt x="1199" y="240"/>
                    </a:cubicBezTo>
                    <a:cubicBezTo>
                      <a:pt x="1199" y="296"/>
                      <a:pt x="1244" y="341"/>
                      <a:pt x="1301" y="341"/>
                    </a:cubicBezTo>
                    <a:close/>
                    <a:moveTo>
                      <a:pt x="1120" y="344"/>
                    </a:moveTo>
                    <a:cubicBezTo>
                      <a:pt x="1120" y="327"/>
                      <a:pt x="1106" y="310"/>
                      <a:pt x="1086" y="310"/>
                    </a:cubicBezTo>
                    <a:cubicBezTo>
                      <a:pt x="1069" y="310"/>
                      <a:pt x="1052" y="324"/>
                      <a:pt x="1052" y="344"/>
                    </a:cubicBezTo>
                    <a:cubicBezTo>
                      <a:pt x="1052" y="364"/>
                      <a:pt x="1066" y="378"/>
                      <a:pt x="1086" y="378"/>
                    </a:cubicBezTo>
                    <a:cubicBezTo>
                      <a:pt x="1106" y="378"/>
                      <a:pt x="1120" y="364"/>
                      <a:pt x="1120" y="344"/>
                    </a:cubicBezTo>
                    <a:close/>
                    <a:moveTo>
                      <a:pt x="1165" y="353"/>
                    </a:moveTo>
                    <a:cubicBezTo>
                      <a:pt x="1187" y="353"/>
                      <a:pt x="1205" y="335"/>
                      <a:pt x="1205" y="313"/>
                    </a:cubicBezTo>
                    <a:cubicBezTo>
                      <a:pt x="1205" y="290"/>
                      <a:pt x="1187" y="274"/>
                      <a:pt x="1165" y="274"/>
                    </a:cubicBezTo>
                    <a:cubicBezTo>
                      <a:pt x="1142" y="274"/>
                      <a:pt x="1126" y="291"/>
                      <a:pt x="1126" y="313"/>
                    </a:cubicBezTo>
                    <a:cubicBezTo>
                      <a:pt x="1126" y="333"/>
                      <a:pt x="1142" y="353"/>
                      <a:pt x="1165" y="353"/>
                    </a:cubicBezTo>
                    <a:close/>
                    <a:moveTo>
                      <a:pt x="1134" y="254"/>
                    </a:moveTo>
                    <a:cubicBezTo>
                      <a:pt x="1151" y="254"/>
                      <a:pt x="1165" y="240"/>
                      <a:pt x="1165" y="223"/>
                    </a:cubicBezTo>
                    <a:cubicBezTo>
                      <a:pt x="1165" y="206"/>
                      <a:pt x="1151" y="192"/>
                      <a:pt x="1134" y="192"/>
                    </a:cubicBezTo>
                    <a:cubicBezTo>
                      <a:pt x="1117" y="192"/>
                      <a:pt x="1103" y="206"/>
                      <a:pt x="1103" y="223"/>
                    </a:cubicBezTo>
                    <a:cubicBezTo>
                      <a:pt x="1103" y="240"/>
                      <a:pt x="1117" y="254"/>
                      <a:pt x="1134" y="254"/>
                    </a:cubicBezTo>
                    <a:close/>
                    <a:moveTo>
                      <a:pt x="1518" y="262"/>
                    </a:moveTo>
                    <a:cubicBezTo>
                      <a:pt x="1461" y="262"/>
                      <a:pt x="1419" y="307"/>
                      <a:pt x="1419" y="364"/>
                    </a:cubicBezTo>
                    <a:cubicBezTo>
                      <a:pt x="1419" y="420"/>
                      <a:pt x="1464" y="465"/>
                      <a:pt x="1518" y="465"/>
                    </a:cubicBezTo>
                    <a:cubicBezTo>
                      <a:pt x="1571" y="465"/>
                      <a:pt x="1617" y="420"/>
                      <a:pt x="1617" y="364"/>
                    </a:cubicBezTo>
                    <a:cubicBezTo>
                      <a:pt x="1617" y="307"/>
                      <a:pt x="1574" y="262"/>
                      <a:pt x="1518" y="262"/>
                    </a:cubicBezTo>
                    <a:close/>
                    <a:moveTo>
                      <a:pt x="1639" y="209"/>
                    </a:moveTo>
                    <a:cubicBezTo>
                      <a:pt x="1622" y="209"/>
                      <a:pt x="1608" y="223"/>
                      <a:pt x="1608" y="240"/>
                    </a:cubicBezTo>
                    <a:cubicBezTo>
                      <a:pt x="1608" y="257"/>
                      <a:pt x="1622" y="271"/>
                      <a:pt x="1639" y="271"/>
                    </a:cubicBezTo>
                    <a:cubicBezTo>
                      <a:pt x="1656" y="271"/>
                      <a:pt x="1670" y="257"/>
                      <a:pt x="1670" y="240"/>
                    </a:cubicBezTo>
                    <a:cubicBezTo>
                      <a:pt x="1670" y="223"/>
                      <a:pt x="1656" y="209"/>
                      <a:pt x="1639" y="209"/>
                    </a:cubicBezTo>
                    <a:close/>
                    <a:moveTo>
                      <a:pt x="1334" y="378"/>
                    </a:moveTo>
                    <a:cubicBezTo>
                      <a:pt x="1314" y="378"/>
                      <a:pt x="1301" y="395"/>
                      <a:pt x="1301" y="412"/>
                    </a:cubicBezTo>
                    <a:cubicBezTo>
                      <a:pt x="1301" y="429"/>
                      <a:pt x="1314" y="446"/>
                      <a:pt x="1334" y="446"/>
                    </a:cubicBezTo>
                    <a:cubicBezTo>
                      <a:pt x="1353" y="446"/>
                      <a:pt x="1368" y="429"/>
                      <a:pt x="1368" y="412"/>
                    </a:cubicBezTo>
                    <a:cubicBezTo>
                      <a:pt x="1368" y="395"/>
                      <a:pt x="1353" y="378"/>
                      <a:pt x="1334" y="378"/>
                    </a:cubicBezTo>
                    <a:close/>
                    <a:moveTo>
                      <a:pt x="1515" y="497"/>
                    </a:moveTo>
                    <a:cubicBezTo>
                      <a:pt x="1461" y="497"/>
                      <a:pt x="1416" y="541"/>
                      <a:pt x="1416" y="595"/>
                    </a:cubicBezTo>
                    <a:cubicBezTo>
                      <a:pt x="1416" y="648"/>
                      <a:pt x="1461" y="694"/>
                      <a:pt x="1515" y="694"/>
                    </a:cubicBezTo>
                    <a:cubicBezTo>
                      <a:pt x="1569" y="694"/>
                      <a:pt x="1614" y="648"/>
                      <a:pt x="1614" y="595"/>
                    </a:cubicBezTo>
                    <a:cubicBezTo>
                      <a:pt x="1614" y="541"/>
                      <a:pt x="1569" y="497"/>
                      <a:pt x="1515" y="497"/>
                    </a:cubicBezTo>
                    <a:close/>
                    <a:moveTo>
                      <a:pt x="1275" y="669"/>
                    </a:moveTo>
                    <a:cubicBezTo>
                      <a:pt x="1255" y="669"/>
                      <a:pt x="1241" y="685"/>
                      <a:pt x="1241" y="705"/>
                    </a:cubicBezTo>
                    <a:cubicBezTo>
                      <a:pt x="1241" y="724"/>
                      <a:pt x="1258" y="742"/>
                      <a:pt x="1275" y="742"/>
                    </a:cubicBezTo>
                    <a:cubicBezTo>
                      <a:pt x="1295" y="742"/>
                      <a:pt x="1309" y="724"/>
                      <a:pt x="1309" y="705"/>
                    </a:cubicBezTo>
                    <a:cubicBezTo>
                      <a:pt x="1309" y="685"/>
                      <a:pt x="1295" y="669"/>
                      <a:pt x="1275" y="669"/>
                    </a:cubicBezTo>
                    <a:close/>
                    <a:moveTo>
                      <a:pt x="1492" y="734"/>
                    </a:moveTo>
                    <a:cubicBezTo>
                      <a:pt x="1418" y="734"/>
                      <a:pt x="1360" y="792"/>
                      <a:pt x="1360" y="866"/>
                    </a:cubicBezTo>
                    <a:cubicBezTo>
                      <a:pt x="1360" y="939"/>
                      <a:pt x="1418" y="999"/>
                      <a:pt x="1492" y="999"/>
                    </a:cubicBezTo>
                    <a:cubicBezTo>
                      <a:pt x="1565" y="999"/>
                      <a:pt x="1625" y="940"/>
                      <a:pt x="1625" y="866"/>
                    </a:cubicBezTo>
                    <a:cubicBezTo>
                      <a:pt x="1622" y="793"/>
                      <a:pt x="1565" y="734"/>
                      <a:pt x="1492" y="734"/>
                    </a:cubicBezTo>
                    <a:close/>
                    <a:moveTo>
                      <a:pt x="1244" y="801"/>
                    </a:moveTo>
                    <a:cubicBezTo>
                      <a:pt x="1236" y="801"/>
                      <a:pt x="1227" y="809"/>
                      <a:pt x="1227" y="818"/>
                    </a:cubicBezTo>
                    <a:cubicBezTo>
                      <a:pt x="1227" y="826"/>
                      <a:pt x="1235" y="835"/>
                      <a:pt x="1244" y="835"/>
                    </a:cubicBezTo>
                    <a:cubicBezTo>
                      <a:pt x="1252" y="835"/>
                      <a:pt x="1261" y="826"/>
                      <a:pt x="1261" y="818"/>
                    </a:cubicBezTo>
                    <a:cubicBezTo>
                      <a:pt x="1261" y="809"/>
                      <a:pt x="1253" y="801"/>
                      <a:pt x="1244" y="801"/>
                    </a:cubicBezTo>
                    <a:close/>
                    <a:moveTo>
                      <a:pt x="1459" y="1016"/>
                    </a:moveTo>
                    <a:cubicBezTo>
                      <a:pt x="1442" y="1016"/>
                      <a:pt x="1428" y="1030"/>
                      <a:pt x="1428" y="1047"/>
                    </a:cubicBezTo>
                    <a:cubicBezTo>
                      <a:pt x="1428" y="1064"/>
                      <a:pt x="1442" y="1078"/>
                      <a:pt x="1459" y="1078"/>
                    </a:cubicBezTo>
                    <a:cubicBezTo>
                      <a:pt x="1476" y="1078"/>
                      <a:pt x="1490" y="1064"/>
                      <a:pt x="1490" y="1047"/>
                    </a:cubicBezTo>
                    <a:cubicBezTo>
                      <a:pt x="1490" y="1030"/>
                      <a:pt x="1476" y="1016"/>
                      <a:pt x="1459" y="1016"/>
                    </a:cubicBezTo>
                    <a:close/>
                    <a:moveTo>
                      <a:pt x="1614" y="1052"/>
                    </a:moveTo>
                    <a:cubicBezTo>
                      <a:pt x="1583" y="1052"/>
                      <a:pt x="1557" y="1078"/>
                      <a:pt x="1557" y="1109"/>
                    </a:cubicBezTo>
                    <a:cubicBezTo>
                      <a:pt x="1557" y="1139"/>
                      <a:pt x="1583" y="1164"/>
                      <a:pt x="1614" y="1164"/>
                    </a:cubicBezTo>
                    <a:cubicBezTo>
                      <a:pt x="1645" y="1164"/>
                      <a:pt x="1670" y="1139"/>
                      <a:pt x="1670" y="1109"/>
                    </a:cubicBezTo>
                    <a:cubicBezTo>
                      <a:pt x="1667" y="1078"/>
                      <a:pt x="1642" y="1052"/>
                      <a:pt x="1614" y="1052"/>
                    </a:cubicBezTo>
                    <a:close/>
                    <a:moveTo>
                      <a:pt x="1391" y="1184"/>
                    </a:moveTo>
                    <a:cubicBezTo>
                      <a:pt x="1391" y="1198"/>
                      <a:pt x="1402" y="1212"/>
                      <a:pt x="1419" y="1212"/>
                    </a:cubicBezTo>
                    <a:cubicBezTo>
                      <a:pt x="1433" y="1212"/>
                      <a:pt x="1443" y="1205"/>
                      <a:pt x="1446" y="1193"/>
                    </a:cubicBezTo>
                    <a:cubicBezTo>
                      <a:pt x="1455" y="1216"/>
                      <a:pt x="1478" y="1232"/>
                      <a:pt x="1504" y="1232"/>
                    </a:cubicBezTo>
                    <a:cubicBezTo>
                      <a:pt x="1538" y="1232"/>
                      <a:pt x="1566" y="1204"/>
                      <a:pt x="1566" y="1170"/>
                    </a:cubicBezTo>
                    <a:cubicBezTo>
                      <a:pt x="1566" y="1136"/>
                      <a:pt x="1538" y="1109"/>
                      <a:pt x="1504" y="1109"/>
                    </a:cubicBezTo>
                    <a:cubicBezTo>
                      <a:pt x="1471" y="1109"/>
                      <a:pt x="1443" y="1135"/>
                      <a:pt x="1442" y="1167"/>
                    </a:cubicBezTo>
                    <a:cubicBezTo>
                      <a:pt x="1437" y="1161"/>
                      <a:pt x="1429" y="1156"/>
                      <a:pt x="1419" y="1156"/>
                    </a:cubicBezTo>
                    <a:cubicBezTo>
                      <a:pt x="1402" y="1156"/>
                      <a:pt x="1391" y="1170"/>
                      <a:pt x="1391" y="1184"/>
                    </a:cubicBezTo>
                    <a:close/>
                    <a:moveTo>
                      <a:pt x="1560" y="1754"/>
                    </a:moveTo>
                    <a:cubicBezTo>
                      <a:pt x="1529" y="1754"/>
                      <a:pt x="1504" y="1780"/>
                      <a:pt x="1504" y="1811"/>
                    </a:cubicBezTo>
                    <a:cubicBezTo>
                      <a:pt x="1504" y="1843"/>
                      <a:pt x="1529" y="1867"/>
                      <a:pt x="1560" y="1867"/>
                    </a:cubicBezTo>
                    <a:cubicBezTo>
                      <a:pt x="1591" y="1867"/>
                      <a:pt x="1617" y="1843"/>
                      <a:pt x="1617" y="1811"/>
                    </a:cubicBezTo>
                    <a:cubicBezTo>
                      <a:pt x="1617" y="1780"/>
                      <a:pt x="1591" y="1754"/>
                      <a:pt x="1560" y="1754"/>
                    </a:cubicBezTo>
                    <a:close/>
                    <a:moveTo>
                      <a:pt x="1523" y="1969"/>
                    </a:moveTo>
                    <a:cubicBezTo>
                      <a:pt x="1523" y="1981"/>
                      <a:pt x="1532" y="1988"/>
                      <a:pt x="1543" y="1988"/>
                    </a:cubicBezTo>
                    <a:cubicBezTo>
                      <a:pt x="1555" y="1988"/>
                      <a:pt x="1563" y="1981"/>
                      <a:pt x="1563" y="1969"/>
                    </a:cubicBezTo>
                    <a:cubicBezTo>
                      <a:pt x="1563" y="1958"/>
                      <a:pt x="1555" y="1949"/>
                      <a:pt x="1543" y="1949"/>
                    </a:cubicBezTo>
                    <a:cubicBezTo>
                      <a:pt x="1532" y="1949"/>
                      <a:pt x="1523" y="1958"/>
                      <a:pt x="1523" y="1969"/>
                    </a:cubicBezTo>
                    <a:close/>
                    <a:moveTo>
                      <a:pt x="1041" y="2124"/>
                    </a:moveTo>
                    <a:cubicBezTo>
                      <a:pt x="1041" y="2152"/>
                      <a:pt x="1063" y="2172"/>
                      <a:pt x="1089" y="2172"/>
                    </a:cubicBezTo>
                    <a:cubicBezTo>
                      <a:pt x="1117" y="2172"/>
                      <a:pt x="1137" y="2150"/>
                      <a:pt x="1137" y="2124"/>
                    </a:cubicBezTo>
                    <a:cubicBezTo>
                      <a:pt x="1137" y="2099"/>
                      <a:pt x="1114" y="2076"/>
                      <a:pt x="1089" y="2076"/>
                    </a:cubicBezTo>
                    <a:cubicBezTo>
                      <a:pt x="1063" y="2076"/>
                      <a:pt x="1041" y="2098"/>
                      <a:pt x="1041" y="2124"/>
                    </a:cubicBezTo>
                    <a:close/>
                    <a:moveTo>
                      <a:pt x="1459" y="1833"/>
                    </a:moveTo>
                    <a:cubicBezTo>
                      <a:pt x="1430" y="1833"/>
                      <a:pt x="1405" y="1856"/>
                      <a:pt x="1405" y="1887"/>
                    </a:cubicBezTo>
                    <a:cubicBezTo>
                      <a:pt x="1405" y="1918"/>
                      <a:pt x="1428" y="1940"/>
                      <a:pt x="1459" y="1940"/>
                    </a:cubicBezTo>
                    <a:cubicBezTo>
                      <a:pt x="1487" y="1940"/>
                      <a:pt x="1512" y="1918"/>
                      <a:pt x="1512" y="1887"/>
                    </a:cubicBezTo>
                    <a:cubicBezTo>
                      <a:pt x="1512" y="1856"/>
                      <a:pt x="1490" y="1833"/>
                      <a:pt x="1459" y="1833"/>
                    </a:cubicBezTo>
                    <a:close/>
                    <a:moveTo>
                      <a:pt x="1416" y="2000"/>
                    </a:moveTo>
                    <a:cubicBezTo>
                      <a:pt x="1416" y="2012"/>
                      <a:pt x="1425" y="2019"/>
                      <a:pt x="1436" y="2019"/>
                    </a:cubicBezTo>
                    <a:cubicBezTo>
                      <a:pt x="1447" y="2019"/>
                      <a:pt x="1456" y="2011"/>
                      <a:pt x="1456" y="2000"/>
                    </a:cubicBezTo>
                    <a:cubicBezTo>
                      <a:pt x="1456" y="1988"/>
                      <a:pt x="1447" y="1980"/>
                      <a:pt x="1436" y="1980"/>
                    </a:cubicBezTo>
                    <a:cubicBezTo>
                      <a:pt x="1425" y="1980"/>
                      <a:pt x="1416" y="1989"/>
                      <a:pt x="1416" y="2000"/>
                    </a:cubicBezTo>
                    <a:close/>
                    <a:moveTo>
                      <a:pt x="1016" y="149"/>
                    </a:moveTo>
                    <a:cubicBezTo>
                      <a:pt x="990" y="149"/>
                      <a:pt x="970" y="169"/>
                      <a:pt x="970" y="195"/>
                    </a:cubicBezTo>
                    <a:cubicBezTo>
                      <a:pt x="970" y="220"/>
                      <a:pt x="990" y="240"/>
                      <a:pt x="1016" y="240"/>
                    </a:cubicBezTo>
                    <a:cubicBezTo>
                      <a:pt x="1041" y="240"/>
                      <a:pt x="1061" y="220"/>
                      <a:pt x="1061" y="195"/>
                    </a:cubicBezTo>
                    <a:cubicBezTo>
                      <a:pt x="1061" y="169"/>
                      <a:pt x="1041" y="149"/>
                      <a:pt x="1016" y="149"/>
                    </a:cubicBezTo>
                    <a:close/>
                    <a:moveTo>
                      <a:pt x="1021" y="276"/>
                    </a:moveTo>
                    <a:cubicBezTo>
                      <a:pt x="1004" y="276"/>
                      <a:pt x="990" y="290"/>
                      <a:pt x="990" y="307"/>
                    </a:cubicBezTo>
                    <a:cubicBezTo>
                      <a:pt x="990" y="323"/>
                      <a:pt x="1004" y="338"/>
                      <a:pt x="1021" y="338"/>
                    </a:cubicBezTo>
                    <a:cubicBezTo>
                      <a:pt x="1038" y="338"/>
                      <a:pt x="1052" y="323"/>
                      <a:pt x="1052" y="307"/>
                    </a:cubicBezTo>
                    <a:cubicBezTo>
                      <a:pt x="1052" y="290"/>
                      <a:pt x="1035" y="276"/>
                      <a:pt x="1021" y="276"/>
                    </a:cubicBezTo>
                    <a:close/>
                    <a:moveTo>
                      <a:pt x="1097" y="271"/>
                    </a:moveTo>
                    <a:cubicBezTo>
                      <a:pt x="1094" y="271"/>
                      <a:pt x="1092" y="273"/>
                      <a:pt x="1092" y="276"/>
                    </a:cubicBezTo>
                    <a:cubicBezTo>
                      <a:pt x="1092" y="278"/>
                      <a:pt x="1094" y="282"/>
                      <a:pt x="1097" y="282"/>
                    </a:cubicBezTo>
                    <a:cubicBezTo>
                      <a:pt x="1099" y="282"/>
                      <a:pt x="1103" y="279"/>
                      <a:pt x="1103" y="276"/>
                    </a:cubicBezTo>
                    <a:cubicBezTo>
                      <a:pt x="1103" y="274"/>
                      <a:pt x="1099" y="271"/>
                      <a:pt x="1097" y="271"/>
                    </a:cubicBezTo>
                    <a:close/>
                    <a:moveTo>
                      <a:pt x="1007" y="384"/>
                    </a:moveTo>
                    <a:cubicBezTo>
                      <a:pt x="1001" y="384"/>
                      <a:pt x="996" y="389"/>
                      <a:pt x="996" y="395"/>
                    </a:cubicBezTo>
                    <a:cubicBezTo>
                      <a:pt x="996" y="401"/>
                      <a:pt x="1001" y="406"/>
                      <a:pt x="1007" y="406"/>
                    </a:cubicBezTo>
                    <a:cubicBezTo>
                      <a:pt x="1013" y="406"/>
                      <a:pt x="1018" y="401"/>
                      <a:pt x="1018" y="395"/>
                    </a:cubicBezTo>
                    <a:cubicBezTo>
                      <a:pt x="1018" y="389"/>
                      <a:pt x="1013" y="384"/>
                      <a:pt x="1007" y="384"/>
                    </a:cubicBezTo>
                    <a:close/>
                    <a:moveTo>
                      <a:pt x="1072" y="584"/>
                    </a:moveTo>
                    <a:cubicBezTo>
                      <a:pt x="1018" y="584"/>
                      <a:pt x="973" y="629"/>
                      <a:pt x="973" y="683"/>
                    </a:cubicBezTo>
                    <a:cubicBezTo>
                      <a:pt x="973" y="736"/>
                      <a:pt x="1018" y="782"/>
                      <a:pt x="1072" y="782"/>
                    </a:cubicBezTo>
                    <a:cubicBezTo>
                      <a:pt x="1126" y="782"/>
                      <a:pt x="1171" y="736"/>
                      <a:pt x="1171" y="683"/>
                    </a:cubicBezTo>
                    <a:cubicBezTo>
                      <a:pt x="1171" y="629"/>
                      <a:pt x="1126" y="584"/>
                      <a:pt x="1072" y="584"/>
                    </a:cubicBezTo>
                    <a:close/>
                    <a:moveTo>
                      <a:pt x="1069" y="849"/>
                    </a:moveTo>
                    <a:cubicBezTo>
                      <a:pt x="1055" y="849"/>
                      <a:pt x="1041" y="861"/>
                      <a:pt x="1041" y="877"/>
                    </a:cubicBezTo>
                    <a:cubicBezTo>
                      <a:pt x="1041" y="892"/>
                      <a:pt x="1052" y="906"/>
                      <a:pt x="1069" y="906"/>
                    </a:cubicBezTo>
                    <a:cubicBezTo>
                      <a:pt x="1086" y="906"/>
                      <a:pt x="1097" y="893"/>
                      <a:pt x="1097" y="877"/>
                    </a:cubicBezTo>
                    <a:cubicBezTo>
                      <a:pt x="1097" y="860"/>
                      <a:pt x="1086" y="849"/>
                      <a:pt x="1069" y="849"/>
                    </a:cubicBezTo>
                    <a:close/>
                    <a:moveTo>
                      <a:pt x="1334" y="688"/>
                    </a:moveTo>
                    <a:cubicBezTo>
                      <a:pt x="1334" y="700"/>
                      <a:pt x="1343" y="708"/>
                      <a:pt x="1354" y="708"/>
                    </a:cubicBezTo>
                    <a:cubicBezTo>
                      <a:pt x="1365" y="708"/>
                      <a:pt x="1374" y="699"/>
                      <a:pt x="1374" y="688"/>
                    </a:cubicBezTo>
                    <a:cubicBezTo>
                      <a:pt x="1374" y="676"/>
                      <a:pt x="1365" y="669"/>
                      <a:pt x="1354" y="669"/>
                    </a:cubicBezTo>
                    <a:cubicBezTo>
                      <a:pt x="1343" y="669"/>
                      <a:pt x="1334" y="680"/>
                      <a:pt x="1334" y="688"/>
                    </a:cubicBezTo>
                    <a:close/>
                    <a:moveTo>
                      <a:pt x="1233" y="632"/>
                    </a:moveTo>
                    <a:cubicBezTo>
                      <a:pt x="1230" y="632"/>
                      <a:pt x="1227" y="635"/>
                      <a:pt x="1227" y="640"/>
                    </a:cubicBezTo>
                    <a:cubicBezTo>
                      <a:pt x="1227" y="643"/>
                      <a:pt x="1230" y="649"/>
                      <a:pt x="1233" y="649"/>
                    </a:cubicBezTo>
                    <a:cubicBezTo>
                      <a:pt x="1236" y="649"/>
                      <a:pt x="1238" y="646"/>
                      <a:pt x="1238" y="640"/>
                    </a:cubicBezTo>
                    <a:cubicBezTo>
                      <a:pt x="1241" y="635"/>
                      <a:pt x="1238" y="632"/>
                      <a:pt x="1233" y="632"/>
                    </a:cubicBezTo>
                    <a:close/>
                    <a:moveTo>
                      <a:pt x="1577" y="686"/>
                    </a:moveTo>
                    <a:cubicBezTo>
                      <a:pt x="1577" y="700"/>
                      <a:pt x="1588" y="711"/>
                      <a:pt x="1603" y="711"/>
                    </a:cubicBezTo>
                    <a:cubicBezTo>
                      <a:pt x="1617" y="711"/>
                      <a:pt x="1628" y="700"/>
                      <a:pt x="1628" y="686"/>
                    </a:cubicBezTo>
                    <a:cubicBezTo>
                      <a:pt x="1628" y="671"/>
                      <a:pt x="1617" y="660"/>
                      <a:pt x="1603" y="660"/>
                    </a:cubicBezTo>
                    <a:cubicBezTo>
                      <a:pt x="1588" y="660"/>
                      <a:pt x="1577" y="671"/>
                      <a:pt x="1577" y="686"/>
                    </a:cubicBezTo>
                    <a:close/>
                    <a:moveTo>
                      <a:pt x="1591" y="477"/>
                    </a:moveTo>
                    <a:cubicBezTo>
                      <a:pt x="1591" y="499"/>
                      <a:pt x="1608" y="516"/>
                      <a:pt x="1631" y="516"/>
                    </a:cubicBezTo>
                    <a:cubicBezTo>
                      <a:pt x="1653" y="516"/>
                      <a:pt x="1670" y="499"/>
                      <a:pt x="1670" y="477"/>
                    </a:cubicBezTo>
                    <a:cubicBezTo>
                      <a:pt x="1670" y="454"/>
                      <a:pt x="1653" y="437"/>
                      <a:pt x="1631" y="437"/>
                    </a:cubicBezTo>
                    <a:cubicBezTo>
                      <a:pt x="1608" y="437"/>
                      <a:pt x="1591" y="454"/>
                      <a:pt x="1591" y="477"/>
                    </a:cubicBezTo>
                    <a:close/>
                    <a:moveTo>
                      <a:pt x="1611" y="956"/>
                    </a:moveTo>
                    <a:cubicBezTo>
                      <a:pt x="1611" y="967"/>
                      <a:pt x="1622" y="979"/>
                      <a:pt x="1634" y="979"/>
                    </a:cubicBezTo>
                    <a:cubicBezTo>
                      <a:pt x="1645" y="979"/>
                      <a:pt x="1656" y="967"/>
                      <a:pt x="1656" y="956"/>
                    </a:cubicBezTo>
                    <a:cubicBezTo>
                      <a:pt x="1656" y="944"/>
                      <a:pt x="1645" y="934"/>
                      <a:pt x="1634" y="934"/>
                    </a:cubicBezTo>
                    <a:cubicBezTo>
                      <a:pt x="1622" y="934"/>
                      <a:pt x="1611" y="944"/>
                      <a:pt x="1611" y="956"/>
                    </a:cubicBezTo>
                    <a:close/>
                    <a:moveTo>
                      <a:pt x="1631" y="1016"/>
                    </a:moveTo>
                    <a:cubicBezTo>
                      <a:pt x="1631" y="1024"/>
                      <a:pt x="1636" y="1030"/>
                      <a:pt x="1645" y="1030"/>
                    </a:cubicBezTo>
                    <a:cubicBezTo>
                      <a:pt x="1653" y="1030"/>
                      <a:pt x="1659" y="1024"/>
                      <a:pt x="1659" y="1016"/>
                    </a:cubicBezTo>
                    <a:cubicBezTo>
                      <a:pt x="1659" y="1007"/>
                      <a:pt x="1653" y="1002"/>
                      <a:pt x="1645" y="1002"/>
                    </a:cubicBezTo>
                    <a:cubicBezTo>
                      <a:pt x="1636" y="1002"/>
                      <a:pt x="1631" y="1007"/>
                      <a:pt x="1631" y="1016"/>
                    </a:cubicBezTo>
                    <a:close/>
                    <a:moveTo>
                      <a:pt x="1428" y="1367"/>
                    </a:moveTo>
                    <a:cubicBezTo>
                      <a:pt x="1428" y="1435"/>
                      <a:pt x="1481" y="1489"/>
                      <a:pt x="1549" y="1489"/>
                    </a:cubicBezTo>
                    <a:cubicBezTo>
                      <a:pt x="1617" y="1489"/>
                      <a:pt x="1670" y="1435"/>
                      <a:pt x="1670" y="1367"/>
                    </a:cubicBezTo>
                    <a:cubicBezTo>
                      <a:pt x="1670" y="1300"/>
                      <a:pt x="1617" y="1246"/>
                      <a:pt x="1549" y="1246"/>
                    </a:cubicBezTo>
                    <a:cubicBezTo>
                      <a:pt x="1481" y="1246"/>
                      <a:pt x="1428" y="1303"/>
                      <a:pt x="1428" y="1367"/>
                    </a:cubicBezTo>
                    <a:close/>
                    <a:moveTo>
                      <a:pt x="1642" y="1193"/>
                    </a:moveTo>
                    <a:cubicBezTo>
                      <a:pt x="1631" y="1193"/>
                      <a:pt x="1625" y="1201"/>
                      <a:pt x="1625" y="1209"/>
                    </a:cubicBezTo>
                    <a:cubicBezTo>
                      <a:pt x="1625" y="1221"/>
                      <a:pt x="1634" y="1226"/>
                      <a:pt x="1642" y="1226"/>
                    </a:cubicBezTo>
                    <a:cubicBezTo>
                      <a:pt x="1650" y="1226"/>
                      <a:pt x="1659" y="1218"/>
                      <a:pt x="1659" y="1209"/>
                    </a:cubicBezTo>
                    <a:cubicBezTo>
                      <a:pt x="1659" y="1201"/>
                      <a:pt x="1650" y="1193"/>
                      <a:pt x="1642" y="1193"/>
                    </a:cubicBezTo>
                    <a:close/>
                    <a:moveTo>
                      <a:pt x="1588" y="1559"/>
                    </a:moveTo>
                    <a:cubicBezTo>
                      <a:pt x="1588" y="1579"/>
                      <a:pt x="1605" y="1596"/>
                      <a:pt x="1625" y="1596"/>
                    </a:cubicBezTo>
                    <a:cubicBezTo>
                      <a:pt x="1645" y="1596"/>
                      <a:pt x="1662" y="1579"/>
                      <a:pt x="1662" y="1559"/>
                    </a:cubicBezTo>
                    <a:cubicBezTo>
                      <a:pt x="1662" y="1540"/>
                      <a:pt x="1645" y="1523"/>
                      <a:pt x="1625" y="1523"/>
                    </a:cubicBezTo>
                    <a:cubicBezTo>
                      <a:pt x="1605" y="1525"/>
                      <a:pt x="1588" y="1540"/>
                      <a:pt x="1588" y="1559"/>
                    </a:cubicBezTo>
                    <a:close/>
                    <a:moveTo>
                      <a:pt x="1588" y="1684"/>
                    </a:moveTo>
                    <a:cubicBezTo>
                      <a:pt x="1571" y="1684"/>
                      <a:pt x="1557" y="1699"/>
                      <a:pt x="1557" y="1715"/>
                    </a:cubicBezTo>
                    <a:cubicBezTo>
                      <a:pt x="1557" y="1732"/>
                      <a:pt x="1571" y="1746"/>
                      <a:pt x="1588" y="1746"/>
                    </a:cubicBezTo>
                    <a:cubicBezTo>
                      <a:pt x="1605" y="1746"/>
                      <a:pt x="1619" y="1732"/>
                      <a:pt x="1619" y="1715"/>
                    </a:cubicBezTo>
                    <a:cubicBezTo>
                      <a:pt x="1619" y="1699"/>
                      <a:pt x="1603" y="1684"/>
                      <a:pt x="1588" y="1684"/>
                    </a:cubicBezTo>
                    <a:close/>
                    <a:moveTo>
                      <a:pt x="1574" y="1923"/>
                    </a:moveTo>
                    <a:cubicBezTo>
                      <a:pt x="1574" y="1949"/>
                      <a:pt x="1593" y="1969"/>
                      <a:pt x="1619" y="1969"/>
                    </a:cubicBezTo>
                    <a:cubicBezTo>
                      <a:pt x="1644" y="1969"/>
                      <a:pt x="1665" y="1949"/>
                      <a:pt x="1665" y="1923"/>
                    </a:cubicBezTo>
                    <a:cubicBezTo>
                      <a:pt x="1665" y="1898"/>
                      <a:pt x="1644" y="1878"/>
                      <a:pt x="1619" y="1878"/>
                    </a:cubicBezTo>
                    <a:cubicBezTo>
                      <a:pt x="1593" y="1878"/>
                      <a:pt x="1574" y="1898"/>
                      <a:pt x="1574" y="1923"/>
                    </a:cubicBezTo>
                    <a:close/>
                    <a:moveTo>
                      <a:pt x="1639" y="2008"/>
                    </a:moveTo>
                    <a:cubicBezTo>
                      <a:pt x="1628" y="2008"/>
                      <a:pt x="1619" y="2017"/>
                      <a:pt x="1619" y="2028"/>
                    </a:cubicBezTo>
                    <a:cubicBezTo>
                      <a:pt x="1619" y="2039"/>
                      <a:pt x="1628" y="2048"/>
                      <a:pt x="1639" y="2048"/>
                    </a:cubicBezTo>
                    <a:cubicBezTo>
                      <a:pt x="1650" y="2048"/>
                      <a:pt x="1659" y="2039"/>
                      <a:pt x="1659" y="2028"/>
                    </a:cubicBezTo>
                    <a:cubicBezTo>
                      <a:pt x="1659" y="2017"/>
                      <a:pt x="1650" y="2008"/>
                      <a:pt x="1639" y="2008"/>
                    </a:cubicBezTo>
                    <a:close/>
                    <a:moveTo>
                      <a:pt x="1625" y="2104"/>
                    </a:moveTo>
                    <a:cubicBezTo>
                      <a:pt x="1605" y="2104"/>
                      <a:pt x="1591" y="2118"/>
                      <a:pt x="1591" y="2138"/>
                    </a:cubicBezTo>
                    <a:cubicBezTo>
                      <a:pt x="1591" y="2158"/>
                      <a:pt x="1605" y="2172"/>
                      <a:pt x="1625" y="2172"/>
                    </a:cubicBezTo>
                    <a:cubicBezTo>
                      <a:pt x="1645" y="2172"/>
                      <a:pt x="1659" y="2158"/>
                      <a:pt x="1659" y="2138"/>
                    </a:cubicBezTo>
                    <a:cubicBezTo>
                      <a:pt x="1659" y="2121"/>
                      <a:pt x="1642" y="2104"/>
                      <a:pt x="1625" y="2104"/>
                    </a:cubicBezTo>
                    <a:close/>
                    <a:moveTo>
                      <a:pt x="1416" y="2104"/>
                    </a:moveTo>
                    <a:cubicBezTo>
                      <a:pt x="1410" y="2104"/>
                      <a:pt x="1405" y="2110"/>
                      <a:pt x="1405" y="2115"/>
                    </a:cubicBezTo>
                    <a:cubicBezTo>
                      <a:pt x="1405" y="2121"/>
                      <a:pt x="1410" y="2127"/>
                      <a:pt x="1416" y="2127"/>
                    </a:cubicBezTo>
                    <a:cubicBezTo>
                      <a:pt x="1421" y="2127"/>
                      <a:pt x="1428" y="2121"/>
                      <a:pt x="1428" y="2115"/>
                    </a:cubicBezTo>
                    <a:cubicBezTo>
                      <a:pt x="1428" y="2110"/>
                      <a:pt x="1421" y="2104"/>
                      <a:pt x="1416" y="2104"/>
                    </a:cubicBezTo>
                    <a:close/>
                    <a:moveTo>
                      <a:pt x="1303" y="1754"/>
                    </a:moveTo>
                    <a:cubicBezTo>
                      <a:pt x="1295" y="1754"/>
                      <a:pt x="1289" y="1760"/>
                      <a:pt x="1289" y="1768"/>
                    </a:cubicBezTo>
                    <a:cubicBezTo>
                      <a:pt x="1289" y="1777"/>
                      <a:pt x="1294" y="1782"/>
                      <a:pt x="1303" y="1782"/>
                    </a:cubicBezTo>
                    <a:cubicBezTo>
                      <a:pt x="1311" y="1782"/>
                      <a:pt x="1317" y="1777"/>
                      <a:pt x="1317" y="1768"/>
                    </a:cubicBezTo>
                    <a:cubicBezTo>
                      <a:pt x="1317" y="1760"/>
                      <a:pt x="1309" y="1754"/>
                      <a:pt x="1303" y="1754"/>
                    </a:cubicBezTo>
                    <a:close/>
                    <a:moveTo>
                      <a:pt x="1205" y="1401"/>
                    </a:moveTo>
                    <a:cubicBezTo>
                      <a:pt x="1205" y="1407"/>
                      <a:pt x="1210" y="1413"/>
                      <a:pt x="1216" y="1413"/>
                    </a:cubicBezTo>
                    <a:cubicBezTo>
                      <a:pt x="1222" y="1413"/>
                      <a:pt x="1227" y="1407"/>
                      <a:pt x="1227" y="1401"/>
                    </a:cubicBezTo>
                    <a:cubicBezTo>
                      <a:pt x="1227" y="1396"/>
                      <a:pt x="1222" y="1390"/>
                      <a:pt x="1216" y="1390"/>
                    </a:cubicBezTo>
                    <a:cubicBezTo>
                      <a:pt x="1207" y="1390"/>
                      <a:pt x="1205" y="1396"/>
                      <a:pt x="1205" y="1401"/>
                    </a:cubicBezTo>
                    <a:close/>
                    <a:moveTo>
                      <a:pt x="1049" y="1226"/>
                    </a:moveTo>
                    <a:cubicBezTo>
                      <a:pt x="1041" y="1226"/>
                      <a:pt x="1035" y="1232"/>
                      <a:pt x="1035" y="1240"/>
                    </a:cubicBezTo>
                    <a:cubicBezTo>
                      <a:pt x="1035" y="1249"/>
                      <a:pt x="1040" y="1255"/>
                      <a:pt x="1049" y="1255"/>
                    </a:cubicBezTo>
                    <a:cubicBezTo>
                      <a:pt x="1057" y="1255"/>
                      <a:pt x="1063" y="1249"/>
                      <a:pt x="1063" y="1240"/>
                    </a:cubicBezTo>
                    <a:cubicBezTo>
                      <a:pt x="1063" y="1232"/>
                      <a:pt x="1058" y="1226"/>
                      <a:pt x="1049" y="1226"/>
                    </a:cubicBezTo>
                    <a:close/>
                    <a:moveTo>
                      <a:pt x="1374" y="1308"/>
                    </a:moveTo>
                    <a:cubicBezTo>
                      <a:pt x="1357" y="1308"/>
                      <a:pt x="1343" y="1322"/>
                      <a:pt x="1343" y="1339"/>
                    </a:cubicBezTo>
                    <a:cubicBezTo>
                      <a:pt x="1343" y="1356"/>
                      <a:pt x="1357" y="1370"/>
                      <a:pt x="1374" y="1370"/>
                    </a:cubicBezTo>
                    <a:cubicBezTo>
                      <a:pt x="1391" y="1370"/>
                      <a:pt x="1405" y="1356"/>
                      <a:pt x="1405" y="1339"/>
                    </a:cubicBezTo>
                    <a:cubicBezTo>
                      <a:pt x="1402" y="1322"/>
                      <a:pt x="1391" y="1308"/>
                      <a:pt x="1374" y="1308"/>
                    </a:cubicBezTo>
                    <a:close/>
                    <a:moveTo>
                      <a:pt x="1137" y="1726"/>
                    </a:moveTo>
                    <a:cubicBezTo>
                      <a:pt x="1120" y="1726"/>
                      <a:pt x="1106" y="1740"/>
                      <a:pt x="1106" y="1757"/>
                    </a:cubicBezTo>
                    <a:cubicBezTo>
                      <a:pt x="1106" y="1774"/>
                      <a:pt x="1120" y="1788"/>
                      <a:pt x="1137" y="1788"/>
                    </a:cubicBezTo>
                    <a:cubicBezTo>
                      <a:pt x="1154" y="1788"/>
                      <a:pt x="1168" y="1774"/>
                      <a:pt x="1168" y="1757"/>
                    </a:cubicBezTo>
                    <a:cubicBezTo>
                      <a:pt x="1168" y="1740"/>
                      <a:pt x="1154" y="1726"/>
                      <a:pt x="1137" y="1726"/>
                    </a:cubicBezTo>
                    <a:close/>
                    <a:moveTo>
                      <a:pt x="1069" y="1864"/>
                    </a:moveTo>
                    <a:cubicBezTo>
                      <a:pt x="1063" y="1864"/>
                      <a:pt x="1058" y="1870"/>
                      <a:pt x="1058" y="1875"/>
                    </a:cubicBezTo>
                    <a:cubicBezTo>
                      <a:pt x="1058" y="1881"/>
                      <a:pt x="1063" y="1887"/>
                      <a:pt x="1069" y="1887"/>
                    </a:cubicBezTo>
                    <a:cubicBezTo>
                      <a:pt x="1075" y="1887"/>
                      <a:pt x="1080" y="1881"/>
                      <a:pt x="1080" y="1875"/>
                    </a:cubicBezTo>
                    <a:cubicBezTo>
                      <a:pt x="1080" y="1870"/>
                      <a:pt x="1075" y="1864"/>
                      <a:pt x="1069" y="1864"/>
                    </a:cubicBezTo>
                    <a:close/>
                    <a:moveTo>
                      <a:pt x="1128" y="1997"/>
                    </a:moveTo>
                    <a:cubicBezTo>
                      <a:pt x="1126" y="1997"/>
                      <a:pt x="1120" y="2000"/>
                      <a:pt x="1120" y="2005"/>
                    </a:cubicBezTo>
                    <a:cubicBezTo>
                      <a:pt x="1120" y="2008"/>
                      <a:pt x="1122" y="2014"/>
                      <a:pt x="1128" y="2014"/>
                    </a:cubicBezTo>
                    <a:cubicBezTo>
                      <a:pt x="1133" y="2014"/>
                      <a:pt x="1137" y="2011"/>
                      <a:pt x="1137" y="2005"/>
                    </a:cubicBezTo>
                    <a:cubicBezTo>
                      <a:pt x="1137" y="2000"/>
                      <a:pt x="1134" y="1997"/>
                      <a:pt x="1128" y="1997"/>
                    </a:cubicBezTo>
                    <a:close/>
                    <a:moveTo>
                      <a:pt x="1018" y="2076"/>
                    </a:moveTo>
                    <a:cubicBezTo>
                      <a:pt x="1013" y="2076"/>
                      <a:pt x="1010" y="2081"/>
                      <a:pt x="1010" y="2084"/>
                    </a:cubicBezTo>
                    <a:cubicBezTo>
                      <a:pt x="1010" y="2087"/>
                      <a:pt x="1015" y="2093"/>
                      <a:pt x="1018" y="2093"/>
                    </a:cubicBezTo>
                    <a:cubicBezTo>
                      <a:pt x="1020" y="2093"/>
                      <a:pt x="1027" y="2087"/>
                      <a:pt x="1027" y="2084"/>
                    </a:cubicBezTo>
                    <a:cubicBezTo>
                      <a:pt x="1027" y="2081"/>
                      <a:pt x="1021" y="2076"/>
                      <a:pt x="1018" y="2076"/>
                    </a:cubicBezTo>
                    <a:close/>
                    <a:moveTo>
                      <a:pt x="1162" y="2158"/>
                    </a:moveTo>
                    <a:cubicBezTo>
                      <a:pt x="1159" y="2158"/>
                      <a:pt x="1157" y="2160"/>
                      <a:pt x="1157" y="2163"/>
                    </a:cubicBezTo>
                    <a:cubicBezTo>
                      <a:pt x="1157" y="2166"/>
                      <a:pt x="1159" y="2169"/>
                      <a:pt x="1162" y="2169"/>
                    </a:cubicBezTo>
                    <a:cubicBezTo>
                      <a:pt x="1165" y="2169"/>
                      <a:pt x="1168" y="2166"/>
                      <a:pt x="1168" y="2163"/>
                    </a:cubicBezTo>
                    <a:cubicBezTo>
                      <a:pt x="1168" y="2160"/>
                      <a:pt x="1168" y="2158"/>
                      <a:pt x="1162" y="2158"/>
                    </a:cubicBezTo>
                    <a:close/>
                    <a:moveTo>
                      <a:pt x="756" y="307"/>
                    </a:moveTo>
                    <a:cubicBezTo>
                      <a:pt x="728" y="307"/>
                      <a:pt x="705" y="330"/>
                      <a:pt x="705" y="358"/>
                    </a:cubicBezTo>
                    <a:cubicBezTo>
                      <a:pt x="705" y="386"/>
                      <a:pt x="728" y="409"/>
                      <a:pt x="756" y="409"/>
                    </a:cubicBezTo>
                    <a:cubicBezTo>
                      <a:pt x="784" y="409"/>
                      <a:pt x="807" y="386"/>
                      <a:pt x="807" y="358"/>
                    </a:cubicBezTo>
                    <a:cubicBezTo>
                      <a:pt x="807" y="330"/>
                      <a:pt x="784" y="307"/>
                      <a:pt x="756" y="307"/>
                    </a:cubicBezTo>
                    <a:close/>
                    <a:moveTo>
                      <a:pt x="905" y="307"/>
                    </a:moveTo>
                    <a:cubicBezTo>
                      <a:pt x="888" y="307"/>
                      <a:pt x="874" y="321"/>
                      <a:pt x="874" y="338"/>
                    </a:cubicBezTo>
                    <a:cubicBezTo>
                      <a:pt x="874" y="354"/>
                      <a:pt x="888" y="370"/>
                      <a:pt x="905" y="370"/>
                    </a:cubicBezTo>
                    <a:cubicBezTo>
                      <a:pt x="921" y="370"/>
                      <a:pt x="936" y="354"/>
                      <a:pt x="936" y="338"/>
                    </a:cubicBezTo>
                    <a:cubicBezTo>
                      <a:pt x="936" y="321"/>
                      <a:pt x="921" y="307"/>
                      <a:pt x="905" y="307"/>
                    </a:cubicBezTo>
                    <a:close/>
                    <a:moveTo>
                      <a:pt x="993" y="449"/>
                    </a:moveTo>
                    <a:cubicBezTo>
                      <a:pt x="962" y="449"/>
                      <a:pt x="936" y="474"/>
                      <a:pt x="936" y="505"/>
                    </a:cubicBezTo>
                    <a:cubicBezTo>
                      <a:pt x="936" y="536"/>
                      <a:pt x="962" y="561"/>
                      <a:pt x="993" y="561"/>
                    </a:cubicBezTo>
                    <a:cubicBezTo>
                      <a:pt x="1024" y="561"/>
                      <a:pt x="1049" y="536"/>
                      <a:pt x="1049" y="505"/>
                    </a:cubicBezTo>
                    <a:cubicBezTo>
                      <a:pt x="1049" y="474"/>
                      <a:pt x="1024" y="449"/>
                      <a:pt x="993" y="449"/>
                    </a:cubicBezTo>
                    <a:close/>
                    <a:moveTo>
                      <a:pt x="750" y="502"/>
                    </a:moveTo>
                    <a:cubicBezTo>
                      <a:pt x="725" y="502"/>
                      <a:pt x="705" y="521"/>
                      <a:pt x="705" y="547"/>
                    </a:cubicBezTo>
                    <a:cubicBezTo>
                      <a:pt x="705" y="572"/>
                      <a:pt x="724" y="592"/>
                      <a:pt x="750" y="592"/>
                    </a:cubicBezTo>
                    <a:cubicBezTo>
                      <a:pt x="775" y="592"/>
                      <a:pt x="795" y="572"/>
                      <a:pt x="795" y="547"/>
                    </a:cubicBezTo>
                    <a:cubicBezTo>
                      <a:pt x="795" y="521"/>
                      <a:pt x="776" y="502"/>
                      <a:pt x="750" y="502"/>
                    </a:cubicBezTo>
                    <a:close/>
                    <a:moveTo>
                      <a:pt x="863" y="409"/>
                    </a:moveTo>
                    <a:cubicBezTo>
                      <a:pt x="841" y="409"/>
                      <a:pt x="821" y="428"/>
                      <a:pt x="821" y="451"/>
                    </a:cubicBezTo>
                    <a:cubicBezTo>
                      <a:pt x="821" y="473"/>
                      <a:pt x="840" y="494"/>
                      <a:pt x="863" y="494"/>
                    </a:cubicBezTo>
                    <a:cubicBezTo>
                      <a:pt x="885" y="494"/>
                      <a:pt x="905" y="474"/>
                      <a:pt x="905" y="451"/>
                    </a:cubicBezTo>
                    <a:cubicBezTo>
                      <a:pt x="905" y="426"/>
                      <a:pt x="886" y="409"/>
                      <a:pt x="863" y="409"/>
                    </a:cubicBezTo>
                    <a:close/>
                    <a:moveTo>
                      <a:pt x="883" y="629"/>
                    </a:moveTo>
                    <a:cubicBezTo>
                      <a:pt x="866" y="629"/>
                      <a:pt x="852" y="643"/>
                      <a:pt x="852" y="660"/>
                    </a:cubicBezTo>
                    <a:cubicBezTo>
                      <a:pt x="852" y="677"/>
                      <a:pt x="866" y="691"/>
                      <a:pt x="883" y="691"/>
                    </a:cubicBezTo>
                    <a:cubicBezTo>
                      <a:pt x="900" y="691"/>
                      <a:pt x="914" y="677"/>
                      <a:pt x="914" y="660"/>
                    </a:cubicBezTo>
                    <a:cubicBezTo>
                      <a:pt x="914" y="643"/>
                      <a:pt x="900" y="629"/>
                      <a:pt x="883" y="629"/>
                    </a:cubicBezTo>
                    <a:close/>
                    <a:moveTo>
                      <a:pt x="756" y="629"/>
                    </a:moveTo>
                    <a:cubicBezTo>
                      <a:pt x="747" y="629"/>
                      <a:pt x="742" y="634"/>
                      <a:pt x="742" y="643"/>
                    </a:cubicBezTo>
                    <a:cubicBezTo>
                      <a:pt x="742" y="651"/>
                      <a:pt x="747" y="657"/>
                      <a:pt x="756" y="657"/>
                    </a:cubicBezTo>
                    <a:cubicBezTo>
                      <a:pt x="764" y="657"/>
                      <a:pt x="770" y="651"/>
                      <a:pt x="770" y="643"/>
                    </a:cubicBezTo>
                    <a:cubicBezTo>
                      <a:pt x="770" y="634"/>
                      <a:pt x="762" y="629"/>
                      <a:pt x="756" y="629"/>
                    </a:cubicBezTo>
                    <a:close/>
                    <a:moveTo>
                      <a:pt x="886" y="516"/>
                    </a:moveTo>
                    <a:cubicBezTo>
                      <a:pt x="880" y="516"/>
                      <a:pt x="874" y="522"/>
                      <a:pt x="874" y="528"/>
                    </a:cubicBezTo>
                    <a:cubicBezTo>
                      <a:pt x="874" y="533"/>
                      <a:pt x="880" y="539"/>
                      <a:pt x="886" y="539"/>
                    </a:cubicBezTo>
                    <a:cubicBezTo>
                      <a:pt x="891" y="539"/>
                      <a:pt x="897" y="533"/>
                      <a:pt x="897" y="528"/>
                    </a:cubicBezTo>
                    <a:cubicBezTo>
                      <a:pt x="897" y="522"/>
                      <a:pt x="891" y="516"/>
                      <a:pt x="886" y="516"/>
                    </a:cubicBezTo>
                    <a:close/>
                    <a:moveTo>
                      <a:pt x="1744" y="282"/>
                    </a:moveTo>
                    <a:cubicBezTo>
                      <a:pt x="1715" y="282"/>
                      <a:pt x="1693" y="305"/>
                      <a:pt x="1693" y="333"/>
                    </a:cubicBezTo>
                    <a:cubicBezTo>
                      <a:pt x="1693" y="361"/>
                      <a:pt x="1715" y="384"/>
                      <a:pt x="1744" y="384"/>
                    </a:cubicBezTo>
                    <a:cubicBezTo>
                      <a:pt x="1772" y="384"/>
                      <a:pt x="1794" y="361"/>
                      <a:pt x="1794" y="333"/>
                    </a:cubicBezTo>
                    <a:cubicBezTo>
                      <a:pt x="1794" y="305"/>
                      <a:pt x="1772" y="282"/>
                      <a:pt x="1744" y="282"/>
                    </a:cubicBezTo>
                    <a:close/>
                    <a:moveTo>
                      <a:pt x="1656" y="358"/>
                    </a:moveTo>
                    <a:cubicBezTo>
                      <a:pt x="1650" y="358"/>
                      <a:pt x="1645" y="364"/>
                      <a:pt x="1645" y="370"/>
                    </a:cubicBezTo>
                    <a:cubicBezTo>
                      <a:pt x="1645" y="375"/>
                      <a:pt x="1650" y="381"/>
                      <a:pt x="1656" y="381"/>
                    </a:cubicBezTo>
                    <a:cubicBezTo>
                      <a:pt x="1662" y="381"/>
                      <a:pt x="1667" y="375"/>
                      <a:pt x="1667" y="370"/>
                    </a:cubicBezTo>
                    <a:cubicBezTo>
                      <a:pt x="1665" y="364"/>
                      <a:pt x="1662" y="358"/>
                      <a:pt x="1656" y="358"/>
                    </a:cubicBezTo>
                    <a:close/>
                    <a:moveTo>
                      <a:pt x="1724" y="11"/>
                    </a:moveTo>
                    <a:cubicBezTo>
                      <a:pt x="1690" y="11"/>
                      <a:pt x="1665" y="36"/>
                      <a:pt x="1665" y="70"/>
                    </a:cubicBezTo>
                    <a:cubicBezTo>
                      <a:pt x="1665" y="103"/>
                      <a:pt x="1690" y="130"/>
                      <a:pt x="1724" y="130"/>
                    </a:cubicBezTo>
                    <a:cubicBezTo>
                      <a:pt x="1758" y="130"/>
                      <a:pt x="1783" y="104"/>
                      <a:pt x="1783" y="70"/>
                    </a:cubicBezTo>
                    <a:cubicBezTo>
                      <a:pt x="1783" y="39"/>
                      <a:pt x="1758" y="11"/>
                      <a:pt x="1724" y="11"/>
                    </a:cubicBezTo>
                    <a:close/>
                    <a:moveTo>
                      <a:pt x="1769" y="203"/>
                    </a:moveTo>
                    <a:cubicBezTo>
                      <a:pt x="1761" y="203"/>
                      <a:pt x="1755" y="208"/>
                      <a:pt x="1755" y="217"/>
                    </a:cubicBezTo>
                    <a:cubicBezTo>
                      <a:pt x="1755" y="225"/>
                      <a:pt x="1761" y="231"/>
                      <a:pt x="1769" y="231"/>
                    </a:cubicBezTo>
                    <a:cubicBezTo>
                      <a:pt x="1777" y="231"/>
                      <a:pt x="1783" y="226"/>
                      <a:pt x="1783" y="217"/>
                    </a:cubicBezTo>
                    <a:cubicBezTo>
                      <a:pt x="1783" y="209"/>
                      <a:pt x="1777" y="203"/>
                      <a:pt x="1769" y="203"/>
                    </a:cubicBezTo>
                    <a:close/>
                    <a:moveTo>
                      <a:pt x="2237" y="288"/>
                    </a:moveTo>
                    <a:cubicBezTo>
                      <a:pt x="2237" y="319"/>
                      <a:pt x="2263" y="344"/>
                      <a:pt x="2294" y="344"/>
                    </a:cubicBezTo>
                    <a:cubicBezTo>
                      <a:pt x="2325" y="344"/>
                      <a:pt x="2350" y="319"/>
                      <a:pt x="2350" y="288"/>
                    </a:cubicBezTo>
                    <a:cubicBezTo>
                      <a:pt x="2350" y="257"/>
                      <a:pt x="2325" y="231"/>
                      <a:pt x="2294" y="231"/>
                    </a:cubicBezTo>
                    <a:cubicBezTo>
                      <a:pt x="2263" y="231"/>
                      <a:pt x="2237" y="257"/>
                      <a:pt x="2237" y="288"/>
                    </a:cubicBezTo>
                    <a:close/>
                    <a:moveTo>
                      <a:pt x="2398" y="355"/>
                    </a:moveTo>
                    <a:cubicBezTo>
                      <a:pt x="2398" y="369"/>
                      <a:pt x="2410" y="384"/>
                      <a:pt x="2427" y="384"/>
                    </a:cubicBezTo>
                    <a:cubicBezTo>
                      <a:pt x="2441" y="384"/>
                      <a:pt x="2455" y="372"/>
                      <a:pt x="2455" y="355"/>
                    </a:cubicBezTo>
                    <a:cubicBezTo>
                      <a:pt x="2455" y="341"/>
                      <a:pt x="2443" y="327"/>
                      <a:pt x="2427" y="327"/>
                    </a:cubicBezTo>
                    <a:cubicBezTo>
                      <a:pt x="2410" y="327"/>
                      <a:pt x="2398" y="340"/>
                      <a:pt x="2398" y="355"/>
                    </a:cubicBezTo>
                    <a:close/>
                    <a:moveTo>
                      <a:pt x="1879" y="25"/>
                    </a:moveTo>
                    <a:cubicBezTo>
                      <a:pt x="1856" y="25"/>
                      <a:pt x="1837" y="45"/>
                      <a:pt x="1837" y="68"/>
                    </a:cubicBezTo>
                    <a:cubicBezTo>
                      <a:pt x="1837" y="90"/>
                      <a:pt x="1856" y="110"/>
                      <a:pt x="1879" y="110"/>
                    </a:cubicBezTo>
                    <a:cubicBezTo>
                      <a:pt x="1902" y="110"/>
                      <a:pt x="1921" y="90"/>
                      <a:pt x="1921" y="68"/>
                    </a:cubicBezTo>
                    <a:cubicBezTo>
                      <a:pt x="1921" y="45"/>
                      <a:pt x="1902" y="25"/>
                      <a:pt x="1879" y="25"/>
                    </a:cubicBezTo>
                    <a:close/>
                    <a:moveTo>
                      <a:pt x="2139" y="254"/>
                    </a:moveTo>
                    <a:cubicBezTo>
                      <a:pt x="2127" y="254"/>
                      <a:pt x="2119" y="262"/>
                      <a:pt x="2119" y="274"/>
                    </a:cubicBezTo>
                    <a:cubicBezTo>
                      <a:pt x="2119" y="285"/>
                      <a:pt x="2127" y="293"/>
                      <a:pt x="2139" y="293"/>
                    </a:cubicBezTo>
                    <a:cubicBezTo>
                      <a:pt x="2150" y="293"/>
                      <a:pt x="2158" y="285"/>
                      <a:pt x="2158" y="274"/>
                    </a:cubicBezTo>
                    <a:cubicBezTo>
                      <a:pt x="2158" y="262"/>
                      <a:pt x="2150" y="254"/>
                      <a:pt x="2139" y="25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6" name="Freeform 5">
                <a:extLst>
                  <a:ext uri="{FF2B5EF4-FFF2-40B4-BE49-F238E27FC236}">
                    <a16:creationId xmlns:a16="http://schemas.microsoft.com/office/drawing/2014/main" id="{D96C34E7-AD9E-48AB-BF69-313CF92E81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34368" y="647499"/>
                <a:ext cx="849206" cy="737306"/>
              </a:xfrm>
              <a:custGeom>
                <a:avLst/>
                <a:gdLst>
                  <a:gd name="T0" fmla="*/ 832 w 2441"/>
                  <a:gd name="T1" fmla="*/ 0 h 2119"/>
                  <a:gd name="T2" fmla="*/ 1052 w 2441"/>
                  <a:gd name="T3" fmla="*/ 0 h 2119"/>
                  <a:gd name="T4" fmla="*/ 1494 w 2441"/>
                  <a:gd name="T5" fmla="*/ 192 h 2119"/>
                  <a:gd name="T6" fmla="*/ 1661 w 2441"/>
                  <a:gd name="T7" fmla="*/ 96 h 2119"/>
                  <a:gd name="T8" fmla="*/ 609 w 2441"/>
                  <a:gd name="T9" fmla="*/ 384 h 2119"/>
                  <a:gd name="T10" fmla="*/ 1052 w 2441"/>
                  <a:gd name="T11" fmla="*/ 192 h 2119"/>
                  <a:gd name="T12" fmla="*/ 1109 w 2441"/>
                  <a:gd name="T13" fmla="*/ 288 h 2119"/>
                  <a:gd name="T14" fmla="*/ 1329 w 2441"/>
                  <a:gd name="T15" fmla="*/ 286 h 2119"/>
                  <a:gd name="T16" fmla="*/ 1940 w 2441"/>
                  <a:gd name="T17" fmla="*/ 192 h 2119"/>
                  <a:gd name="T18" fmla="*/ 333 w 2441"/>
                  <a:gd name="T19" fmla="*/ 480 h 2119"/>
                  <a:gd name="T20" fmla="*/ 554 w 2441"/>
                  <a:gd name="T21" fmla="*/ 478 h 2119"/>
                  <a:gd name="T22" fmla="*/ 1162 w 2441"/>
                  <a:gd name="T23" fmla="*/ 576 h 2119"/>
                  <a:gd name="T24" fmla="*/ 1274 w 2441"/>
                  <a:gd name="T25" fmla="*/ 576 h 2119"/>
                  <a:gd name="T26" fmla="*/ 1384 w 2441"/>
                  <a:gd name="T27" fmla="*/ 384 h 2119"/>
                  <a:gd name="T28" fmla="*/ 1940 w 2441"/>
                  <a:gd name="T29" fmla="*/ 384 h 2119"/>
                  <a:gd name="T30" fmla="*/ 276 w 2441"/>
                  <a:gd name="T31" fmla="*/ 771 h 2119"/>
                  <a:gd name="T32" fmla="*/ 664 w 2441"/>
                  <a:gd name="T33" fmla="*/ 677 h 2119"/>
                  <a:gd name="T34" fmla="*/ 166 w 2441"/>
                  <a:gd name="T35" fmla="*/ 771 h 2119"/>
                  <a:gd name="T36" fmla="*/ 389 w 2441"/>
                  <a:gd name="T37" fmla="*/ 962 h 2119"/>
                  <a:gd name="T38" fmla="*/ 499 w 2441"/>
                  <a:gd name="T39" fmla="*/ 771 h 2119"/>
                  <a:gd name="T40" fmla="*/ 1274 w 2441"/>
                  <a:gd name="T41" fmla="*/ 771 h 2119"/>
                  <a:gd name="T42" fmla="*/ 1494 w 2441"/>
                  <a:gd name="T43" fmla="*/ 771 h 2119"/>
                  <a:gd name="T44" fmla="*/ 1827 w 2441"/>
                  <a:gd name="T45" fmla="*/ 771 h 2119"/>
                  <a:gd name="T46" fmla="*/ 2163 w 2441"/>
                  <a:gd name="T47" fmla="*/ 771 h 2119"/>
                  <a:gd name="T48" fmla="*/ 166 w 2441"/>
                  <a:gd name="T49" fmla="*/ 962 h 2119"/>
                  <a:gd name="T50" fmla="*/ 386 w 2441"/>
                  <a:gd name="T51" fmla="*/ 962 h 2119"/>
                  <a:gd name="T52" fmla="*/ 1165 w 2441"/>
                  <a:gd name="T53" fmla="*/ 962 h 2119"/>
                  <a:gd name="T54" fmla="*/ 1384 w 2441"/>
                  <a:gd name="T55" fmla="*/ 962 h 2119"/>
                  <a:gd name="T56" fmla="*/ 1052 w 2441"/>
                  <a:gd name="T57" fmla="*/ 962 h 2119"/>
                  <a:gd name="T58" fmla="*/ 1830 w 2441"/>
                  <a:gd name="T59" fmla="*/ 962 h 2119"/>
                  <a:gd name="T60" fmla="*/ 2050 w 2441"/>
                  <a:gd name="T61" fmla="*/ 962 h 2119"/>
                  <a:gd name="T62" fmla="*/ 2383 w 2441"/>
                  <a:gd name="T63" fmla="*/ 962 h 2119"/>
                  <a:gd name="T64" fmla="*/ 389 w 2441"/>
                  <a:gd name="T65" fmla="*/ 1156 h 2119"/>
                  <a:gd name="T66" fmla="*/ 609 w 2441"/>
                  <a:gd name="T67" fmla="*/ 1156 h 2119"/>
                  <a:gd name="T68" fmla="*/ 1494 w 2441"/>
                  <a:gd name="T69" fmla="*/ 1348 h 2119"/>
                  <a:gd name="T70" fmla="*/ 996 w 2441"/>
                  <a:gd name="T71" fmla="*/ 1252 h 2119"/>
                  <a:gd name="T72" fmla="*/ 1827 w 2441"/>
                  <a:gd name="T73" fmla="*/ 1348 h 2119"/>
                  <a:gd name="T74" fmla="*/ 2050 w 2441"/>
                  <a:gd name="T75" fmla="*/ 1156 h 2119"/>
                  <a:gd name="T76" fmla="*/ 276 w 2441"/>
                  <a:gd name="T77" fmla="*/ 1348 h 2119"/>
                  <a:gd name="T78" fmla="*/ 499 w 2441"/>
                  <a:gd name="T79" fmla="*/ 1540 h 2119"/>
                  <a:gd name="T80" fmla="*/ 609 w 2441"/>
                  <a:gd name="T81" fmla="*/ 1348 h 2119"/>
                  <a:gd name="T82" fmla="*/ 1830 w 2441"/>
                  <a:gd name="T83" fmla="*/ 1348 h 2119"/>
                  <a:gd name="T84" fmla="*/ 2050 w 2441"/>
                  <a:gd name="T85" fmla="*/ 1348 h 2119"/>
                  <a:gd name="T86" fmla="*/ 609 w 2441"/>
                  <a:gd name="T87" fmla="*/ 1732 h 2119"/>
                  <a:gd name="T88" fmla="*/ 776 w 2441"/>
                  <a:gd name="T89" fmla="*/ 1636 h 2119"/>
                  <a:gd name="T90" fmla="*/ 997 w 2441"/>
                  <a:gd name="T91" fmla="*/ 1633 h 2119"/>
                  <a:gd name="T92" fmla="*/ 1604 w 2441"/>
                  <a:gd name="T93" fmla="*/ 1732 h 2119"/>
                  <a:gd name="T94" fmla="*/ 1717 w 2441"/>
                  <a:gd name="T95" fmla="*/ 1732 h 2119"/>
                  <a:gd name="T96" fmla="*/ 2107 w 2441"/>
                  <a:gd name="T97" fmla="*/ 1636 h 2119"/>
                  <a:gd name="T98" fmla="*/ 829 w 2441"/>
                  <a:gd name="T99" fmla="*/ 1924 h 2119"/>
                  <a:gd name="T100" fmla="*/ 942 w 2441"/>
                  <a:gd name="T101" fmla="*/ 1924 h 2119"/>
                  <a:gd name="T102" fmla="*/ 1329 w 2441"/>
                  <a:gd name="T103" fmla="*/ 1830 h 2119"/>
                  <a:gd name="T104" fmla="*/ 1607 w 2441"/>
                  <a:gd name="T105" fmla="*/ 1732 h 2119"/>
                  <a:gd name="T106" fmla="*/ 1830 w 2441"/>
                  <a:gd name="T107" fmla="*/ 1924 h 2119"/>
                  <a:gd name="T108" fmla="*/ 776 w 2441"/>
                  <a:gd name="T109" fmla="*/ 2022 h 2119"/>
                  <a:gd name="T110" fmla="*/ 1162 w 2441"/>
                  <a:gd name="T111" fmla="*/ 2118 h 2119"/>
                  <a:gd name="T112" fmla="*/ 1274 w 2441"/>
                  <a:gd name="T113" fmla="*/ 2118 h 2119"/>
                  <a:gd name="T114" fmla="*/ 1384 w 2441"/>
                  <a:gd name="T115" fmla="*/ 1927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41" h="2119">
                    <a:moveTo>
                      <a:pt x="776" y="96"/>
                    </a:moveTo>
                    <a:lnTo>
                      <a:pt x="719" y="192"/>
                    </a:lnTo>
                    <a:lnTo>
                      <a:pt x="609" y="192"/>
                    </a:lnTo>
                    <a:lnTo>
                      <a:pt x="553" y="96"/>
                    </a:lnTo>
                    <a:lnTo>
                      <a:pt x="609" y="0"/>
                    </a:lnTo>
                    <a:lnTo>
                      <a:pt x="719" y="0"/>
                    </a:lnTo>
                    <a:lnTo>
                      <a:pt x="776" y="96"/>
                    </a:lnTo>
                    <a:close/>
                    <a:moveTo>
                      <a:pt x="942" y="0"/>
                    </a:moveTo>
                    <a:lnTo>
                      <a:pt x="832" y="0"/>
                    </a:lnTo>
                    <a:lnTo>
                      <a:pt x="776" y="96"/>
                    </a:lnTo>
                    <a:lnTo>
                      <a:pt x="832" y="192"/>
                    </a:lnTo>
                    <a:lnTo>
                      <a:pt x="942" y="192"/>
                    </a:lnTo>
                    <a:lnTo>
                      <a:pt x="997" y="99"/>
                    </a:lnTo>
                    <a:lnTo>
                      <a:pt x="1052" y="192"/>
                    </a:lnTo>
                    <a:lnTo>
                      <a:pt x="1162" y="192"/>
                    </a:lnTo>
                    <a:lnTo>
                      <a:pt x="1219" y="96"/>
                    </a:lnTo>
                    <a:lnTo>
                      <a:pt x="1162" y="0"/>
                    </a:lnTo>
                    <a:lnTo>
                      <a:pt x="1052" y="0"/>
                    </a:lnTo>
                    <a:lnTo>
                      <a:pt x="997" y="94"/>
                    </a:lnTo>
                    <a:lnTo>
                      <a:pt x="942" y="0"/>
                    </a:lnTo>
                    <a:close/>
                    <a:moveTo>
                      <a:pt x="1384" y="0"/>
                    </a:moveTo>
                    <a:lnTo>
                      <a:pt x="1274" y="0"/>
                    </a:lnTo>
                    <a:lnTo>
                      <a:pt x="1219" y="96"/>
                    </a:lnTo>
                    <a:lnTo>
                      <a:pt x="1274" y="192"/>
                    </a:lnTo>
                    <a:lnTo>
                      <a:pt x="1384" y="192"/>
                    </a:lnTo>
                    <a:lnTo>
                      <a:pt x="1439" y="99"/>
                    </a:lnTo>
                    <a:lnTo>
                      <a:pt x="1494" y="192"/>
                    </a:lnTo>
                    <a:lnTo>
                      <a:pt x="1604" y="192"/>
                    </a:lnTo>
                    <a:lnTo>
                      <a:pt x="1661" y="96"/>
                    </a:lnTo>
                    <a:lnTo>
                      <a:pt x="1607" y="0"/>
                    </a:lnTo>
                    <a:lnTo>
                      <a:pt x="1494" y="0"/>
                    </a:lnTo>
                    <a:lnTo>
                      <a:pt x="1439" y="94"/>
                    </a:lnTo>
                    <a:lnTo>
                      <a:pt x="1384" y="0"/>
                    </a:lnTo>
                    <a:close/>
                    <a:moveTo>
                      <a:pt x="1827" y="0"/>
                    </a:moveTo>
                    <a:lnTo>
                      <a:pt x="1717" y="0"/>
                    </a:lnTo>
                    <a:lnTo>
                      <a:pt x="1661" y="96"/>
                    </a:lnTo>
                    <a:lnTo>
                      <a:pt x="1717" y="192"/>
                    </a:lnTo>
                    <a:lnTo>
                      <a:pt x="1827" y="192"/>
                    </a:lnTo>
                    <a:lnTo>
                      <a:pt x="1884" y="96"/>
                    </a:lnTo>
                    <a:lnTo>
                      <a:pt x="1827" y="0"/>
                    </a:lnTo>
                    <a:close/>
                    <a:moveTo>
                      <a:pt x="609" y="192"/>
                    </a:moveTo>
                    <a:lnTo>
                      <a:pt x="499" y="192"/>
                    </a:lnTo>
                    <a:lnTo>
                      <a:pt x="443" y="288"/>
                    </a:lnTo>
                    <a:lnTo>
                      <a:pt x="499" y="384"/>
                    </a:lnTo>
                    <a:lnTo>
                      <a:pt x="609" y="384"/>
                    </a:lnTo>
                    <a:lnTo>
                      <a:pt x="664" y="290"/>
                    </a:lnTo>
                    <a:lnTo>
                      <a:pt x="719" y="384"/>
                    </a:lnTo>
                    <a:lnTo>
                      <a:pt x="829" y="384"/>
                    </a:lnTo>
                    <a:lnTo>
                      <a:pt x="886" y="288"/>
                    </a:lnTo>
                    <a:lnTo>
                      <a:pt x="829" y="192"/>
                    </a:lnTo>
                    <a:lnTo>
                      <a:pt x="719" y="192"/>
                    </a:lnTo>
                    <a:lnTo>
                      <a:pt x="664" y="286"/>
                    </a:lnTo>
                    <a:lnTo>
                      <a:pt x="609" y="192"/>
                    </a:lnTo>
                    <a:close/>
                    <a:moveTo>
                      <a:pt x="1052" y="192"/>
                    </a:moveTo>
                    <a:lnTo>
                      <a:pt x="942" y="192"/>
                    </a:lnTo>
                    <a:lnTo>
                      <a:pt x="886" y="288"/>
                    </a:lnTo>
                    <a:lnTo>
                      <a:pt x="942" y="384"/>
                    </a:lnTo>
                    <a:lnTo>
                      <a:pt x="1052" y="384"/>
                    </a:lnTo>
                    <a:lnTo>
                      <a:pt x="1109" y="288"/>
                    </a:lnTo>
                    <a:lnTo>
                      <a:pt x="1052" y="192"/>
                    </a:lnTo>
                    <a:close/>
                    <a:moveTo>
                      <a:pt x="1274" y="192"/>
                    </a:moveTo>
                    <a:lnTo>
                      <a:pt x="1165" y="192"/>
                    </a:lnTo>
                    <a:lnTo>
                      <a:pt x="1109" y="288"/>
                    </a:lnTo>
                    <a:lnTo>
                      <a:pt x="1165" y="384"/>
                    </a:lnTo>
                    <a:lnTo>
                      <a:pt x="1274" y="384"/>
                    </a:lnTo>
                    <a:lnTo>
                      <a:pt x="1329" y="290"/>
                    </a:lnTo>
                    <a:lnTo>
                      <a:pt x="1384" y="384"/>
                    </a:lnTo>
                    <a:lnTo>
                      <a:pt x="1494" y="384"/>
                    </a:lnTo>
                    <a:lnTo>
                      <a:pt x="1551" y="288"/>
                    </a:lnTo>
                    <a:lnTo>
                      <a:pt x="1494" y="192"/>
                    </a:lnTo>
                    <a:lnTo>
                      <a:pt x="1384" y="192"/>
                    </a:lnTo>
                    <a:lnTo>
                      <a:pt x="1329" y="286"/>
                    </a:lnTo>
                    <a:lnTo>
                      <a:pt x="1274" y="192"/>
                    </a:lnTo>
                    <a:close/>
                    <a:moveTo>
                      <a:pt x="1717" y="192"/>
                    </a:moveTo>
                    <a:lnTo>
                      <a:pt x="1607" y="192"/>
                    </a:lnTo>
                    <a:lnTo>
                      <a:pt x="1551" y="288"/>
                    </a:lnTo>
                    <a:lnTo>
                      <a:pt x="1607" y="384"/>
                    </a:lnTo>
                    <a:lnTo>
                      <a:pt x="1717" y="384"/>
                    </a:lnTo>
                    <a:lnTo>
                      <a:pt x="1774" y="288"/>
                    </a:lnTo>
                    <a:lnTo>
                      <a:pt x="1717" y="192"/>
                    </a:lnTo>
                    <a:close/>
                    <a:moveTo>
                      <a:pt x="1940" y="192"/>
                    </a:moveTo>
                    <a:lnTo>
                      <a:pt x="1830" y="192"/>
                    </a:lnTo>
                    <a:lnTo>
                      <a:pt x="1774" y="288"/>
                    </a:lnTo>
                    <a:lnTo>
                      <a:pt x="1830" y="384"/>
                    </a:lnTo>
                    <a:lnTo>
                      <a:pt x="1940" y="384"/>
                    </a:lnTo>
                    <a:lnTo>
                      <a:pt x="1997" y="288"/>
                    </a:lnTo>
                    <a:lnTo>
                      <a:pt x="1940" y="192"/>
                    </a:lnTo>
                    <a:close/>
                    <a:moveTo>
                      <a:pt x="499" y="384"/>
                    </a:moveTo>
                    <a:lnTo>
                      <a:pt x="389" y="384"/>
                    </a:lnTo>
                    <a:lnTo>
                      <a:pt x="333" y="480"/>
                    </a:lnTo>
                    <a:lnTo>
                      <a:pt x="389" y="576"/>
                    </a:lnTo>
                    <a:lnTo>
                      <a:pt x="499" y="576"/>
                    </a:lnTo>
                    <a:lnTo>
                      <a:pt x="554" y="482"/>
                    </a:lnTo>
                    <a:lnTo>
                      <a:pt x="609" y="576"/>
                    </a:lnTo>
                    <a:lnTo>
                      <a:pt x="719" y="576"/>
                    </a:lnTo>
                    <a:lnTo>
                      <a:pt x="776" y="480"/>
                    </a:lnTo>
                    <a:lnTo>
                      <a:pt x="719" y="384"/>
                    </a:lnTo>
                    <a:lnTo>
                      <a:pt x="609" y="384"/>
                    </a:lnTo>
                    <a:lnTo>
                      <a:pt x="554" y="478"/>
                    </a:lnTo>
                    <a:lnTo>
                      <a:pt x="499" y="384"/>
                    </a:lnTo>
                    <a:close/>
                    <a:moveTo>
                      <a:pt x="942" y="384"/>
                    </a:moveTo>
                    <a:lnTo>
                      <a:pt x="832" y="384"/>
                    </a:lnTo>
                    <a:lnTo>
                      <a:pt x="776" y="480"/>
                    </a:lnTo>
                    <a:lnTo>
                      <a:pt x="832" y="576"/>
                    </a:lnTo>
                    <a:lnTo>
                      <a:pt x="942" y="576"/>
                    </a:lnTo>
                    <a:lnTo>
                      <a:pt x="997" y="482"/>
                    </a:lnTo>
                    <a:lnTo>
                      <a:pt x="1052" y="576"/>
                    </a:lnTo>
                    <a:lnTo>
                      <a:pt x="1162" y="576"/>
                    </a:lnTo>
                    <a:lnTo>
                      <a:pt x="1219" y="480"/>
                    </a:lnTo>
                    <a:lnTo>
                      <a:pt x="1162" y="384"/>
                    </a:lnTo>
                    <a:lnTo>
                      <a:pt x="1052" y="384"/>
                    </a:lnTo>
                    <a:lnTo>
                      <a:pt x="997" y="478"/>
                    </a:lnTo>
                    <a:lnTo>
                      <a:pt x="942" y="384"/>
                    </a:lnTo>
                    <a:close/>
                    <a:moveTo>
                      <a:pt x="1384" y="384"/>
                    </a:moveTo>
                    <a:lnTo>
                      <a:pt x="1274" y="384"/>
                    </a:lnTo>
                    <a:lnTo>
                      <a:pt x="1219" y="480"/>
                    </a:lnTo>
                    <a:lnTo>
                      <a:pt x="1274" y="576"/>
                    </a:lnTo>
                    <a:lnTo>
                      <a:pt x="1384" y="576"/>
                    </a:lnTo>
                    <a:lnTo>
                      <a:pt x="1439" y="482"/>
                    </a:lnTo>
                    <a:lnTo>
                      <a:pt x="1494" y="576"/>
                    </a:lnTo>
                    <a:lnTo>
                      <a:pt x="1604" y="576"/>
                    </a:lnTo>
                    <a:lnTo>
                      <a:pt x="1661" y="480"/>
                    </a:lnTo>
                    <a:lnTo>
                      <a:pt x="1607" y="384"/>
                    </a:lnTo>
                    <a:lnTo>
                      <a:pt x="1494" y="384"/>
                    </a:lnTo>
                    <a:lnTo>
                      <a:pt x="1439" y="478"/>
                    </a:lnTo>
                    <a:lnTo>
                      <a:pt x="1384" y="384"/>
                    </a:lnTo>
                    <a:close/>
                    <a:moveTo>
                      <a:pt x="1827" y="384"/>
                    </a:moveTo>
                    <a:lnTo>
                      <a:pt x="1717" y="384"/>
                    </a:lnTo>
                    <a:lnTo>
                      <a:pt x="1661" y="480"/>
                    </a:lnTo>
                    <a:lnTo>
                      <a:pt x="1717" y="576"/>
                    </a:lnTo>
                    <a:lnTo>
                      <a:pt x="1827" y="576"/>
                    </a:lnTo>
                    <a:lnTo>
                      <a:pt x="1884" y="480"/>
                    </a:lnTo>
                    <a:lnTo>
                      <a:pt x="1827" y="384"/>
                    </a:lnTo>
                    <a:close/>
                    <a:moveTo>
                      <a:pt x="2050" y="384"/>
                    </a:moveTo>
                    <a:lnTo>
                      <a:pt x="1940" y="384"/>
                    </a:lnTo>
                    <a:lnTo>
                      <a:pt x="1884" y="480"/>
                    </a:lnTo>
                    <a:lnTo>
                      <a:pt x="1940" y="576"/>
                    </a:lnTo>
                    <a:lnTo>
                      <a:pt x="2050" y="576"/>
                    </a:lnTo>
                    <a:lnTo>
                      <a:pt x="2107" y="480"/>
                    </a:lnTo>
                    <a:lnTo>
                      <a:pt x="2050" y="384"/>
                    </a:lnTo>
                    <a:close/>
                    <a:moveTo>
                      <a:pt x="386" y="579"/>
                    </a:moveTo>
                    <a:lnTo>
                      <a:pt x="276" y="579"/>
                    </a:lnTo>
                    <a:lnTo>
                      <a:pt x="220" y="675"/>
                    </a:lnTo>
                    <a:lnTo>
                      <a:pt x="276" y="771"/>
                    </a:lnTo>
                    <a:lnTo>
                      <a:pt x="386" y="771"/>
                    </a:lnTo>
                    <a:lnTo>
                      <a:pt x="443" y="675"/>
                    </a:lnTo>
                    <a:lnTo>
                      <a:pt x="386" y="579"/>
                    </a:lnTo>
                    <a:close/>
                    <a:moveTo>
                      <a:pt x="609" y="579"/>
                    </a:moveTo>
                    <a:lnTo>
                      <a:pt x="499" y="579"/>
                    </a:lnTo>
                    <a:lnTo>
                      <a:pt x="443" y="675"/>
                    </a:lnTo>
                    <a:lnTo>
                      <a:pt x="499" y="771"/>
                    </a:lnTo>
                    <a:lnTo>
                      <a:pt x="609" y="771"/>
                    </a:lnTo>
                    <a:lnTo>
                      <a:pt x="664" y="677"/>
                    </a:lnTo>
                    <a:lnTo>
                      <a:pt x="719" y="771"/>
                    </a:lnTo>
                    <a:lnTo>
                      <a:pt x="829" y="771"/>
                    </a:lnTo>
                    <a:lnTo>
                      <a:pt x="886" y="675"/>
                    </a:lnTo>
                    <a:lnTo>
                      <a:pt x="829" y="579"/>
                    </a:lnTo>
                    <a:lnTo>
                      <a:pt x="719" y="579"/>
                    </a:lnTo>
                    <a:lnTo>
                      <a:pt x="664" y="672"/>
                    </a:lnTo>
                    <a:lnTo>
                      <a:pt x="609" y="579"/>
                    </a:lnTo>
                    <a:close/>
                    <a:moveTo>
                      <a:pt x="276" y="771"/>
                    </a:moveTo>
                    <a:lnTo>
                      <a:pt x="166" y="771"/>
                    </a:lnTo>
                    <a:lnTo>
                      <a:pt x="110" y="867"/>
                    </a:lnTo>
                    <a:lnTo>
                      <a:pt x="166" y="962"/>
                    </a:lnTo>
                    <a:lnTo>
                      <a:pt x="276" y="962"/>
                    </a:lnTo>
                    <a:lnTo>
                      <a:pt x="333" y="867"/>
                    </a:lnTo>
                    <a:lnTo>
                      <a:pt x="276" y="771"/>
                    </a:lnTo>
                    <a:close/>
                    <a:moveTo>
                      <a:pt x="499" y="771"/>
                    </a:moveTo>
                    <a:lnTo>
                      <a:pt x="389" y="771"/>
                    </a:lnTo>
                    <a:lnTo>
                      <a:pt x="333" y="867"/>
                    </a:lnTo>
                    <a:lnTo>
                      <a:pt x="389" y="962"/>
                    </a:lnTo>
                    <a:lnTo>
                      <a:pt x="499" y="962"/>
                    </a:lnTo>
                    <a:lnTo>
                      <a:pt x="554" y="869"/>
                    </a:lnTo>
                    <a:lnTo>
                      <a:pt x="609" y="962"/>
                    </a:lnTo>
                    <a:lnTo>
                      <a:pt x="719" y="962"/>
                    </a:lnTo>
                    <a:lnTo>
                      <a:pt x="776" y="867"/>
                    </a:lnTo>
                    <a:lnTo>
                      <a:pt x="719" y="771"/>
                    </a:lnTo>
                    <a:lnTo>
                      <a:pt x="609" y="771"/>
                    </a:lnTo>
                    <a:lnTo>
                      <a:pt x="554" y="864"/>
                    </a:lnTo>
                    <a:lnTo>
                      <a:pt x="499" y="771"/>
                    </a:lnTo>
                    <a:close/>
                    <a:moveTo>
                      <a:pt x="1162" y="771"/>
                    </a:moveTo>
                    <a:lnTo>
                      <a:pt x="1052" y="771"/>
                    </a:lnTo>
                    <a:lnTo>
                      <a:pt x="996" y="867"/>
                    </a:lnTo>
                    <a:lnTo>
                      <a:pt x="1052" y="962"/>
                    </a:lnTo>
                    <a:lnTo>
                      <a:pt x="1162" y="962"/>
                    </a:lnTo>
                    <a:lnTo>
                      <a:pt x="1219" y="867"/>
                    </a:lnTo>
                    <a:lnTo>
                      <a:pt x="1162" y="771"/>
                    </a:lnTo>
                    <a:close/>
                    <a:moveTo>
                      <a:pt x="1384" y="771"/>
                    </a:moveTo>
                    <a:lnTo>
                      <a:pt x="1274" y="771"/>
                    </a:lnTo>
                    <a:lnTo>
                      <a:pt x="1219" y="867"/>
                    </a:lnTo>
                    <a:lnTo>
                      <a:pt x="1274" y="962"/>
                    </a:lnTo>
                    <a:lnTo>
                      <a:pt x="1384" y="962"/>
                    </a:lnTo>
                    <a:lnTo>
                      <a:pt x="1439" y="869"/>
                    </a:lnTo>
                    <a:lnTo>
                      <a:pt x="1494" y="962"/>
                    </a:lnTo>
                    <a:lnTo>
                      <a:pt x="1604" y="962"/>
                    </a:lnTo>
                    <a:lnTo>
                      <a:pt x="1661" y="867"/>
                    </a:lnTo>
                    <a:lnTo>
                      <a:pt x="1607" y="771"/>
                    </a:lnTo>
                    <a:lnTo>
                      <a:pt x="1494" y="771"/>
                    </a:lnTo>
                    <a:lnTo>
                      <a:pt x="1439" y="864"/>
                    </a:lnTo>
                    <a:lnTo>
                      <a:pt x="1384" y="771"/>
                    </a:lnTo>
                    <a:close/>
                    <a:moveTo>
                      <a:pt x="1827" y="771"/>
                    </a:moveTo>
                    <a:lnTo>
                      <a:pt x="1717" y="771"/>
                    </a:lnTo>
                    <a:lnTo>
                      <a:pt x="1661" y="867"/>
                    </a:lnTo>
                    <a:lnTo>
                      <a:pt x="1717" y="962"/>
                    </a:lnTo>
                    <a:lnTo>
                      <a:pt x="1827" y="962"/>
                    </a:lnTo>
                    <a:lnTo>
                      <a:pt x="1884" y="867"/>
                    </a:lnTo>
                    <a:lnTo>
                      <a:pt x="1827" y="771"/>
                    </a:lnTo>
                    <a:close/>
                    <a:moveTo>
                      <a:pt x="2050" y="771"/>
                    </a:moveTo>
                    <a:lnTo>
                      <a:pt x="1940" y="771"/>
                    </a:lnTo>
                    <a:lnTo>
                      <a:pt x="1884" y="867"/>
                    </a:lnTo>
                    <a:lnTo>
                      <a:pt x="1940" y="962"/>
                    </a:lnTo>
                    <a:lnTo>
                      <a:pt x="2050" y="962"/>
                    </a:lnTo>
                    <a:lnTo>
                      <a:pt x="2107" y="867"/>
                    </a:lnTo>
                    <a:lnTo>
                      <a:pt x="2050" y="771"/>
                    </a:lnTo>
                    <a:close/>
                    <a:moveTo>
                      <a:pt x="2273" y="771"/>
                    </a:moveTo>
                    <a:lnTo>
                      <a:pt x="2163" y="771"/>
                    </a:lnTo>
                    <a:lnTo>
                      <a:pt x="2107" y="867"/>
                    </a:lnTo>
                    <a:lnTo>
                      <a:pt x="2163" y="962"/>
                    </a:lnTo>
                    <a:lnTo>
                      <a:pt x="2273" y="962"/>
                    </a:lnTo>
                    <a:lnTo>
                      <a:pt x="2330" y="867"/>
                    </a:lnTo>
                    <a:lnTo>
                      <a:pt x="2273" y="771"/>
                    </a:lnTo>
                    <a:close/>
                    <a:moveTo>
                      <a:pt x="386" y="962"/>
                    </a:moveTo>
                    <a:lnTo>
                      <a:pt x="276" y="962"/>
                    </a:lnTo>
                    <a:lnTo>
                      <a:pt x="221" y="1056"/>
                    </a:lnTo>
                    <a:lnTo>
                      <a:pt x="166" y="962"/>
                    </a:lnTo>
                    <a:lnTo>
                      <a:pt x="56" y="962"/>
                    </a:lnTo>
                    <a:lnTo>
                      <a:pt x="0" y="1058"/>
                    </a:lnTo>
                    <a:lnTo>
                      <a:pt x="56" y="1153"/>
                    </a:lnTo>
                    <a:lnTo>
                      <a:pt x="166" y="1153"/>
                    </a:lnTo>
                    <a:lnTo>
                      <a:pt x="221" y="1061"/>
                    </a:lnTo>
                    <a:lnTo>
                      <a:pt x="276" y="1153"/>
                    </a:lnTo>
                    <a:lnTo>
                      <a:pt x="386" y="1153"/>
                    </a:lnTo>
                    <a:lnTo>
                      <a:pt x="443" y="1058"/>
                    </a:lnTo>
                    <a:lnTo>
                      <a:pt x="386" y="962"/>
                    </a:lnTo>
                    <a:close/>
                    <a:moveTo>
                      <a:pt x="609" y="962"/>
                    </a:moveTo>
                    <a:lnTo>
                      <a:pt x="499" y="962"/>
                    </a:lnTo>
                    <a:lnTo>
                      <a:pt x="443" y="1058"/>
                    </a:lnTo>
                    <a:lnTo>
                      <a:pt x="499" y="1153"/>
                    </a:lnTo>
                    <a:lnTo>
                      <a:pt x="609" y="1153"/>
                    </a:lnTo>
                    <a:lnTo>
                      <a:pt x="666" y="1058"/>
                    </a:lnTo>
                    <a:lnTo>
                      <a:pt x="609" y="962"/>
                    </a:lnTo>
                    <a:close/>
                    <a:moveTo>
                      <a:pt x="1274" y="962"/>
                    </a:moveTo>
                    <a:lnTo>
                      <a:pt x="1165" y="962"/>
                    </a:lnTo>
                    <a:lnTo>
                      <a:pt x="1109" y="1058"/>
                    </a:lnTo>
                    <a:lnTo>
                      <a:pt x="1165" y="1153"/>
                    </a:lnTo>
                    <a:lnTo>
                      <a:pt x="1274" y="1153"/>
                    </a:lnTo>
                    <a:lnTo>
                      <a:pt x="1329" y="1061"/>
                    </a:lnTo>
                    <a:lnTo>
                      <a:pt x="1384" y="1153"/>
                    </a:lnTo>
                    <a:lnTo>
                      <a:pt x="1494" y="1153"/>
                    </a:lnTo>
                    <a:lnTo>
                      <a:pt x="1551" y="1058"/>
                    </a:lnTo>
                    <a:lnTo>
                      <a:pt x="1494" y="962"/>
                    </a:lnTo>
                    <a:lnTo>
                      <a:pt x="1384" y="962"/>
                    </a:lnTo>
                    <a:lnTo>
                      <a:pt x="1329" y="1056"/>
                    </a:lnTo>
                    <a:lnTo>
                      <a:pt x="1274" y="962"/>
                    </a:lnTo>
                    <a:close/>
                    <a:moveTo>
                      <a:pt x="1052" y="962"/>
                    </a:moveTo>
                    <a:lnTo>
                      <a:pt x="942" y="962"/>
                    </a:lnTo>
                    <a:lnTo>
                      <a:pt x="886" y="1058"/>
                    </a:lnTo>
                    <a:lnTo>
                      <a:pt x="942" y="1153"/>
                    </a:lnTo>
                    <a:lnTo>
                      <a:pt x="1052" y="1153"/>
                    </a:lnTo>
                    <a:lnTo>
                      <a:pt x="1109" y="1058"/>
                    </a:lnTo>
                    <a:lnTo>
                      <a:pt x="1052" y="962"/>
                    </a:lnTo>
                    <a:close/>
                    <a:moveTo>
                      <a:pt x="1717" y="962"/>
                    </a:moveTo>
                    <a:lnTo>
                      <a:pt x="1607" y="962"/>
                    </a:lnTo>
                    <a:lnTo>
                      <a:pt x="1551" y="1058"/>
                    </a:lnTo>
                    <a:lnTo>
                      <a:pt x="1607" y="1153"/>
                    </a:lnTo>
                    <a:lnTo>
                      <a:pt x="1717" y="1153"/>
                    </a:lnTo>
                    <a:lnTo>
                      <a:pt x="1774" y="1058"/>
                    </a:lnTo>
                    <a:lnTo>
                      <a:pt x="1717" y="962"/>
                    </a:lnTo>
                    <a:close/>
                    <a:moveTo>
                      <a:pt x="1940" y="962"/>
                    </a:moveTo>
                    <a:lnTo>
                      <a:pt x="1830" y="962"/>
                    </a:lnTo>
                    <a:lnTo>
                      <a:pt x="1774" y="1058"/>
                    </a:lnTo>
                    <a:lnTo>
                      <a:pt x="1830" y="1153"/>
                    </a:lnTo>
                    <a:lnTo>
                      <a:pt x="1940" y="1153"/>
                    </a:lnTo>
                    <a:lnTo>
                      <a:pt x="1995" y="1061"/>
                    </a:lnTo>
                    <a:lnTo>
                      <a:pt x="2050" y="1153"/>
                    </a:lnTo>
                    <a:lnTo>
                      <a:pt x="2160" y="1153"/>
                    </a:lnTo>
                    <a:lnTo>
                      <a:pt x="2217" y="1058"/>
                    </a:lnTo>
                    <a:lnTo>
                      <a:pt x="2160" y="962"/>
                    </a:lnTo>
                    <a:lnTo>
                      <a:pt x="2050" y="962"/>
                    </a:lnTo>
                    <a:lnTo>
                      <a:pt x="1995" y="1056"/>
                    </a:lnTo>
                    <a:lnTo>
                      <a:pt x="1940" y="962"/>
                    </a:lnTo>
                    <a:close/>
                    <a:moveTo>
                      <a:pt x="2383" y="962"/>
                    </a:moveTo>
                    <a:lnTo>
                      <a:pt x="2273" y="962"/>
                    </a:lnTo>
                    <a:lnTo>
                      <a:pt x="2217" y="1058"/>
                    </a:lnTo>
                    <a:lnTo>
                      <a:pt x="2273" y="1153"/>
                    </a:lnTo>
                    <a:lnTo>
                      <a:pt x="2383" y="1153"/>
                    </a:lnTo>
                    <a:lnTo>
                      <a:pt x="2440" y="1058"/>
                    </a:lnTo>
                    <a:lnTo>
                      <a:pt x="2383" y="962"/>
                    </a:lnTo>
                    <a:close/>
                    <a:moveTo>
                      <a:pt x="276" y="1156"/>
                    </a:moveTo>
                    <a:lnTo>
                      <a:pt x="166" y="1156"/>
                    </a:lnTo>
                    <a:lnTo>
                      <a:pt x="110" y="1252"/>
                    </a:lnTo>
                    <a:lnTo>
                      <a:pt x="166" y="1348"/>
                    </a:lnTo>
                    <a:lnTo>
                      <a:pt x="276" y="1348"/>
                    </a:lnTo>
                    <a:lnTo>
                      <a:pt x="333" y="1252"/>
                    </a:lnTo>
                    <a:lnTo>
                      <a:pt x="276" y="1156"/>
                    </a:lnTo>
                    <a:close/>
                    <a:moveTo>
                      <a:pt x="499" y="1156"/>
                    </a:moveTo>
                    <a:lnTo>
                      <a:pt x="389" y="1156"/>
                    </a:lnTo>
                    <a:lnTo>
                      <a:pt x="333" y="1252"/>
                    </a:lnTo>
                    <a:lnTo>
                      <a:pt x="389" y="1348"/>
                    </a:lnTo>
                    <a:lnTo>
                      <a:pt x="499" y="1348"/>
                    </a:lnTo>
                    <a:lnTo>
                      <a:pt x="554" y="1254"/>
                    </a:lnTo>
                    <a:lnTo>
                      <a:pt x="609" y="1348"/>
                    </a:lnTo>
                    <a:lnTo>
                      <a:pt x="719" y="1348"/>
                    </a:lnTo>
                    <a:lnTo>
                      <a:pt x="776" y="1252"/>
                    </a:lnTo>
                    <a:lnTo>
                      <a:pt x="719" y="1156"/>
                    </a:lnTo>
                    <a:lnTo>
                      <a:pt x="609" y="1156"/>
                    </a:lnTo>
                    <a:lnTo>
                      <a:pt x="554" y="1250"/>
                    </a:lnTo>
                    <a:lnTo>
                      <a:pt x="499" y="1156"/>
                    </a:lnTo>
                    <a:close/>
                    <a:moveTo>
                      <a:pt x="1384" y="1156"/>
                    </a:moveTo>
                    <a:lnTo>
                      <a:pt x="1274" y="1156"/>
                    </a:lnTo>
                    <a:lnTo>
                      <a:pt x="1219" y="1252"/>
                    </a:lnTo>
                    <a:lnTo>
                      <a:pt x="1274" y="1348"/>
                    </a:lnTo>
                    <a:lnTo>
                      <a:pt x="1384" y="1348"/>
                    </a:lnTo>
                    <a:lnTo>
                      <a:pt x="1439" y="1254"/>
                    </a:lnTo>
                    <a:lnTo>
                      <a:pt x="1494" y="1348"/>
                    </a:lnTo>
                    <a:lnTo>
                      <a:pt x="1604" y="1348"/>
                    </a:lnTo>
                    <a:lnTo>
                      <a:pt x="1661" y="1252"/>
                    </a:lnTo>
                    <a:lnTo>
                      <a:pt x="1607" y="1156"/>
                    </a:lnTo>
                    <a:lnTo>
                      <a:pt x="1494" y="1156"/>
                    </a:lnTo>
                    <a:lnTo>
                      <a:pt x="1439" y="1250"/>
                    </a:lnTo>
                    <a:lnTo>
                      <a:pt x="1384" y="1156"/>
                    </a:lnTo>
                    <a:close/>
                    <a:moveTo>
                      <a:pt x="1162" y="1156"/>
                    </a:moveTo>
                    <a:lnTo>
                      <a:pt x="1052" y="1156"/>
                    </a:lnTo>
                    <a:lnTo>
                      <a:pt x="996" y="1252"/>
                    </a:lnTo>
                    <a:lnTo>
                      <a:pt x="1052" y="1348"/>
                    </a:lnTo>
                    <a:lnTo>
                      <a:pt x="1162" y="1348"/>
                    </a:lnTo>
                    <a:lnTo>
                      <a:pt x="1219" y="1252"/>
                    </a:lnTo>
                    <a:lnTo>
                      <a:pt x="1162" y="1156"/>
                    </a:lnTo>
                    <a:close/>
                    <a:moveTo>
                      <a:pt x="1827" y="1156"/>
                    </a:moveTo>
                    <a:lnTo>
                      <a:pt x="1717" y="1156"/>
                    </a:lnTo>
                    <a:lnTo>
                      <a:pt x="1661" y="1252"/>
                    </a:lnTo>
                    <a:lnTo>
                      <a:pt x="1717" y="1348"/>
                    </a:lnTo>
                    <a:lnTo>
                      <a:pt x="1827" y="1348"/>
                    </a:lnTo>
                    <a:lnTo>
                      <a:pt x="1884" y="1252"/>
                    </a:lnTo>
                    <a:lnTo>
                      <a:pt x="1827" y="1156"/>
                    </a:lnTo>
                    <a:close/>
                    <a:moveTo>
                      <a:pt x="2050" y="1156"/>
                    </a:moveTo>
                    <a:lnTo>
                      <a:pt x="1940" y="1156"/>
                    </a:lnTo>
                    <a:lnTo>
                      <a:pt x="1884" y="1252"/>
                    </a:lnTo>
                    <a:lnTo>
                      <a:pt x="1940" y="1348"/>
                    </a:lnTo>
                    <a:lnTo>
                      <a:pt x="2050" y="1348"/>
                    </a:lnTo>
                    <a:lnTo>
                      <a:pt x="2107" y="1252"/>
                    </a:lnTo>
                    <a:lnTo>
                      <a:pt x="2050" y="1156"/>
                    </a:lnTo>
                    <a:close/>
                    <a:moveTo>
                      <a:pt x="2273" y="1156"/>
                    </a:moveTo>
                    <a:lnTo>
                      <a:pt x="2163" y="1156"/>
                    </a:lnTo>
                    <a:lnTo>
                      <a:pt x="2107" y="1252"/>
                    </a:lnTo>
                    <a:lnTo>
                      <a:pt x="2163" y="1348"/>
                    </a:lnTo>
                    <a:lnTo>
                      <a:pt x="2273" y="1348"/>
                    </a:lnTo>
                    <a:lnTo>
                      <a:pt x="2330" y="1252"/>
                    </a:lnTo>
                    <a:lnTo>
                      <a:pt x="2273" y="1156"/>
                    </a:lnTo>
                    <a:close/>
                    <a:moveTo>
                      <a:pt x="386" y="1348"/>
                    </a:moveTo>
                    <a:lnTo>
                      <a:pt x="276" y="1348"/>
                    </a:lnTo>
                    <a:lnTo>
                      <a:pt x="220" y="1444"/>
                    </a:lnTo>
                    <a:lnTo>
                      <a:pt x="276" y="1540"/>
                    </a:lnTo>
                    <a:lnTo>
                      <a:pt x="386" y="1540"/>
                    </a:lnTo>
                    <a:lnTo>
                      <a:pt x="443" y="1444"/>
                    </a:lnTo>
                    <a:lnTo>
                      <a:pt x="386" y="1348"/>
                    </a:lnTo>
                    <a:close/>
                    <a:moveTo>
                      <a:pt x="609" y="1348"/>
                    </a:moveTo>
                    <a:lnTo>
                      <a:pt x="499" y="1348"/>
                    </a:lnTo>
                    <a:lnTo>
                      <a:pt x="443" y="1444"/>
                    </a:lnTo>
                    <a:lnTo>
                      <a:pt x="499" y="1540"/>
                    </a:lnTo>
                    <a:lnTo>
                      <a:pt x="609" y="1540"/>
                    </a:lnTo>
                    <a:lnTo>
                      <a:pt x="664" y="1446"/>
                    </a:lnTo>
                    <a:lnTo>
                      <a:pt x="719" y="1540"/>
                    </a:lnTo>
                    <a:lnTo>
                      <a:pt x="829" y="1540"/>
                    </a:lnTo>
                    <a:lnTo>
                      <a:pt x="886" y="1444"/>
                    </a:lnTo>
                    <a:lnTo>
                      <a:pt x="829" y="1348"/>
                    </a:lnTo>
                    <a:lnTo>
                      <a:pt x="719" y="1348"/>
                    </a:lnTo>
                    <a:lnTo>
                      <a:pt x="664" y="1442"/>
                    </a:lnTo>
                    <a:lnTo>
                      <a:pt x="609" y="1348"/>
                    </a:lnTo>
                    <a:close/>
                    <a:moveTo>
                      <a:pt x="1717" y="1348"/>
                    </a:moveTo>
                    <a:lnTo>
                      <a:pt x="1607" y="1348"/>
                    </a:lnTo>
                    <a:lnTo>
                      <a:pt x="1551" y="1444"/>
                    </a:lnTo>
                    <a:lnTo>
                      <a:pt x="1607" y="1540"/>
                    </a:lnTo>
                    <a:lnTo>
                      <a:pt x="1717" y="1540"/>
                    </a:lnTo>
                    <a:lnTo>
                      <a:pt x="1774" y="1444"/>
                    </a:lnTo>
                    <a:lnTo>
                      <a:pt x="1717" y="1348"/>
                    </a:lnTo>
                    <a:close/>
                    <a:moveTo>
                      <a:pt x="1940" y="1348"/>
                    </a:moveTo>
                    <a:lnTo>
                      <a:pt x="1830" y="1348"/>
                    </a:lnTo>
                    <a:lnTo>
                      <a:pt x="1774" y="1444"/>
                    </a:lnTo>
                    <a:lnTo>
                      <a:pt x="1830" y="1540"/>
                    </a:lnTo>
                    <a:lnTo>
                      <a:pt x="1940" y="1540"/>
                    </a:lnTo>
                    <a:lnTo>
                      <a:pt x="1995" y="1446"/>
                    </a:lnTo>
                    <a:lnTo>
                      <a:pt x="2050" y="1540"/>
                    </a:lnTo>
                    <a:lnTo>
                      <a:pt x="2160" y="1540"/>
                    </a:lnTo>
                    <a:lnTo>
                      <a:pt x="2217" y="1444"/>
                    </a:lnTo>
                    <a:lnTo>
                      <a:pt x="2160" y="1348"/>
                    </a:lnTo>
                    <a:lnTo>
                      <a:pt x="2050" y="1348"/>
                    </a:lnTo>
                    <a:lnTo>
                      <a:pt x="1995" y="1442"/>
                    </a:lnTo>
                    <a:lnTo>
                      <a:pt x="1940" y="1348"/>
                    </a:lnTo>
                    <a:close/>
                    <a:moveTo>
                      <a:pt x="499" y="1540"/>
                    </a:moveTo>
                    <a:lnTo>
                      <a:pt x="389" y="1540"/>
                    </a:lnTo>
                    <a:lnTo>
                      <a:pt x="333" y="1636"/>
                    </a:lnTo>
                    <a:lnTo>
                      <a:pt x="389" y="1732"/>
                    </a:lnTo>
                    <a:lnTo>
                      <a:pt x="499" y="1732"/>
                    </a:lnTo>
                    <a:lnTo>
                      <a:pt x="554" y="1638"/>
                    </a:lnTo>
                    <a:lnTo>
                      <a:pt x="609" y="1732"/>
                    </a:lnTo>
                    <a:lnTo>
                      <a:pt x="719" y="1732"/>
                    </a:lnTo>
                    <a:lnTo>
                      <a:pt x="776" y="1636"/>
                    </a:lnTo>
                    <a:lnTo>
                      <a:pt x="719" y="1540"/>
                    </a:lnTo>
                    <a:lnTo>
                      <a:pt x="609" y="1540"/>
                    </a:lnTo>
                    <a:lnTo>
                      <a:pt x="554" y="1633"/>
                    </a:lnTo>
                    <a:lnTo>
                      <a:pt x="499" y="1540"/>
                    </a:lnTo>
                    <a:close/>
                    <a:moveTo>
                      <a:pt x="942" y="1540"/>
                    </a:moveTo>
                    <a:lnTo>
                      <a:pt x="832" y="1540"/>
                    </a:lnTo>
                    <a:lnTo>
                      <a:pt x="776" y="1636"/>
                    </a:lnTo>
                    <a:lnTo>
                      <a:pt x="832" y="1732"/>
                    </a:lnTo>
                    <a:lnTo>
                      <a:pt x="942" y="1732"/>
                    </a:lnTo>
                    <a:lnTo>
                      <a:pt x="997" y="1638"/>
                    </a:lnTo>
                    <a:lnTo>
                      <a:pt x="1052" y="1732"/>
                    </a:lnTo>
                    <a:lnTo>
                      <a:pt x="1162" y="1732"/>
                    </a:lnTo>
                    <a:lnTo>
                      <a:pt x="1219" y="1636"/>
                    </a:lnTo>
                    <a:lnTo>
                      <a:pt x="1162" y="1540"/>
                    </a:lnTo>
                    <a:lnTo>
                      <a:pt x="1052" y="1540"/>
                    </a:lnTo>
                    <a:lnTo>
                      <a:pt x="997" y="1633"/>
                    </a:lnTo>
                    <a:lnTo>
                      <a:pt x="942" y="1540"/>
                    </a:lnTo>
                    <a:close/>
                    <a:moveTo>
                      <a:pt x="1384" y="1540"/>
                    </a:moveTo>
                    <a:lnTo>
                      <a:pt x="1274" y="1540"/>
                    </a:lnTo>
                    <a:lnTo>
                      <a:pt x="1219" y="1636"/>
                    </a:lnTo>
                    <a:lnTo>
                      <a:pt x="1274" y="1732"/>
                    </a:lnTo>
                    <a:lnTo>
                      <a:pt x="1384" y="1732"/>
                    </a:lnTo>
                    <a:lnTo>
                      <a:pt x="1439" y="1638"/>
                    </a:lnTo>
                    <a:lnTo>
                      <a:pt x="1494" y="1732"/>
                    </a:lnTo>
                    <a:lnTo>
                      <a:pt x="1604" y="1732"/>
                    </a:lnTo>
                    <a:lnTo>
                      <a:pt x="1661" y="1636"/>
                    </a:lnTo>
                    <a:lnTo>
                      <a:pt x="1607" y="1540"/>
                    </a:lnTo>
                    <a:lnTo>
                      <a:pt x="1494" y="1540"/>
                    </a:lnTo>
                    <a:lnTo>
                      <a:pt x="1439" y="1633"/>
                    </a:lnTo>
                    <a:lnTo>
                      <a:pt x="1384" y="1540"/>
                    </a:lnTo>
                    <a:close/>
                    <a:moveTo>
                      <a:pt x="1827" y="1540"/>
                    </a:moveTo>
                    <a:lnTo>
                      <a:pt x="1717" y="1540"/>
                    </a:lnTo>
                    <a:lnTo>
                      <a:pt x="1661" y="1636"/>
                    </a:lnTo>
                    <a:lnTo>
                      <a:pt x="1717" y="1732"/>
                    </a:lnTo>
                    <a:lnTo>
                      <a:pt x="1827" y="1732"/>
                    </a:lnTo>
                    <a:lnTo>
                      <a:pt x="1884" y="1636"/>
                    </a:lnTo>
                    <a:lnTo>
                      <a:pt x="1827" y="1540"/>
                    </a:lnTo>
                    <a:close/>
                    <a:moveTo>
                      <a:pt x="2050" y="1540"/>
                    </a:moveTo>
                    <a:lnTo>
                      <a:pt x="1940" y="1540"/>
                    </a:lnTo>
                    <a:lnTo>
                      <a:pt x="1884" y="1636"/>
                    </a:lnTo>
                    <a:lnTo>
                      <a:pt x="1940" y="1732"/>
                    </a:lnTo>
                    <a:lnTo>
                      <a:pt x="2050" y="1732"/>
                    </a:lnTo>
                    <a:lnTo>
                      <a:pt x="2107" y="1636"/>
                    </a:lnTo>
                    <a:lnTo>
                      <a:pt x="2050" y="1540"/>
                    </a:lnTo>
                    <a:close/>
                    <a:moveTo>
                      <a:pt x="609" y="1732"/>
                    </a:moveTo>
                    <a:lnTo>
                      <a:pt x="499" y="1732"/>
                    </a:lnTo>
                    <a:lnTo>
                      <a:pt x="443" y="1828"/>
                    </a:lnTo>
                    <a:lnTo>
                      <a:pt x="499" y="1924"/>
                    </a:lnTo>
                    <a:lnTo>
                      <a:pt x="609" y="1924"/>
                    </a:lnTo>
                    <a:lnTo>
                      <a:pt x="664" y="1830"/>
                    </a:lnTo>
                    <a:lnTo>
                      <a:pt x="719" y="1924"/>
                    </a:lnTo>
                    <a:lnTo>
                      <a:pt x="829" y="1924"/>
                    </a:lnTo>
                    <a:lnTo>
                      <a:pt x="886" y="1828"/>
                    </a:lnTo>
                    <a:lnTo>
                      <a:pt x="829" y="1732"/>
                    </a:lnTo>
                    <a:lnTo>
                      <a:pt x="719" y="1732"/>
                    </a:lnTo>
                    <a:lnTo>
                      <a:pt x="664" y="1825"/>
                    </a:lnTo>
                    <a:lnTo>
                      <a:pt x="609" y="1732"/>
                    </a:lnTo>
                    <a:close/>
                    <a:moveTo>
                      <a:pt x="1052" y="1732"/>
                    </a:moveTo>
                    <a:lnTo>
                      <a:pt x="942" y="1732"/>
                    </a:lnTo>
                    <a:lnTo>
                      <a:pt x="886" y="1828"/>
                    </a:lnTo>
                    <a:lnTo>
                      <a:pt x="942" y="1924"/>
                    </a:lnTo>
                    <a:lnTo>
                      <a:pt x="1052" y="1924"/>
                    </a:lnTo>
                    <a:lnTo>
                      <a:pt x="1109" y="1828"/>
                    </a:lnTo>
                    <a:lnTo>
                      <a:pt x="1052" y="1732"/>
                    </a:lnTo>
                    <a:close/>
                    <a:moveTo>
                      <a:pt x="1274" y="1732"/>
                    </a:moveTo>
                    <a:lnTo>
                      <a:pt x="1165" y="1732"/>
                    </a:lnTo>
                    <a:lnTo>
                      <a:pt x="1109" y="1828"/>
                    </a:lnTo>
                    <a:lnTo>
                      <a:pt x="1165" y="1924"/>
                    </a:lnTo>
                    <a:lnTo>
                      <a:pt x="1274" y="1924"/>
                    </a:lnTo>
                    <a:lnTo>
                      <a:pt x="1329" y="1830"/>
                    </a:lnTo>
                    <a:lnTo>
                      <a:pt x="1384" y="1924"/>
                    </a:lnTo>
                    <a:lnTo>
                      <a:pt x="1494" y="1924"/>
                    </a:lnTo>
                    <a:lnTo>
                      <a:pt x="1551" y="1828"/>
                    </a:lnTo>
                    <a:lnTo>
                      <a:pt x="1494" y="1732"/>
                    </a:lnTo>
                    <a:lnTo>
                      <a:pt x="1384" y="1732"/>
                    </a:lnTo>
                    <a:lnTo>
                      <a:pt x="1329" y="1825"/>
                    </a:lnTo>
                    <a:lnTo>
                      <a:pt x="1274" y="1732"/>
                    </a:lnTo>
                    <a:close/>
                    <a:moveTo>
                      <a:pt x="1717" y="1732"/>
                    </a:moveTo>
                    <a:lnTo>
                      <a:pt x="1607" y="1732"/>
                    </a:lnTo>
                    <a:lnTo>
                      <a:pt x="1551" y="1828"/>
                    </a:lnTo>
                    <a:lnTo>
                      <a:pt x="1607" y="1924"/>
                    </a:lnTo>
                    <a:lnTo>
                      <a:pt x="1717" y="1924"/>
                    </a:lnTo>
                    <a:lnTo>
                      <a:pt x="1774" y="1828"/>
                    </a:lnTo>
                    <a:lnTo>
                      <a:pt x="1717" y="1732"/>
                    </a:lnTo>
                    <a:close/>
                    <a:moveTo>
                      <a:pt x="1940" y="1732"/>
                    </a:moveTo>
                    <a:lnTo>
                      <a:pt x="1830" y="1732"/>
                    </a:lnTo>
                    <a:lnTo>
                      <a:pt x="1774" y="1828"/>
                    </a:lnTo>
                    <a:lnTo>
                      <a:pt x="1830" y="1924"/>
                    </a:lnTo>
                    <a:lnTo>
                      <a:pt x="1940" y="1924"/>
                    </a:lnTo>
                    <a:lnTo>
                      <a:pt x="1997" y="1828"/>
                    </a:lnTo>
                    <a:lnTo>
                      <a:pt x="1940" y="1732"/>
                    </a:lnTo>
                    <a:close/>
                    <a:moveTo>
                      <a:pt x="719" y="1927"/>
                    </a:moveTo>
                    <a:lnTo>
                      <a:pt x="609" y="1927"/>
                    </a:lnTo>
                    <a:lnTo>
                      <a:pt x="553" y="2022"/>
                    </a:lnTo>
                    <a:lnTo>
                      <a:pt x="609" y="2118"/>
                    </a:lnTo>
                    <a:lnTo>
                      <a:pt x="719" y="2118"/>
                    </a:lnTo>
                    <a:lnTo>
                      <a:pt x="776" y="2022"/>
                    </a:lnTo>
                    <a:lnTo>
                      <a:pt x="719" y="1927"/>
                    </a:lnTo>
                    <a:close/>
                    <a:moveTo>
                      <a:pt x="942" y="1927"/>
                    </a:moveTo>
                    <a:lnTo>
                      <a:pt x="832" y="1927"/>
                    </a:lnTo>
                    <a:lnTo>
                      <a:pt x="776" y="2022"/>
                    </a:lnTo>
                    <a:lnTo>
                      <a:pt x="832" y="2118"/>
                    </a:lnTo>
                    <a:lnTo>
                      <a:pt x="942" y="2118"/>
                    </a:lnTo>
                    <a:lnTo>
                      <a:pt x="997" y="2025"/>
                    </a:lnTo>
                    <a:lnTo>
                      <a:pt x="1052" y="2118"/>
                    </a:lnTo>
                    <a:lnTo>
                      <a:pt x="1162" y="2118"/>
                    </a:lnTo>
                    <a:lnTo>
                      <a:pt x="1219" y="2022"/>
                    </a:lnTo>
                    <a:lnTo>
                      <a:pt x="1162" y="1927"/>
                    </a:lnTo>
                    <a:lnTo>
                      <a:pt x="1052" y="1927"/>
                    </a:lnTo>
                    <a:lnTo>
                      <a:pt x="997" y="2020"/>
                    </a:lnTo>
                    <a:lnTo>
                      <a:pt x="942" y="1927"/>
                    </a:lnTo>
                    <a:close/>
                    <a:moveTo>
                      <a:pt x="1384" y="1927"/>
                    </a:moveTo>
                    <a:lnTo>
                      <a:pt x="1274" y="1927"/>
                    </a:lnTo>
                    <a:lnTo>
                      <a:pt x="1219" y="2022"/>
                    </a:lnTo>
                    <a:lnTo>
                      <a:pt x="1274" y="2118"/>
                    </a:lnTo>
                    <a:lnTo>
                      <a:pt x="1384" y="2118"/>
                    </a:lnTo>
                    <a:lnTo>
                      <a:pt x="1439" y="2025"/>
                    </a:lnTo>
                    <a:lnTo>
                      <a:pt x="1494" y="2118"/>
                    </a:lnTo>
                    <a:lnTo>
                      <a:pt x="1604" y="2118"/>
                    </a:lnTo>
                    <a:lnTo>
                      <a:pt x="1661" y="2022"/>
                    </a:lnTo>
                    <a:lnTo>
                      <a:pt x="1607" y="1927"/>
                    </a:lnTo>
                    <a:lnTo>
                      <a:pt x="1494" y="1927"/>
                    </a:lnTo>
                    <a:lnTo>
                      <a:pt x="1439" y="2020"/>
                    </a:lnTo>
                    <a:lnTo>
                      <a:pt x="1384" y="1927"/>
                    </a:lnTo>
                    <a:close/>
                    <a:moveTo>
                      <a:pt x="1827" y="1927"/>
                    </a:moveTo>
                    <a:lnTo>
                      <a:pt x="1717" y="1927"/>
                    </a:lnTo>
                    <a:lnTo>
                      <a:pt x="1661" y="2022"/>
                    </a:lnTo>
                    <a:lnTo>
                      <a:pt x="1717" y="2118"/>
                    </a:lnTo>
                    <a:lnTo>
                      <a:pt x="1827" y="2118"/>
                    </a:lnTo>
                    <a:lnTo>
                      <a:pt x="1884" y="2022"/>
                    </a:lnTo>
                    <a:lnTo>
                      <a:pt x="1827" y="192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44F780D3-8A60-4A74-A4A0-21B970F670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7932" y="635236"/>
                <a:ext cx="863002" cy="749569"/>
              </a:xfrm>
              <a:custGeom>
                <a:avLst/>
                <a:gdLst>
                  <a:gd name="T0" fmla="*/ 968 w 2484"/>
                  <a:gd name="T1" fmla="*/ 1621 h 2158"/>
                  <a:gd name="T2" fmla="*/ 1241 w 2484"/>
                  <a:gd name="T3" fmla="*/ 1348 h 2158"/>
                  <a:gd name="T4" fmla="*/ 1241 w 2484"/>
                  <a:gd name="T5" fmla="*/ 1348 h 2158"/>
                  <a:gd name="T6" fmla="*/ 1515 w 2484"/>
                  <a:gd name="T7" fmla="*/ 1621 h 2158"/>
                  <a:gd name="T8" fmla="*/ 1515 w 2484"/>
                  <a:gd name="T9" fmla="*/ 2157 h 2158"/>
                  <a:gd name="T10" fmla="*/ 2483 w 2484"/>
                  <a:gd name="T11" fmla="*/ 2157 h 2158"/>
                  <a:gd name="T12" fmla="*/ 1241 w 2484"/>
                  <a:gd name="T13" fmla="*/ 0 h 2158"/>
                  <a:gd name="T14" fmla="*/ 0 w 2484"/>
                  <a:gd name="T15" fmla="*/ 2157 h 2158"/>
                  <a:gd name="T16" fmla="*/ 968 w 2484"/>
                  <a:gd name="T17" fmla="*/ 2157 h 2158"/>
                  <a:gd name="T18" fmla="*/ 968 w 2484"/>
                  <a:gd name="T19" fmla="*/ 1621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4" h="2158">
                    <a:moveTo>
                      <a:pt x="968" y="1621"/>
                    </a:moveTo>
                    <a:cubicBezTo>
                      <a:pt x="968" y="1469"/>
                      <a:pt x="1089" y="1348"/>
                      <a:pt x="1241" y="1348"/>
                    </a:cubicBezTo>
                    <a:lnTo>
                      <a:pt x="1241" y="1348"/>
                    </a:lnTo>
                    <a:cubicBezTo>
                      <a:pt x="1394" y="1348"/>
                      <a:pt x="1515" y="1472"/>
                      <a:pt x="1515" y="1621"/>
                    </a:cubicBezTo>
                    <a:lnTo>
                      <a:pt x="1515" y="2157"/>
                    </a:lnTo>
                    <a:lnTo>
                      <a:pt x="2483" y="2157"/>
                    </a:lnTo>
                    <a:lnTo>
                      <a:pt x="1241" y="0"/>
                    </a:lnTo>
                    <a:lnTo>
                      <a:pt x="0" y="2157"/>
                    </a:lnTo>
                    <a:lnTo>
                      <a:pt x="968" y="2157"/>
                    </a:lnTo>
                    <a:lnTo>
                      <a:pt x="968" y="162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8" name="Freeform 1">
                <a:extLst>
                  <a:ext uri="{FF2B5EF4-FFF2-40B4-BE49-F238E27FC236}">
                    <a16:creationId xmlns:a16="http://schemas.microsoft.com/office/drawing/2014/main" id="{BFC412C1-A939-4B9E-9F0D-6DF7E240F7C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38469" y="629105"/>
                <a:ext cx="220980" cy="777240"/>
              </a:xfrm>
              <a:custGeom>
                <a:avLst/>
                <a:gdLst>
                  <a:gd name="T0" fmla="*/ 315 w 638"/>
                  <a:gd name="T1" fmla="*/ 0 h 2248"/>
                  <a:gd name="T2" fmla="*/ 0 w 638"/>
                  <a:gd name="T3" fmla="*/ 386 h 2248"/>
                  <a:gd name="T4" fmla="*/ 61 w 638"/>
                  <a:gd name="T5" fmla="*/ 496 h 2248"/>
                  <a:gd name="T6" fmla="*/ 1 w 638"/>
                  <a:gd name="T7" fmla="*/ 596 h 2248"/>
                  <a:gd name="T8" fmla="*/ 20 w 638"/>
                  <a:gd name="T9" fmla="*/ 870 h 2248"/>
                  <a:gd name="T10" fmla="*/ 18 w 638"/>
                  <a:gd name="T11" fmla="*/ 962 h 2248"/>
                  <a:gd name="T12" fmla="*/ 0 w 638"/>
                  <a:gd name="T13" fmla="*/ 1222 h 2248"/>
                  <a:gd name="T14" fmla="*/ 61 w 638"/>
                  <a:gd name="T15" fmla="*/ 1332 h 2248"/>
                  <a:gd name="T16" fmla="*/ 1 w 638"/>
                  <a:gd name="T17" fmla="*/ 1432 h 2248"/>
                  <a:gd name="T18" fmla="*/ 20 w 638"/>
                  <a:gd name="T19" fmla="*/ 1705 h 2248"/>
                  <a:gd name="T20" fmla="*/ 20 w 638"/>
                  <a:gd name="T21" fmla="*/ 1797 h 2248"/>
                  <a:gd name="T22" fmla="*/ 2 w 638"/>
                  <a:gd name="T23" fmla="*/ 2060 h 2248"/>
                  <a:gd name="T24" fmla="*/ 634 w 638"/>
                  <a:gd name="T25" fmla="*/ 2060 h 2248"/>
                  <a:gd name="T26" fmla="*/ 615 w 638"/>
                  <a:gd name="T27" fmla="*/ 1797 h 2248"/>
                  <a:gd name="T28" fmla="*/ 615 w 638"/>
                  <a:gd name="T29" fmla="*/ 1705 h 2248"/>
                  <a:gd name="T30" fmla="*/ 634 w 638"/>
                  <a:gd name="T31" fmla="*/ 1432 h 2248"/>
                  <a:gd name="T32" fmla="*/ 575 w 638"/>
                  <a:gd name="T33" fmla="*/ 1332 h 2248"/>
                  <a:gd name="T34" fmla="*/ 635 w 638"/>
                  <a:gd name="T35" fmla="*/ 1222 h 2248"/>
                  <a:gd name="T36" fmla="*/ 617 w 638"/>
                  <a:gd name="T37" fmla="*/ 960 h 2248"/>
                  <a:gd name="T38" fmla="*/ 617 w 638"/>
                  <a:gd name="T39" fmla="*/ 869 h 2248"/>
                  <a:gd name="T40" fmla="*/ 636 w 638"/>
                  <a:gd name="T41" fmla="*/ 596 h 2248"/>
                  <a:gd name="T42" fmla="*/ 576 w 638"/>
                  <a:gd name="T43" fmla="*/ 495 h 2248"/>
                  <a:gd name="T44" fmla="*/ 637 w 638"/>
                  <a:gd name="T45" fmla="*/ 385 h 2248"/>
                  <a:gd name="T46" fmla="*/ 630 w 638"/>
                  <a:gd name="T47" fmla="*/ 178 h 2248"/>
                  <a:gd name="T48" fmla="*/ 315 w 638"/>
                  <a:gd name="T49" fmla="*/ 2228 h 2248"/>
                  <a:gd name="T50" fmla="*/ 19 w 638"/>
                  <a:gd name="T51" fmla="*/ 1925 h 2248"/>
                  <a:gd name="T52" fmla="*/ 611 w 638"/>
                  <a:gd name="T53" fmla="*/ 1926 h 2248"/>
                  <a:gd name="T54" fmla="*/ 611 w 638"/>
                  <a:gd name="T55" fmla="*/ 1641 h 2248"/>
                  <a:gd name="T56" fmla="*/ 555 w 638"/>
                  <a:gd name="T57" fmla="*/ 1740 h 2248"/>
                  <a:gd name="T58" fmla="*/ 324 w 638"/>
                  <a:gd name="T59" fmla="*/ 1789 h 2248"/>
                  <a:gd name="T60" fmla="*/ 92 w 638"/>
                  <a:gd name="T61" fmla="*/ 1725 h 2248"/>
                  <a:gd name="T62" fmla="*/ 44 w 638"/>
                  <a:gd name="T63" fmla="*/ 1677 h 2248"/>
                  <a:gd name="T64" fmla="*/ 28 w 638"/>
                  <a:gd name="T65" fmla="*/ 1507 h 2248"/>
                  <a:gd name="T66" fmla="*/ 611 w 638"/>
                  <a:gd name="T67" fmla="*/ 1507 h 2248"/>
                  <a:gd name="T68" fmla="*/ 611 w 638"/>
                  <a:gd name="T69" fmla="*/ 1223 h 2248"/>
                  <a:gd name="T70" fmla="*/ 555 w 638"/>
                  <a:gd name="T71" fmla="*/ 1321 h 2248"/>
                  <a:gd name="T72" fmla="*/ 324 w 638"/>
                  <a:gd name="T73" fmla="*/ 1370 h 2248"/>
                  <a:gd name="T74" fmla="*/ 92 w 638"/>
                  <a:gd name="T75" fmla="*/ 1307 h 2248"/>
                  <a:gd name="T76" fmla="*/ 44 w 638"/>
                  <a:gd name="T77" fmla="*/ 1258 h 2248"/>
                  <a:gd name="T78" fmla="*/ 28 w 638"/>
                  <a:gd name="T79" fmla="*/ 1069 h 2248"/>
                  <a:gd name="T80" fmla="*/ 611 w 638"/>
                  <a:gd name="T81" fmla="*/ 1089 h 2248"/>
                  <a:gd name="T82" fmla="*/ 611 w 638"/>
                  <a:gd name="T83" fmla="*/ 805 h 2248"/>
                  <a:gd name="T84" fmla="*/ 555 w 638"/>
                  <a:gd name="T85" fmla="*/ 903 h 2248"/>
                  <a:gd name="T86" fmla="*/ 324 w 638"/>
                  <a:gd name="T87" fmla="*/ 952 h 2248"/>
                  <a:gd name="T88" fmla="*/ 92 w 638"/>
                  <a:gd name="T89" fmla="*/ 888 h 2248"/>
                  <a:gd name="T90" fmla="*/ 44 w 638"/>
                  <a:gd name="T91" fmla="*/ 840 h 2248"/>
                  <a:gd name="T92" fmla="*/ 28 w 638"/>
                  <a:gd name="T93" fmla="*/ 670 h 2248"/>
                  <a:gd name="T94" fmla="*/ 611 w 638"/>
                  <a:gd name="T95" fmla="*/ 670 h 2248"/>
                  <a:gd name="T96" fmla="*/ 611 w 638"/>
                  <a:gd name="T97" fmla="*/ 386 h 2248"/>
                  <a:gd name="T98" fmla="*/ 555 w 638"/>
                  <a:gd name="T99" fmla="*/ 484 h 2248"/>
                  <a:gd name="T100" fmla="*/ 324 w 638"/>
                  <a:gd name="T101" fmla="*/ 533 h 2248"/>
                  <a:gd name="T102" fmla="*/ 92 w 638"/>
                  <a:gd name="T103" fmla="*/ 470 h 2248"/>
                  <a:gd name="T104" fmla="*/ 44 w 638"/>
                  <a:gd name="T105" fmla="*/ 421 h 2248"/>
                  <a:gd name="T106" fmla="*/ 28 w 638"/>
                  <a:gd name="T107" fmla="*/ 253 h 2248"/>
                  <a:gd name="T108" fmla="*/ 621 w 638"/>
                  <a:gd name="T109" fmla="*/ 253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2248">
                    <a:moveTo>
                      <a:pt x="630" y="178"/>
                    </a:moveTo>
                    <a:cubicBezTo>
                      <a:pt x="622" y="79"/>
                      <a:pt x="484" y="0"/>
                      <a:pt x="315" y="0"/>
                    </a:cubicBezTo>
                    <a:cubicBezTo>
                      <a:pt x="147" y="0"/>
                      <a:pt x="9" y="79"/>
                      <a:pt x="0" y="178"/>
                    </a:cubicBezTo>
                    <a:lnTo>
                      <a:pt x="0" y="386"/>
                    </a:lnTo>
                    <a:cubicBezTo>
                      <a:pt x="1" y="410"/>
                      <a:pt x="7" y="430"/>
                      <a:pt x="19" y="451"/>
                    </a:cubicBezTo>
                    <a:cubicBezTo>
                      <a:pt x="30" y="470"/>
                      <a:pt x="43" y="484"/>
                      <a:pt x="61" y="496"/>
                    </a:cubicBezTo>
                    <a:cubicBezTo>
                      <a:pt x="43" y="509"/>
                      <a:pt x="30" y="523"/>
                      <a:pt x="19" y="542"/>
                    </a:cubicBezTo>
                    <a:cubicBezTo>
                      <a:pt x="9" y="560"/>
                      <a:pt x="3" y="576"/>
                      <a:pt x="1" y="596"/>
                    </a:cubicBezTo>
                    <a:lnTo>
                      <a:pt x="1" y="805"/>
                    </a:lnTo>
                    <a:cubicBezTo>
                      <a:pt x="2" y="829"/>
                      <a:pt x="8" y="849"/>
                      <a:pt x="20" y="870"/>
                    </a:cubicBezTo>
                    <a:cubicBezTo>
                      <a:pt x="31" y="889"/>
                      <a:pt x="44" y="903"/>
                      <a:pt x="61" y="915"/>
                    </a:cubicBezTo>
                    <a:cubicBezTo>
                      <a:pt x="43" y="928"/>
                      <a:pt x="29" y="943"/>
                      <a:pt x="18" y="962"/>
                    </a:cubicBezTo>
                    <a:cubicBezTo>
                      <a:pt x="8" y="979"/>
                      <a:pt x="3" y="995"/>
                      <a:pt x="0" y="1014"/>
                    </a:cubicBezTo>
                    <a:lnTo>
                      <a:pt x="0" y="1222"/>
                    </a:lnTo>
                    <a:cubicBezTo>
                      <a:pt x="1" y="1246"/>
                      <a:pt x="7" y="1266"/>
                      <a:pt x="19" y="1286"/>
                    </a:cubicBezTo>
                    <a:cubicBezTo>
                      <a:pt x="30" y="1305"/>
                      <a:pt x="43" y="1319"/>
                      <a:pt x="61" y="1332"/>
                    </a:cubicBezTo>
                    <a:cubicBezTo>
                      <a:pt x="43" y="1345"/>
                      <a:pt x="30" y="1359"/>
                      <a:pt x="19" y="1378"/>
                    </a:cubicBezTo>
                    <a:cubicBezTo>
                      <a:pt x="9" y="1395"/>
                      <a:pt x="3" y="1412"/>
                      <a:pt x="1" y="1432"/>
                    </a:cubicBezTo>
                    <a:lnTo>
                      <a:pt x="1" y="1641"/>
                    </a:lnTo>
                    <a:cubicBezTo>
                      <a:pt x="2" y="1665"/>
                      <a:pt x="8" y="1685"/>
                      <a:pt x="20" y="1705"/>
                    </a:cubicBezTo>
                    <a:cubicBezTo>
                      <a:pt x="31" y="1724"/>
                      <a:pt x="44" y="1738"/>
                      <a:pt x="61" y="1751"/>
                    </a:cubicBezTo>
                    <a:cubicBezTo>
                      <a:pt x="44" y="1764"/>
                      <a:pt x="31" y="1778"/>
                      <a:pt x="20" y="1797"/>
                    </a:cubicBezTo>
                    <a:cubicBezTo>
                      <a:pt x="10" y="1814"/>
                      <a:pt x="4" y="1831"/>
                      <a:pt x="2" y="1851"/>
                    </a:cubicBezTo>
                    <a:lnTo>
                      <a:pt x="2" y="2060"/>
                    </a:lnTo>
                    <a:cubicBezTo>
                      <a:pt x="2" y="2163"/>
                      <a:pt x="143" y="2247"/>
                      <a:pt x="318" y="2247"/>
                    </a:cubicBezTo>
                    <a:cubicBezTo>
                      <a:pt x="493" y="2247"/>
                      <a:pt x="634" y="2162"/>
                      <a:pt x="634" y="2060"/>
                    </a:cubicBezTo>
                    <a:lnTo>
                      <a:pt x="634" y="1851"/>
                    </a:lnTo>
                    <a:cubicBezTo>
                      <a:pt x="631" y="1831"/>
                      <a:pt x="625" y="1814"/>
                      <a:pt x="615" y="1797"/>
                    </a:cubicBezTo>
                    <a:cubicBezTo>
                      <a:pt x="604" y="1778"/>
                      <a:pt x="591" y="1764"/>
                      <a:pt x="574" y="1751"/>
                    </a:cubicBezTo>
                    <a:cubicBezTo>
                      <a:pt x="592" y="1738"/>
                      <a:pt x="604" y="1724"/>
                      <a:pt x="615" y="1705"/>
                    </a:cubicBezTo>
                    <a:cubicBezTo>
                      <a:pt x="627" y="1685"/>
                      <a:pt x="633" y="1665"/>
                      <a:pt x="634" y="1641"/>
                    </a:cubicBezTo>
                    <a:lnTo>
                      <a:pt x="634" y="1432"/>
                    </a:lnTo>
                    <a:cubicBezTo>
                      <a:pt x="632" y="1412"/>
                      <a:pt x="626" y="1395"/>
                      <a:pt x="616" y="1378"/>
                    </a:cubicBezTo>
                    <a:cubicBezTo>
                      <a:pt x="605" y="1359"/>
                      <a:pt x="592" y="1345"/>
                      <a:pt x="575" y="1332"/>
                    </a:cubicBezTo>
                    <a:cubicBezTo>
                      <a:pt x="592" y="1319"/>
                      <a:pt x="605" y="1305"/>
                      <a:pt x="616" y="1286"/>
                    </a:cubicBezTo>
                    <a:cubicBezTo>
                      <a:pt x="628" y="1266"/>
                      <a:pt x="634" y="1246"/>
                      <a:pt x="635" y="1222"/>
                    </a:cubicBezTo>
                    <a:lnTo>
                      <a:pt x="635" y="1014"/>
                    </a:lnTo>
                    <a:cubicBezTo>
                      <a:pt x="633" y="994"/>
                      <a:pt x="627" y="978"/>
                      <a:pt x="617" y="960"/>
                    </a:cubicBezTo>
                    <a:cubicBezTo>
                      <a:pt x="606" y="941"/>
                      <a:pt x="593" y="927"/>
                      <a:pt x="575" y="914"/>
                    </a:cubicBezTo>
                    <a:cubicBezTo>
                      <a:pt x="593" y="902"/>
                      <a:pt x="606" y="888"/>
                      <a:pt x="617" y="869"/>
                    </a:cubicBezTo>
                    <a:cubicBezTo>
                      <a:pt x="629" y="848"/>
                      <a:pt x="635" y="828"/>
                      <a:pt x="636" y="804"/>
                    </a:cubicBezTo>
                    <a:lnTo>
                      <a:pt x="636" y="596"/>
                    </a:lnTo>
                    <a:cubicBezTo>
                      <a:pt x="633" y="575"/>
                      <a:pt x="628" y="559"/>
                      <a:pt x="618" y="541"/>
                    </a:cubicBezTo>
                    <a:cubicBezTo>
                      <a:pt x="607" y="522"/>
                      <a:pt x="594" y="508"/>
                      <a:pt x="576" y="495"/>
                    </a:cubicBezTo>
                    <a:cubicBezTo>
                      <a:pt x="594" y="483"/>
                      <a:pt x="607" y="469"/>
                      <a:pt x="618" y="450"/>
                    </a:cubicBezTo>
                    <a:cubicBezTo>
                      <a:pt x="630" y="429"/>
                      <a:pt x="636" y="409"/>
                      <a:pt x="637" y="385"/>
                    </a:cubicBezTo>
                    <a:lnTo>
                      <a:pt x="637" y="177"/>
                    </a:lnTo>
                    <a:lnTo>
                      <a:pt x="630" y="178"/>
                    </a:lnTo>
                    <a:close/>
                    <a:moveTo>
                      <a:pt x="611" y="2060"/>
                    </a:moveTo>
                    <a:cubicBezTo>
                      <a:pt x="611" y="2153"/>
                      <a:pt x="479" y="2228"/>
                      <a:pt x="315" y="2228"/>
                    </a:cubicBezTo>
                    <a:cubicBezTo>
                      <a:pt x="152" y="2228"/>
                      <a:pt x="19" y="2153"/>
                      <a:pt x="19" y="2060"/>
                    </a:cubicBezTo>
                    <a:lnTo>
                      <a:pt x="19" y="1925"/>
                    </a:lnTo>
                    <a:cubicBezTo>
                      <a:pt x="63" y="1997"/>
                      <a:pt x="179" y="2048"/>
                      <a:pt x="315" y="2048"/>
                    </a:cubicBezTo>
                    <a:cubicBezTo>
                      <a:pt x="451" y="2048"/>
                      <a:pt x="567" y="1998"/>
                      <a:pt x="611" y="1926"/>
                    </a:cubicBezTo>
                    <a:lnTo>
                      <a:pt x="611" y="2060"/>
                    </a:lnTo>
                    <a:close/>
                    <a:moveTo>
                      <a:pt x="611" y="1641"/>
                    </a:moveTo>
                    <a:cubicBezTo>
                      <a:pt x="610" y="1662"/>
                      <a:pt x="605" y="1679"/>
                      <a:pt x="595" y="1697"/>
                    </a:cubicBezTo>
                    <a:cubicBezTo>
                      <a:pt x="584" y="1715"/>
                      <a:pt x="572" y="1728"/>
                      <a:pt x="555" y="1740"/>
                    </a:cubicBezTo>
                    <a:lnTo>
                      <a:pt x="547" y="1731"/>
                    </a:lnTo>
                    <a:cubicBezTo>
                      <a:pt x="475" y="1771"/>
                      <a:pt x="406" y="1789"/>
                      <a:pt x="324" y="1789"/>
                    </a:cubicBezTo>
                    <a:cubicBezTo>
                      <a:pt x="242" y="1789"/>
                      <a:pt x="172" y="1771"/>
                      <a:pt x="100" y="1731"/>
                    </a:cubicBezTo>
                    <a:lnTo>
                      <a:pt x="92" y="1725"/>
                    </a:lnTo>
                    <a:lnTo>
                      <a:pt x="84" y="1720"/>
                    </a:lnTo>
                    <a:cubicBezTo>
                      <a:pt x="67" y="1708"/>
                      <a:pt x="55" y="1695"/>
                      <a:pt x="44" y="1677"/>
                    </a:cubicBezTo>
                    <a:cubicBezTo>
                      <a:pt x="34" y="1659"/>
                      <a:pt x="29" y="1642"/>
                      <a:pt x="28" y="1621"/>
                    </a:cubicBezTo>
                    <a:lnTo>
                      <a:pt x="28" y="1507"/>
                    </a:lnTo>
                    <a:cubicBezTo>
                      <a:pt x="72" y="1579"/>
                      <a:pt x="188" y="1630"/>
                      <a:pt x="324" y="1630"/>
                    </a:cubicBezTo>
                    <a:cubicBezTo>
                      <a:pt x="461" y="1630"/>
                      <a:pt x="567" y="1578"/>
                      <a:pt x="611" y="1507"/>
                    </a:cubicBezTo>
                    <a:lnTo>
                      <a:pt x="611" y="1641"/>
                    </a:lnTo>
                    <a:close/>
                    <a:moveTo>
                      <a:pt x="611" y="1223"/>
                    </a:moveTo>
                    <a:cubicBezTo>
                      <a:pt x="610" y="1243"/>
                      <a:pt x="605" y="1260"/>
                      <a:pt x="595" y="1278"/>
                    </a:cubicBezTo>
                    <a:cubicBezTo>
                      <a:pt x="584" y="1296"/>
                      <a:pt x="572" y="1309"/>
                      <a:pt x="555" y="1321"/>
                    </a:cubicBezTo>
                    <a:lnTo>
                      <a:pt x="547" y="1312"/>
                    </a:lnTo>
                    <a:cubicBezTo>
                      <a:pt x="475" y="1352"/>
                      <a:pt x="406" y="1370"/>
                      <a:pt x="324" y="1370"/>
                    </a:cubicBezTo>
                    <a:cubicBezTo>
                      <a:pt x="242" y="1370"/>
                      <a:pt x="172" y="1352"/>
                      <a:pt x="100" y="1312"/>
                    </a:cubicBezTo>
                    <a:lnTo>
                      <a:pt x="92" y="1307"/>
                    </a:lnTo>
                    <a:lnTo>
                      <a:pt x="84" y="1301"/>
                    </a:lnTo>
                    <a:cubicBezTo>
                      <a:pt x="67" y="1289"/>
                      <a:pt x="55" y="1276"/>
                      <a:pt x="44" y="1258"/>
                    </a:cubicBezTo>
                    <a:cubicBezTo>
                      <a:pt x="34" y="1240"/>
                      <a:pt x="29" y="1223"/>
                      <a:pt x="28" y="1202"/>
                    </a:cubicBezTo>
                    <a:lnTo>
                      <a:pt x="28" y="1069"/>
                    </a:lnTo>
                    <a:cubicBezTo>
                      <a:pt x="72" y="1139"/>
                      <a:pt x="188" y="1191"/>
                      <a:pt x="324" y="1191"/>
                    </a:cubicBezTo>
                    <a:cubicBezTo>
                      <a:pt x="461" y="1191"/>
                      <a:pt x="567" y="1160"/>
                      <a:pt x="611" y="1089"/>
                    </a:cubicBezTo>
                    <a:lnTo>
                      <a:pt x="611" y="1223"/>
                    </a:lnTo>
                    <a:close/>
                    <a:moveTo>
                      <a:pt x="611" y="805"/>
                    </a:moveTo>
                    <a:cubicBezTo>
                      <a:pt x="610" y="825"/>
                      <a:pt x="605" y="843"/>
                      <a:pt x="595" y="861"/>
                    </a:cubicBezTo>
                    <a:cubicBezTo>
                      <a:pt x="584" y="878"/>
                      <a:pt x="572" y="891"/>
                      <a:pt x="555" y="903"/>
                    </a:cubicBezTo>
                    <a:lnTo>
                      <a:pt x="547" y="894"/>
                    </a:lnTo>
                    <a:cubicBezTo>
                      <a:pt x="475" y="934"/>
                      <a:pt x="406" y="952"/>
                      <a:pt x="324" y="952"/>
                    </a:cubicBezTo>
                    <a:cubicBezTo>
                      <a:pt x="242" y="952"/>
                      <a:pt x="172" y="934"/>
                      <a:pt x="100" y="894"/>
                    </a:cubicBezTo>
                    <a:lnTo>
                      <a:pt x="92" y="888"/>
                    </a:lnTo>
                    <a:lnTo>
                      <a:pt x="84" y="882"/>
                    </a:lnTo>
                    <a:cubicBezTo>
                      <a:pt x="67" y="871"/>
                      <a:pt x="55" y="858"/>
                      <a:pt x="44" y="840"/>
                    </a:cubicBezTo>
                    <a:cubicBezTo>
                      <a:pt x="34" y="822"/>
                      <a:pt x="29" y="805"/>
                      <a:pt x="28" y="784"/>
                    </a:cubicBezTo>
                    <a:lnTo>
                      <a:pt x="28" y="670"/>
                    </a:lnTo>
                    <a:cubicBezTo>
                      <a:pt x="72" y="742"/>
                      <a:pt x="188" y="794"/>
                      <a:pt x="324" y="794"/>
                    </a:cubicBezTo>
                    <a:cubicBezTo>
                      <a:pt x="461" y="794"/>
                      <a:pt x="567" y="742"/>
                      <a:pt x="611" y="670"/>
                    </a:cubicBezTo>
                    <a:lnTo>
                      <a:pt x="611" y="805"/>
                    </a:lnTo>
                    <a:close/>
                    <a:moveTo>
                      <a:pt x="611" y="386"/>
                    </a:moveTo>
                    <a:cubicBezTo>
                      <a:pt x="610" y="406"/>
                      <a:pt x="605" y="424"/>
                      <a:pt x="595" y="442"/>
                    </a:cubicBezTo>
                    <a:cubicBezTo>
                      <a:pt x="584" y="459"/>
                      <a:pt x="572" y="472"/>
                      <a:pt x="555" y="484"/>
                    </a:cubicBezTo>
                    <a:lnTo>
                      <a:pt x="547" y="475"/>
                    </a:lnTo>
                    <a:cubicBezTo>
                      <a:pt x="475" y="515"/>
                      <a:pt x="406" y="533"/>
                      <a:pt x="324" y="533"/>
                    </a:cubicBezTo>
                    <a:cubicBezTo>
                      <a:pt x="242" y="533"/>
                      <a:pt x="172" y="515"/>
                      <a:pt x="100" y="475"/>
                    </a:cubicBezTo>
                    <a:lnTo>
                      <a:pt x="92" y="470"/>
                    </a:lnTo>
                    <a:lnTo>
                      <a:pt x="84" y="464"/>
                    </a:lnTo>
                    <a:cubicBezTo>
                      <a:pt x="67" y="452"/>
                      <a:pt x="55" y="439"/>
                      <a:pt x="44" y="421"/>
                    </a:cubicBezTo>
                    <a:cubicBezTo>
                      <a:pt x="34" y="403"/>
                      <a:pt x="29" y="386"/>
                      <a:pt x="28" y="365"/>
                    </a:cubicBezTo>
                    <a:lnTo>
                      <a:pt x="28" y="253"/>
                    </a:lnTo>
                    <a:cubicBezTo>
                      <a:pt x="72" y="325"/>
                      <a:pt x="188" y="376"/>
                      <a:pt x="324" y="376"/>
                    </a:cubicBezTo>
                    <a:cubicBezTo>
                      <a:pt x="461" y="376"/>
                      <a:pt x="576" y="325"/>
                      <a:pt x="621" y="253"/>
                    </a:cubicBezTo>
                    <a:lnTo>
                      <a:pt x="611" y="38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</p:grp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70" y="4187565"/>
            <a:ext cx="4011159" cy="32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7708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5"/>
            <a:ext cx="6753632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6753633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867" b="0" i="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867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6761905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933" b="0" i="0" kern="120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6811940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5333" b="0" i="0" u="none" kern="1200" spc="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33E93-F34D-4047-A6D7-0B5201A4B826}"/>
              </a:ext>
            </a:extLst>
          </p:cNvPr>
          <p:cNvSpPr txBox="1"/>
          <p:nvPr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53E7B66-7542-43A6-B6AE-1363685411E4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1AF7A52-97E0-494E-BF06-EB65B8BBF2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22552" y="0"/>
            <a:ext cx="4669449" cy="6858000"/>
          </a:xfrm>
          <a:prstGeom prst="rect">
            <a:avLst/>
          </a:prstGeom>
        </p:spPr>
      </p:pic>
      <p:sp>
        <p:nvSpPr>
          <p:cNvPr id="44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427520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F059E3-D3D5-46D6-A150-63857D8B77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1"/>
            <a:ext cx="4666149" cy="6861388"/>
            <a:chOff x="0" y="0"/>
            <a:chExt cx="3499612" cy="51460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96ACE96-951C-40C4-AA03-3A5538A76574}"/>
                </a:ext>
              </a:extLst>
            </p:cNvPr>
            <p:cNvSpPr/>
            <p:nvPr/>
          </p:nvSpPr>
          <p:spPr bwMode="auto">
            <a:xfrm>
              <a:off x="0" y="0"/>
              <a:ext cx="3499612" cy="514604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marL="0" marR="0" lvl="0" indent="0" algn="ctr" defTabSz="6857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 err="1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Arial" pitchFamily="-107" charset="0"/>
                <a:cs typeface="CiscoSansTT Light" panose="020B0503020201020303" pitchFamily="34" charset="0"/>
                <a:sym typeface="Arial" pitchFamily="-107" charset="0"/>
              </a:endParaRPr>
            </a:p>
          </p:txBody>
        </p:sp>
        <p:sp>
          <p:nvSpPr>
            <p:cNvPr id="12" name="Freeform 1">
              <a:extLst>
                <a:ext uri="{FF2B5EF4-FFF2-40B4-BE49-F238E27FC236}">
                  <a16:creationId xmlns:a16="http://schemas.microsoft.com/office/drawing/2014/main" id="{8AB6F1B7-4BE1-41EA-96CE-080720838A07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3302" y="2656340"/>
              <a:ext cx="3493008" cy="2487160"/>
            </a:xfrm>
            <a:custGeom>
              <a:avLst/>
              <a:gdLst>
                <a:gd name="T0" fmla="*/ 6437 w 11501"/>
                <a:gd name="T1" fmla="*/ 8187 h 8188"/>
                <a:gd name="T2" fmla="*/ 9875 w 11501"/>
                <a:gd name="T3" fmla="*/ 7687 h 8188"/>
                <a:gd name="T4" fmla="*/ 7968 w 11501"/>
                <a:gd name="T5" fmla="*/ 8187 h 8188"/>
                <a:gd name="T6" fmla="*/ 11062 w 11501"/>
                <a:gd name="T7" fmla="*/ 8187 h 8188"/>
                <a:gd name="T8" fmla="*/ 10812 w 11501"/>
                <a:gd name="T9" fmla="*/ 4687 h 8188"/>
                <a:gd name="T10" fmla="*/ 10874 w 11501"/>
                <a:gd name="T11" fmla="*/ 1594 h 8188"/>
                <a:gd name="T12" fmla="*/ 10874 w 11501"/>
                <a:gd name="T13" fmla="*/ 1594 h 8188"/>
                <a:gd name="T14" fmla="*/ 10343 w 11501"/>
                <a:gd name="T15" fmla="*/ 2313 h 8188"/>
                <a:gd name="T16" fmla="*/ 11500 w 11501"/>
                <a:gd name="T17" fmla="*/ 3282 h 8188"/>
                <a:gd name="T18" fmla="*/ 11500 w 11501"/>
                <a:gd name="T19" fmla="*/ 3282 h 8188"/>
                <a:gd name="T20" fmla="*/ 6281 w 11501"/>
                <a:gd name="T21" fmla="*/ 6718 h 8188"/>
                <a:gd name="T22" fmla="*/ 3407 w 11501"/>
                <a:gd name="T23" fmla="*/ 3501 h 8188"/>
                <a:gd name="T24" fmla="*/ 3063 w 11501"/>
                <a:gd name="T25" fmla="*/ 6062 h 8188"/>
                <a:gd name="T26" fmla="*/ 5282 w 11501"/>
                <a:gd name="T27" fmla="*/ 5125 h 8188"/>
                <a:gd name="T28" fmla="*/ 1969 w 11501"/>
                <a:gd name="T29" fmla="*/ 5843 h 8188"/>
                <a:gd name="T30" fmla="*/ 11500 w 11501"/>
                <a:gd name="T31" fmla="*/ 5843 h 8188"/>
                <a:gd name="T32" fmla="*/ 11500 w 11501"/>
                <a:gd name="T33" fmla="*/ 5843 h 8188"/>
                <a:gd name="T34" fmla="*/ 4751 w 11501"/>
                <a:gd name="T35" fmla="*/ 4156 h 8188"/>
                <a:gd name="T36" fmla="*/ 1876 w 11501"/>
                <a:gd name="T37" fmla="*/ 3501 h 8188"/>
                <a:gd name="T38" fmla="*/ 9156 w 11501"/>
                <a:gd name="T39" fmla="*/ 6062 h 8188"/>
                <a:gd name="T40" fmla="*/ 8343 w 11501"/>
                <a:gd name="T41" fmla="*/ 2563 h 8188"/>
                <a:gd name="T42" fmla="*/ 9625 w 11501"/>
                <a:gd name="T43" fmla="*/ 3282 h 8188"/>
                <a:gd name="T44" fmla="*/ 10156 w 11501"/>
                <a:gd name="T45" fmla="*/ 8125 h 8188"/>
                <a:gd name="T46" fmla="*/ 10156 w 11501"/>
                <a:gd name="T47" fmla="*/ 8125 h 8188"/>
                <a:gd name="T48" fmla="*/ 7812 w 11501"/>
                <a:gd name="T49" fmla="*/ 6718 h 8188"/>
                <a:gd name="T50" fmla="*/ 6468 w 11501"/>
                <a:gd name="T51" fmla="*/ 3501 h 8188"/>
                <a:gd name="T52" fmla="*/ 6812 w 11501"/>
                <a:gd name="T53" fmla="*/ 0 h 8188"/>
                <a:gd name="T54" fmla="*/ 2813 w 11501"/>
                <a:gd name="T55" fmla="*/ 4687 h 8188"/>
                <a:gd name="T56" fmla="*/ 3157 w 11501"/>
                <a:gd name="T57" fmla="*/ 7250 h 8188"/>
                <a:gd name="T58" fmla="*/ 2532 w 11501"/>
                <a:gd name="T59" fmla="*/ 3001 h 8188"/>
                <a:gd name="T60" fmla="*/ 2532 w 11501"/>
                <a:gd name="T61" fmla="*/ 3001 h 8188"/>
                <a:gd name="T62" fmla="*/ 4251 w 11501"/>
                <a:gd name="T63" fmla="*/ 7437 h 8188"/>
                <a:gd name="T64" fmla="*/ 3063 w 11501"/>
                <a:gd name="T65" fmla="*/ 938 h 8188"/>
                <a:gd name="T66" fmla="*/ 2219 w 11501"/>
                <a:gd name="T67" fmla="*/ 0 h 8188"/>
                <a:gd name="T68" fmla="*/ 1282 w 11501"/>
                <a:gd name="T69" fmla="*/ 7250 h 8188"/>
                <a:gd name="T70" fmla="*/ 813 w 11501"/>
                <a:gd name="T71" fmla="*/ 3282 h 8188"/>
                <a:gd name="T72" fmla="*/ 9343 w 11501"/>
                <a:gd name="T73" fmla="*/ 1594 h 8188"/>
                <a:gd name="T74" fmla="*/ 9343 w 11501"/>
                <a:gd name="T75" fmla="*/ 1594 h 8188"/>
                <a:gd name="T76" fmla="*/ 376 w 11501"/>
                <a:gd name="T77" fmla="*/ 6062 h 8188"/>
                <a:gd name="T78" fmla="*/ 3876 w 11501"/>
                <a:gd name="T79" fmla="*/ 4875 h 8188"/>
                <a:gd name="T80" fmla="*/ 1532 w 11501"/>
                <a:gd name="T81" fmla="*/ 3969 h 8188"/>
                <a:gd name="T82" fmla="*/ 1282 w 11501"/>
                <a:gd name="T83" fmla="*/ 2126 h 8188"/>
                <a:gd name="T84" fmla="*/ 813 w 11501"/>
                <a:gd name="T85" fmla="*/ 719 h 8188"/>
                <a:gd name="T86" fmla="*/ 4032 w 11501"/>
                <a:gd name="T87" fmla="*/ 3001 h 8188"/>
                <a:gd name="T88" fmla="*/ 4032 w 11501"/>
                <a:gd name="T89" fmla="*/ 3001 h 8188"/>
                <a:gd name="T90" fmla="*/ 7281 w 11501"/>
                <a:gd name="T91" fmla="*/ 2313 h 8188"/>
                <a:gd name="T92" fmla="*/ 8468 w 11501"/>
                <a:gd name="T93" fmla="*/ 7437 h 8188"/>
                <a:gd name="T94" fmla="*/ 8343 w 11501"/>
                <a:gd name="T95" fmla="*/ 0 h 8188"/>
                <a:gd name="T96" fmla="*/ 8906 w 11501"/>
                <a:gd name="T97" fmla="*/ 4687 h 8188"/>
                <a:gd name="T98" fmla="*/ 9281 w 11501"/>
                <a:gd name="T99" fmla="*/ 2126 h 8188"/>
                <a:gd name="T100" fmla="*/ 7093 w 11501"/>
                <a:gd name="T101" fmla="*/ 5562 h 8188"/>
                <a:gd name="T102" fmla="*/ 7093 w 11501"/>
                <a:gd name="T103" fmla="*/ 5562 h 8188"/>
                <a:gd name="T104" fmla="*/ 5751 w 11501"/>
                <a:gd name="T105" fmla="*/ 7437 h 8188"/>
                <a:gd name="T106" fmla="*/ 4594 w 11501"/>
                <a:gd name="T107" fmla="*/ 938 h 8188"/>
                <a:gd name="T108" fmla="*/ 6093 w 11501"/>
                <a:gd name="T109" fmla="*/ 1407 h 8188"/>
                <a:gd name="T110" fmla="*/ 5843 w 11501"/>
                <a:gd name="T111" fmla="*/ 4687 h 8188"/>
                <a:gd name="T112" fmla="*/ 7750 w 11501"/>
                <a:gd name="T113" fmla="*/ 7250 h 8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501" h="8188">
                  <a:moveTo>
                    <a:pt x="5126" y="8187"/>
                  </a:moveTo>
                  <a:lnTo>
                    <a:pt x="4907" y="8187"/>
                  </a:lnTo>
                  <a:lnTo>
                    <a:pt x="5282" y="7687"/>
                  </a:lnTo>
                  <a:lnTo>
                    <a:pt x="5126" y="8187"/>
                  </a:lnTo>
                  <a:close/>
                  <a:moveTo>
                    <a:pt x="6812" y="7687"/>
                  </a:moveTo>
                  <a:lnTo>
                    <a:pt x="6437" y="8187"/>
                  </a:lnTo>
                  <a:lnTo>
                    <a:pt x="6656" y="8187"/>
                  </a:lnTo>
                  <a:lnTo>
                    <a:pt x="6812" y="7687"/>
                  </a:lnTo>
                  <a:close/>
                  <a:moveTo>
                    <a:pt x="9875" y="7687"/>
                  </a:moveTo>
                  <a:lnTo>
                    <a:pt x="9500" y="8187"/>
                  </a:lnTo>
                  <a:lnTo>
                    <a:pt x="9718" y="8187"/>
                  </a:lnTo>
                  <a:lnTo>
                    <a:pt x="9875" y="7687"/>
                  </a:lnTo>
                  <a:close/>
                  <a:moveTo>
                    <a:pt x="3751" y="7687"/>
                  </a:moveTo>
                  <a:lnTo>
                    <a:pt x="3376" y="8187"/>
                  </a:lnTo>
                  <a:lnTo>
                    <a:pt x="3594" y="8187"/>
                  </a:lnTo>
                  <a:lnTo>
                    <a:pt x="3751" y="7687"/>
                  </a:lnTo>
                  <a:close/>
                  <a:moveTo>
                    <a:pt x="8343" y="7687"/>
                  </a:moveTo>
                  <a:lnTo>
                    <a:pt x="7968" y="8187"/>
                  </a:lnTo>
                  <a:lnTo>
                    <a:pt x="8187" y="8187"/>
                  </a:lnTo>
                  <a:lnTo>
                    <a:pt x="8343" y="7687"/>
                  </a:lnTo>
                  <a:close/>
                  <a:moveTo>
                    <a:pt x="11062" y="8187"/>
                  </a:moveTo>
                  <a:lnTo>
                    <a:pt x="11250" y="8187"/>
                  </a:lnTo>
                  <a:lnTo>
                    <a:pt x="11406" y="7687"/>
                  </a:lnTo>
                  <a:lnTo>
                    <a:pt x="11062" y="8187"/>
                  </a:lnTo>
                  <a:close/>
                  <a:moveTo>
                    <a:pt x="2219" y="7687"/>
                  </a:moveTo>
                  <a:lnTo>
                    <a:pt x="1844" y="8187"/>
                  </a:lnTo>
                  <a:lnTo>
                    <a:pt x="2094" y="8187"/>
                  </a:lnTo>
                  <a:lnTo>
                    <a:pt x="2219" y="7687"/>
                  </a:lnTo>
                  <a:close/>
                  <a:moveTo>
                    <a:pt x="10156" y="5562"/>
                  </a:moveTo>
                  <a:lnTo>
                    <a:pt x="10812" y="4687"/>
                  </a:lnTo>
                  <a:lnTo>
                    <a:pt x="10437" y="4687"/>
                  </a:lnTo>
                  <a:lnTo>
                    <a:pt x="10687" y="3969"/>
                  </a:lnTo>
                  <a:lnTo>
                    <a:pt x="10000" y="4875"/>
                  </a:lnTo>
                  <a:lnTo>
                    <a:pt x="10343" y="4875"/>
                  </a:lnTo>
                  <a:lnTo>
                    <a:pt x="10156" y="5562"/>
                  </a:lnTo>
                  <a:close/>
                  <a:moveTo>
                    <a:pt x="10874" y="1594"/>
                  </a:moveTo>
                  <a:lnTo>
                    <a:pt x="11500" y="719"/>
                  </a:lnTo>
                  <a:lnTo>
                    <a:pt x="11156" y="719"/>
                  </a:lnTo>
                  <a:lnTo>
                    <a:pt x="11406" y="0"/>
                  </a:lnTo>
                  <a:lnTo>
                    <a:pt x="10687" y="938"/>
                  </a:lnTo>
                  <a:lnTo>
                    <a:pt x="11062" y="938"/>
                  </a:lnTo>
                  <a:lnTo>
                    <a:pt x="10874" y="1594"/>
                  </a:lnTo>
                  <a:close/>
                  <a:moveTo>
                    <a:pt x="10156" y="3001"/>
                  </a:moveTo>
                  <a:lnTo>
                    <a:pt x="10812" y="2126"/>
                  </a:lnTo>
                  <a:lnTo>
                    <a:pt x="10437" y="2126"/>
                  </a:lnTo>
                  <a:lnTo>
                    <a:pt x="10687" y="1407"/>
                  </a:lnTo>
                  <a:lnTo>
                    <a:pt x="10000" y="2313"/>
                  </a:lnTo>
                  <a:lnTo>
                    <a:pt x="10343" y="2313"/>
                  </a:lnTo>
                  <a:lnTo>
                    <a:pt x="10156" y="3001"/>
                  </a:lnTo>
                  <a:close/>
                  <a:moveTo>
                    <a:pt x="563" y="8187"/>
                  </a:moveTo>
                  <a:lnTo>
                    <a:pt x="688" y="7687"/>
                  </a:lnTo>
                  <a:lnTo>
                    <a:pt x="344" y="8187"/>
                  </a:lnTo>
                  <a:lnTo>
                    <a:pt x="563" y="8187"/>
                  </a:lnTo>
                  <a:close/>
                  <a:moveTo>
                    <a:pt x="11500" y="3282"/>
                  </a:moveTo>
                  <a:lnTo>
                    <a:pt x="11156" y="3282"/>
                  </a:lnTo>
                  <a:lnTo>
                    <a:pt x="11406" y="2563"/>
                  </a:lnTo>
                  <a:lnTo>
                    <a:pt x="10687" y="3501"/>
                  </a:lnTo>
                  <a:lnTo>
                    <a:pt x="11062" y="3501"/>
                  </a:lnTo>
                  <a:lnTo>
                    <a:pt x="10874" y="4156"/>
                  </a:lnTo>
                  <a:lnTo>
                    <a:pt x="11500" y="3282"/>
                  </a:lnTo>
                  <a:close/>
                  <a:moveTo>
                    <a:pt x="6937" y="5843"/>
                  </a:moveTo>
                  <a:lnTo>
                    <a:pt x="6562" y="5843"/>
                  </a:lnTo>
                  <a:lnTo>
                    <a:pt x="6812" y="5125"/>
                  </a:lnTo>
                  <a:lnTo>
                    <a:pt x="6125" y="6062"/>
                  </a:lnTo>
                  <a:lnTo>
                    <a:pt x="6468" y="6062"/>
                  </a:lnTo>
                  <a:lnTo>
                    <a:pt x="6281" y="6718"/>
                  </a:lnTo>
                  <a:lnTo>
                    <a:pt x="6937" y="5843"/>
                  </a:lnTo>
                  <a:close/>
                  <a:moveTo>
                    <a:pt x="3876" y="3282"/>
                  </a:moveTo>
                  <a:lnTo>
                    <a:pt x="3501" y="3282"/>
                  </a:lnTo>
                  <a:lnTo>
                    <a:pt x="3751" y="2563"/>
                  </a:lnTo>
                  <a:lnTo>
                    <a:pt x="3063" y="3501"/>
                  </a:lnTo>
                  <a:lnTo>
                    <a:pt x="3407" y="3501"/>
                  </a:lnTo>
                  <a:lnTo>
                    <a:pt x="3219" y="4156"/>
                  </a:lnTo>
                  <a:lnTo>
                    <a:pt x="3876" y="3282"/>
                  </a:lnTo>
                  <a:close/>
                  <a:moveTo>
                    <a:pt x="3876" y="5843"/>
                  </a:moveTo>
                  <a:lnTo>
                    <a:pt x="3501" y="5843"/>
                  </a:lnTo>
                  <a:lnTo>
                    <a:pt x="3751" y="5125"/>
                  </a:lnTo>
                  <a:lnTo>
                    <a:pt x="3063" y="6062"/>
                  </a:lnTo>
                  <a:lnTo>
                    <a:pt x="3407" y="6062"/>
                  </a:lnTo>
                  <a:lnTo>
                    <a:pt x="3219" y="6718"/>
                  </a:lnTo>
                  <a:lnTo>
                    <a:pt x="3876" y="5843"/>
                  </a:lnTo>
                  <a:close/>
                  <a:moveTo>
                    <a:pt x="5407" y="5843"/>
                  </a:moveTo>
                  <a:lnTo>
                    <a:pt x="5032" y="5843"/>
                  </a:lnTo>
                  <a:lnTo>
                    <a:pt x="5282" y="5125"/>
                  </a:lnTo>
                  <a:lnTo>
                    <a:pt x="4594" y="6062"/>
                  </a:lnTo>
                  <a:lnTo>
                    <a:pt x="4938" y="6062"/>
                  </a:lnTo>
                  <a:lnTo>
                    <a:pt x="4751" y="6718"/>
                  </a:lnTo>
                  <a:lnTo>
                    <a:pt x="5407" y="5843"/>
                  </a:lnTo>
                  <a:close/>
                  <a:moveTo>
                    <a:pt x="2344" y="5843"/>
                  </a:moveTo>
                  <a:lnTo>
                    <a:pt x="1969" y="5843"/>
                  </a:lnTo>
                  <a:lnTo>
                    <a:pt x="2219" y="5125"/>
                  </a:lnTo>
                  <a:lnTo>
                    <a:pt x="1532" y="6062"/>
                  </a:lnTo>
                  <a:lnTo>
                    <a:pt x="1876" y="6062"/>
                  </a:lnTo>
                  <a:lnTo>
                    <a:pt x="1688" y="6718"/>
                  </a:lnTo>
                  <a:lnTo>
                    <a:pt x="2344" y="5843"/>
                  </a:lnTo>
                  <a:close/>
                  <a:moveTo>
                    <a:pt x="11500" y="5843"/>
                  </a:moveTo>
                  <a:lnTo>
                    <a:pt x="11156" y="5843"/>
                  </a:lnTo>
                  <a:lnTo>
                    <a:pt x="11406" y="5125"/>
                  </a:lnTo>
                  <a:lnTo>
                    <a:pt x="10687" y="6062"/>
                  </a:lnTo>
                  <a:lnTo>
                    <a:pt x="11062" y="6062"/>
                  </a:lnTo>
                  <a:lnTo>
                    <a:pt x="10874" y="6718"/>
                  </a:lnTo>
                  <a:lnTo>
                    <a:pt x="11500" y="5843"/>
                  </a:lnTo>
                  <a:close/>
                  <a:moveTo>
                    <a:pt x="5407" y="3282"/>
                  </a:moveTo>
                  <a:lnTo>
                    <a:pt x="5032" y="3282"/>
                  </a:lnTo>
                  <a:lnTo>
                    <a:pt x="5282" y="2563"/>
                  </a:lnTo>
                  <a:lnTo>
                    <a:pt x="4594" y="3501"/>
                  </a:lnTo>
                  <a:lnTo>
                    <a:pt x="4938" y="3501"/>
                  </a:lnTo>
                  <a:lnTo>
                    <a:pt x="4751" y="4156"/>
                  </a:lnTo>
                  <a:lnTo>
                    <a:pt x="5407" y="3282"/>
                  </a:lnTo>
                  <a:close/>
                  <a:moveTo>
                    <a:pt x="2344" y="3282"/>
                  </a:moveTo>
                  <a:lnTo>
                    <a:pt x="1969" y="3282"/>
                  </a:lnTo>
                  <a:lnTo>
                    <a:pt x="2219" y="2563"/>
                  </a:lnTo>
                  <a:lnTo>
                    <a:pt x="1532" y="3501"/>
                  </a:lnTo>
                  <a:lnTo>
                    <a:pt x="1876" y="3501"/>
                  </a:lnTo>
                  <a:lnTo>
                    <a:pt x="1688" y="4156"/>
                  </a:lnTo>
                  <a:lnTo>
                    <a:pt x="2344" y="3282"/>
                  </a:lnTo>
                  <a:close/>
                  <a:moveTo>
                    <a:pt x="9968" y="5843"/>
                  </a:moveTo>
                  <a:lnTo>
                    <a:pt x="9625" y="5843"/>
                  </a:lnTo>
                  <a:lnTo>
                    <a:pt x="9875" y="5125"/>
                  </a:lnTo>
                  <a:lnTo>
                    <a:pt x="9156" y="6062"/>
                  </a:lnTo>
                  <a:lnTo>
                    <a:pt x="9531" y="6062"/>
                  </a:lnTo>
                  <a:lnTo>
                    <a:pt x="9343" y="6718"/>
                  </a:lnTo>
                  <a:lnTo>
                    <a:pt x="9968" y="5843"/>
                  </a:lnTo>
                  <a:close/>
                  <a:moveTo>
                    <a:pt x="8468" y="3282"/>
                  </a:moveTo>
                  <a:lnTo>
                    <a:pt x="8093" y="3282"/>
                  </a:lnTo>
                  <a:lnTo>
                    <a:pt x="8343" y="2563"/>
                  </a:lnTo>
                  <a:lnTo>
                    <a:pt x="7625" y="3501"/>
                  </a:lnTo>
                  <a:lnTo>
                    <a:pt x="8000" y="3501"/>
                  </a:lnTo>
                  <a:lnTo>
                    <a:pt x="7812" y="4156"/>
                  </a:lnTo>
                  <a:lnTo>
                    <a:pt x="8468" y="3282"/>
                  </a:lnTo>
                  <a:close/>
                  <a:moveTo>
                    <a:pt x="9968" y="3282"/>
                  </a:moveTo>
                  <a:lnTo>
                    <a:pt x="9625" y="3282"/>
                  </a:lnTo>
                  <a:lnTo>
                    <a:pt x="9875" y="2563"/>
                  </a:lnTo>
                  <a:lnTo>
                    <a:pt x="9156" y="3501"/>
                  </a:lnTo>
                  <a:lnTo>
                    <a:pt x="9531" y="3501"/>
                  </a:lnTo>
                  <a:lnTo>
                    <a:pt x="9343" y="4156"/>
                  </a:lnTo>
                  <a:lnTo>
                    <a:pt x="9968" y="3282"/>
                  </a:lnTo>
                  <a:close/>
                  <a:moveTo>
                    <a:pt x="10156" y="8125"/>
                  </a:moveTo>
                  <a:lnTo>
                    <a:pt x="10812" y="7250"/>
                  </a:lnTo>
                  <a:lnTo>
                    <a:pt x="10437" y="7250"/>
                  </a:lnTo>
                  <a:lnTo>
                    <a:pt x="10687" y="6531"/>
                  </a:lnTo>
                  <a:lnTo>
                    <a:pt x="10000" y="7437"/>
                  </a:lnTo>
                  <a:lnTo>
                    <a:pt x="10343" y="7437"/>
                  </a:lnTo>
                  <a:lnTo>
                    <a:pt x="10156" y="8125"/>
                  </a:lnTo>
                  <a:close/>
                  <a:moveTo>
                    <a:pt x="8468" y="5843"/>
                  </a:moveTo>
                  <a:lnTo>
                    <a:pt x="8093" y="5843"/>
                  </a:lnTo>
                  <a:lnTo>
                    <a:pt x="8343" y="5125"/>
                  </a:lnTo>
                  <a:lnTo>
                    <a:pt x="7625" y="6062"/>
                  </a:lnTo>
                  <a:lnTo>
                    <a:pt x="8000" y="6062"/>
                  </a:lnTo>
                  <a:lnTo>
                    <a:pt x="7812" y="6718"/>
                  </a:lnTo>
                  <a:lnTo>
                    <a:pt x="8468" y="5843"/>
                  </a:lnTo>
                  <a:close/>
                  <a:moveTo>
                    <a:pt x="6937" y="3282"/>
                  </a:moveTo>
                  <a:lnTo>
                    <a:pt x="6562" y="3282"/>
                  </a:lnTo>
                  <a:lnTo>
                    <a:pt x="6812" y="2563"/>
                  </a:lnTo>
                  <a:lnTo>
                    <a:pt x="6125" y="3501"/>
                  </a:lnTo>
                  <a:lnTo>
                    <a:pt x="6468" y="3501"/>
                  </a:lnTo>
                  <a:lnTo>
                    <a:pt x="6281" y="4156"/>
                  </a:lnTo>
                  <a:lnTo>
                    <a:pt x="6937" y="3282"/>
                  </a:lnTo>
                  <a:close/>
                  <a:moveTo>
                    <a:pt x="6281" y="1594"/>
                  </a:moveTo>
                  <a:lnTo>
                    <a:pt x="6937" y="719"/>
                  </a:lnTo>
                  <a:lnTo>
                    <a:pt x="6562" y="719"/>
                  </a:lnTo>
                  <a:lnTo>
                    <a:pt x="6812" y="0"/>
                  </a:lnTo>
                  <a:lnTo>
                    <a:pt x="6125" y="938"/>
                  </a:lnTo>
                  <a:lnTo>
                    <a:pt x="6468" y="938"/>
                  </a:lnTo>
                  <a:lnTo>
                    <a:pt x="6281" y="1594"/>
                  </a:lnTo>
                  <a:close/>
                  <a:moveTo>
                    <a:pt x="2532" y="5562"/>
                  </a:moveTo>
                  <a:lnTo>
                    <a:pt x="3157" y="4687"/>
                  </a:lnTo>
                  <a:lnTo>
                    <a:pt x="2813" y="4687"/>
                  </a:lnTo>
                  <a:lnTo>
                    <a:pt x="3032" y="3969"/>
                  </a:lnTo>
                  <a:lnTo>
                    <a:pt x="2344" y="4875"/>
                  </a:lnTo>
                  <a:lnTo>
                    <a:pt x="2719" y="4875"/>
                  </a:lnTo>
                  <a:lnTo>
                    <a:pt x="2532" y="5562"/>
                  </a:lnTo>
                  <a:close/>
                  <a:moveTo>
                    <a:pt x="2532" y="8125"/>
                  </a:moveTo>
                  <a:lnTo>
                    <a:pt x="3157" y="7250"/>
                  </a:lnTo>
                  <a:lnTo>
                    <a:pt x="2813" y="7250"/>
                  </a:lnTo>
                  <a:lnTo>
                    <a:pt x="3032" y="6531"/>
                  </a:lnTo>
                  <a:lnTo>
                    <a:pt x="2344" y="7437"/>
                  </a:lnTo>
                  <a:lnTo>
                    <a:pt x="2719" y="7437"/>
                  </a:lnTo>
                  <a:lnTo>
                    <a:pt x="2532" y="8125"/>
                  </a:lnTo>
                  <a:close/>
                  <a:moveTo>
                    <a:pt x="2532" y="3001"/>
                  </a:moveTo>
                  <a:lnTo>
                    <a:pt x="3157" y="2126"/>
                  </a:lnTo>
                  <a:lnTo>
                    <a:pt x="2813" y="2126"/>
                  </a:lnTo>
                  <a:lnTo>
                    <a:pt x="3032" y="1407"/>
                  </a:lnTo>
                  <a:lnTo>
                    <a:pt x="2344" y="2313"/>
                  </a:lnTo>
                  <a:lnTo>
                    <a:pt x="2719" y="2313"/>
                  </a:lnTo>
                  <a:lnTo>
                    <a:pt x="2532" y="3001"/>
                  </a:lnTo>
                  <a:close/>
                  <a:moveTo>
                    <a:pt x="4032" y="8125"/>
                  </a:moveTo>
                  <a:lnTo>
                    <a:pt x="4688" y="7250"/>
                  </a:lnTo>
                  <a:lnTo>
                    <a:pt x="4344" y="7250"/>
                  </a:lnTo>
                  <a:lnTo>
                    <a:pt x="4563" y="6531"/>
                  </a:lnTo>
                  <a:lnTo>
                    <a:pt x="3876" y="7437"/>
                  </a:lnTo>
                  <a:lnTo>
                    <a:pt x="4251" y="7437"/>
                  </a:lnTo>
                  <a:lnTo>
                    <a:pt x="4032" y="8125"/>
                  </a:lnTo>
                  <a:close/>
                  <a:moveTo>
                    <a:pt x="3219" y="1594"/>
                  </a:moveTo>
                  <a:lnTo>
                    <a:pt x="3876" y="719"/>
                  </a:lnTo>
                  <a:lnTo>
                    <a:pt x="3501" y="719"/>
                  </a:lnTo>
                  <a:lnTo>
                    <a:pt x="3751" y="0"/>
                  </a:lnTo>
                  <a:lnTo>
                    <a:pt x="3063" y="938"/>
                  </a:lnTo>
                  <a:lnTo>
                    <a:pt x="3407" y="938"/>
                  </a:lnTo>
                  <a:lnTo>
                    <a:pt x="3219" y="1594"/>
                  </a:lnTo>
                  <a:close/>
                  <a:moveTo>
                    <a:pt x="1688" y="1594"/>
                  </a:moveTo>
                  <a:lnTo>
                    <a:pt x="2344" y="719"/>
                  </a:lnTo>
                  <a:lnTo>
                    <a:pt x="1969" y="719"/>
                  </a:lnTo>
                  <a:lnTo>
                    <a:pt x="2219" y="0"/>
                  </a:lnTo>
                  <a:lnTo>
                    <a:pt x="1532" y="938"/>
                  </a:lnTo>
                  <a:lnTo>
                    <a:pt x="1876" y="938"/>
                  </a:lnTo>
                  <a:lnTo>
                    <a:pt x="1688" y="1594"/>
                  </a:lnTo>
                  <a:close/>
                  <a:moveTo>
                    <a:pt x="1001" y="8125"/>
                  </a:moveTo>
                  <a:lnTo>
                    <a:pt x="1626" y="7250"/>
                  </a:lnTo>
                  <a:lnTo>
                    <a:pt x="1282" y="7250"/>
                  </a:lnTo>
                  <a:lnTo>
                    <a:pt x="1532" y="6531"/>
                  </a:lnTo>
                  <a:lnTo>
                    <a:pt x="813" y="7437"/>
                  </a:lnTo>
                  <a:lnTo>
                    <a:pt x="1188" y="7437"/>
                  </a:lnTo>
                  <a:lnTo>
                    <a:pt x="1001" y="8125"/>
                  </a:lnTo>
                  <a:close/>
                  <a:moveTo>
                    <a:pt x="157" y="4156"/>
                  </a:moveTo>
                  <a:lnTo>
                    <a:pt x="813" y="3282"/>
                  </a:lnTo>
                  <a:lnTo>
                    <a:pt x="469" y="3282"/>
                  </a:lnTo>
                  <a:lnTo>
                    <a:pt x="688" y="2563"/>
                  </a:lnTo>
                  <a:lnTo>
                    <a:pt x="0" y="3501"/>
                  </a:lnTo>
                  <a:lnTo>
                    <a:pt x="376" y="3501"/>
                  </a:lnTo>
                  <a:lnTo>
                    <a:pt x="157" y="4156"/>
                  </a:lnTo>
                  <a:close/>
                  <a:moveTo>
                    <a:pt x="9343" y="1594"/>
                  </a:moveTo>
                  <a:lnTo>
                    <a:pt x="9968" y="719"/>
                  </a:lnTo>
                  <a:lnTo>
                    <a:pt x="9625" y="719"/>
                  </a:lnTo>
                  <a:lnTo>
                    <a:pt x="9875" y="0"/>
                  </a:lnTo>
                  <a:lnTo>
                    <a:pt x="9156" y="938"/>
                  </a:lnTo>
                  <a:lnTo>
                    <a:pt x="9531" y="938"/>
                  </a:lnTo>
                  <a:lnTo>
                    <a:pt x="9343" y="1594"/>
                  </a:lnTo>
                  <a:close/>
                  <a:moveTo>
                    <a:pt x="157" y="6718"/>
                  </a:moveTo>
                  <a:lnTo>
                    <a:pt x="813" y="5843"/>
                  </a:lnTo>
                  <a:lnTo>
                    <a:pt x="469" y="5843"/>
                  </a:lnTo>
                  <a:lnTo>
                    <a:pt x="688" y="5125"/>
                  </a:lnTo>
                  <a:lnTo>
                    <a:pt x="0" y="6062"/>
                  </a:lnTo>
                  <a:lnTo>
                    <a:pt x="376" y="6062"/>
                  </a:lnTo>
                  <a:lnTo>
                    <a:pt x="157" y="6718"/>
                  </a:lnTo>
                  <a:close/>
                  <a:moveTo>
                    <a:pt x="4032" y="5562"/>
                  </a:moveTo>
                  <a:lnTo>
                    <a:pt x="4688" y="4687"/>
                  </a:lnTo>
                  <a:lnTo>
                    <a:pt x="4344" y="4687"/>
                  </a:lnTo>
                  <a:lnTo>
                    <a:pt x="4563" y="3969"/>
                  </a:lnTo>
                  <a:lnTo>
                    <a:pt x="3876" y="4875"/>
                  </a:lnTo>
                  <a:lnTo>
                    <a:pt x="4251" y="4875"/>
                  </a:lnTo>
                  <a:lnTo>
                    <a:pt x="4032" y="5562"/>
                  </a:lnTo>
                  <a:close/>
                  <a:moveTo>
                    <a:pt x="1001" y="5562"/>
                  </a:moveTo>
                  <a:lnTo>
                    <a:pt x="1626" y="4687"/>
                  </a:lnTo>
                  <a:lnTo>
                    <a:pt x="1282" y="4687"/>
                  </a:lnTo>
                  <a:lnTo>
                    <a:pt x="1532" y="3969"/>
                  </a:lnTo>
                  <a:lnTo>
                    <a:pt x="813" y="4875"/>
                  </a:lnTo>
                  <a:lnTo>
                    <a:pt x="1188" y="4875"/>
                  </a:lnTo>
                  <a:lnTo>
                    <a:pt x="1001" y="5562"/>
                  </a:lnTo>
                  <a:close/>
                  <a:moveTo>
                    <a:pt x="1001" y="3001"/>
                  </a:moveTo>
                  <a:lnTo>
                    <a:pt x="1626" y="2126"/>
                  </a:lnTo>
                  <a:lnTo>
                    <a:pt x="1282" y="2126"/>
                  </a:lnTo>
                  <a:lnTo>
                    <a:pt x="1532" y="1407"/>
                  </a:lnTo>
                  <a:lnTo>
                    <a:pt x="813" y="2313"/>
                  </a:lnTo>
                  <a:lnTo>
                    <a:pt x="1188" y="2313"/>
                  </a:lnTo>
                  <a:lnTo>
                    <a:pt x="1001" y="3001"/>
                  </a:lnTo>
                  <a:close/>
                  <a:moveTo>
                    <a:pt x="157" y="1594"/>
                  </a:moveTo>
                  <a:lnTo>
                    <a:pt x="813" y="719"/>
                  </a:lnTo>
                  <a:lnTo>
                    <a:pt x="469" y="719"/>
                  </a:lnTo>
                  <a:lnTo>
                    <a:pt x="688" y="0"/>
                  </a:lnTo>
                  <a:lnTo>
                    <a:pt x="0" y="938"/>
                  </a:lnTo>
                  <a:lnTo>
                    <a:pt x="376" y="938"/>
                  </a:lnTo>
                  <a:lnTo>
                    <a:pt x="157" y="1594"/>
                  </a:lnTo>
                  <a:close/>
                  <a:moveTo>
                    <a:pt x="4032" y="3001"/>
                  </a:moveTo>
                  <a:lnTo>
                    <a:pt x="4688" y="2126"/>
                  </a:lnTo>
                  <a:lnTo>
                    <a:pt x="4344" y="2126"/>
                  </a:lnTo>
                  <a:lnTo>
                    <a:pt x="4563" y="1407"/>
                  </a:lnTo>
                  <a:lnTo>
                    <a:pt x="3876" y="2313"/>
                  </a:lnTo>
                  <a:lnTo>
                    <a:pt x="4251" y="2313"/>
                  </a:lnTo>
                  <a:lnTo>
                    <a:pt x="4032" y="3001"/>
                  </a:lnTo>
                  <a:close/>
                  <a:moveTo>
                    <a:pt x="7093" y="3001"/>
                  </a:moveTo>
                  <a:lnTo>
                    <a:pt x="7750" y="2126"/>
                  </a:lnTo>
                  <a:lnTo>
                    <a:pt x="7375" y="2126"/>
                  </a:lnTo>
                  <a:lnTo>
                    <a:pt x="7625" y="1407"/>
                  </a:lnTo>
                  <a:lnTo>
                    <a:pt x="6937" y="2313"/>
                  </a:lnTo>
                  <a:lnTo>
                    <a:pt x="7281" y="2313"/>
                  </a:lnTo>
                  <a:lnTo>
                    <a:pt x="7093" y="3001"/>
                  </a:lnTo>
                  <a:close/>
                  <a:moveTo>
                    <a:pt x="8625" y="8125"/>
                  </a:moveTo>
                  <a:lnTo>
                    <a:pt x="9281" y="7250"/>
                  </a:lnTo>
                  <a:lnTo>
                    <a:pt x="8906" y="7250"/>
                  </a:lnTo>
                  <a:lnTo>
                    <a:pt x="9156" y="6531"/>
                  </a:lnTo>
                  <a:lnTo>
                    <a:pt x="8468" y="7437"/>
                  </a:lnTo>
                  <a:lnTo>
                    <a:pt x="8812" y="7437"/>
                  </a:lnTo>
                  <a:lnTo>
                    <a:pt x="8625" y="8125"/>
                  </a:lnTo>
                  <a:close/>
                  <a:moveTo>
                    <a:pt x="7812" y="1594"/>
                  </a:moveTo>
                  <a:lnTo>
                    <a:pt x="8468" y="719"/>
                  </a:lnTo>
                  <a:lnTo>
                    <a:pt x="8093" y="719"/>
                  </a:lnTo>
                  <a:lnTo>
                    <a:pt x="8343" y="0"/>
                  </a:lnTo>
                  <a:lnTo>
                    <a:pt x="7625" y="938"/>
                  </a:lnTo>
                  <a:lnTo>
                    <a:pt x="8000" y="938"/>
                  </a:lnTo>
                  <a:lnTo>
                    <a:pt x="7812" y="1594"/>
                  </a:lnTo>
                  <a:close/>
                  <a:moveTo>
                    <a:pt x="8625" y="5562"/>
                  </a:moveTo>
                  <a:lnTo>
                    <a:pt x="9281" y="4687"/>
                  </a:lnTo>
                  <a:lnTo>
                    <a:pt x="8906" y="4687"/>
                  </a:lnTo>
                  <a:lnTo>
                    <a:pt x="9156" y="3969"/>
                  </a:lnTo>
                  <a:lnTo>
                    <a:pt x="8468" y="4875"/>
                  </a:lnTo>
                  <a:lnTo>
                    <a:pt x="8812" y="4875"/>
                  </a:lnTo>
                  <a:lnTo>
                    <a:pt x="8625" y="5562"/>
                  </a:lnTo>
                  <a:close/>
                  <a:moveTo>
                    <a:pt x="8625" y="3001"/>
                  </a:moveTo>
                  <a:lnTo>
                    <a:pt x="9281" y="2126"/>
                  </a:lnTo>
                  <a:lnTo>
                    <a:pt x="8906" y="2126"/>
                  </a:lnTo>
                  <a:lnTo>
                    <a:pt x="9156" y="1407"/>
                  </a:lnTo>
                  <a:lnTo>
                    <a:pt x="8468" y="2313"/>
                  </a:lnTo>
                  <a:lnTo>
                    <a:pt x="8812" y="2313"/>
                  </a:lnTo>
                  <a:lnTo>
                    <a:pt x="8625" y="3001"/>
                  </a:lnTo>
                  <a:close/>
                  <a:moveTo>
                    <a:pt x="7093" y="5562"/>
                  </a:moveTo>
                  <a:lnTo>
                    <a:pt x="7750" y="4687"/>
                  </a:lnTo>
                  <a:lnTo>
                    <a:pt x="7375" y="4687"/>
                  </a:lnTo>
                  <a:lnTo>
                    <a:pt x="7625" y="3969"/>
                  </a:lnTo>
                  <a:lnTo>
                    <a:pt x="6937" y="4875"/>
                  </a:lnTo>
                  <a:lnTo>
                    <a:pt x="7281" y="4875"/>
                  </a:lnTo>
                  <a:lnTo>
                    <a:pt x="7093" y="5562"/>
                  </a:lnTo>
                  <a:close/>
                  <a:moveTo>
                    <a:pt x="5563" y="8125"/>
                  </a:moveTo>
                  <a:lnTo>
                    <a:pt x="6218" y="7250"/>
                  </a:lnTo>
                  <a:lnTo>
                    <a:pt x="5843" y="7250"/>
                  </a:lnTo>
                  <a:lnTo>
                    <a:pt x="6093" y="6531"/>
                  </a:lnTo>
                  <a:lnTo>
                    <a:pt x="5407" y="7437"/>
                  </a:lnTo>
                  <a:lnTo>
                    <a:pt x="5751" y="7437"/>
                  </a:lnTo>
                  <a:lnTo>
                    <a:pt x="5563" y="8125"/>
                  </a:lnTo>
                  <a:close/>
                  <a:moveTo>
                    <a:pt x="4751" y="1594"/>
                  </a:moveTo>
                  <a:lnTo>
                    <a:pt x="5407" y="719"/>
                  </a:lnTo>
                  <a:lnTo>
                    <a:pt x="5032" y="719"/>
                  </a:lnTo>
                  <a:lnTo>
                    <a:pt x="5282" y="0"/>
                  </a:lnTo>
                  <a:lnTo>
                    <a:pt x="4594" y="938"/>
                  </a:lnTo>
                  <a:lnTo>
                    <a:pt x="4938" y="938"/>
                  </a:lnTo>
                  <a:lnTo>
                    <a:pt x="4751" y="1594"/>
                  </a:lnTo>
                  <a:close/>
                  <a:moveTo>
                    <a:pt x="5563" y="3001"/>
                  </a:moveTo>
                  <a:lnTo>
                    <a:pt x="6218" y="2126"/>
                  </a:lnTo>
                  <a:lnTo>
                    <a:pt x="5843" y="2126"/>
                  </a:lnTo>
                  <a:lnTo>
                    <a:pt x="6093" y="1407"/>
                  </a:lnTo>
                  <a:lnTo>
                    <a:pt x="5407" y="2313"/>
                  </a:lnTo>
                  <a:lnTo>
                    <a:pt x="5751" y="2313"/>
                  </a:lnTo>
                  <a:lnTo>
                    <a:pt x="5563" y="3001"/>
                  </a:lnTo>
                  <a:close/>
                  <a:moveTo>
                    <a:pt x="5563" y="5562"/>
                  </a:moveTo>
                  <a:lnTo>
                    <a:pt x="6218" y="4687"/>
                  </a:lnTo>
                  <a:lnTo>
                    <a:pt x="5843" y="4687"/>
                  </a:lnTo>
                  <a:lnTo>
                    <a:pt x="6093" y="3969"/>
                  </a:lnTo>
                  <a:lnTo>
                    <a:pt x="5407" y="4875"/>
                  </a:lnTo>
                  <a:lnTo>
                    <a:pt x="5751" y="4875"/>
                  </a:lnTo>
                  <a:lnTo>
                    <a:pt x="5563" y="5562"/>
                  </a:lnTo>
                  <a:close/>
                  <a:moveTo>
                    <a:pt x="7093" y="8125"/>
                  </a:moveTo>
                  <a:lnTo>
                    <a:pt x="7750" y="7250"/>
                  </a:lnTo>
                  <a:lnTo>
                    <a:pt x="7375" y="7250"/>
                  </a:lnTo>
                  <a:lnTo>
                    <a:pt x="7625" y="6531"/>
                  </a:lnTo>
                  <a:lnTo>
                    <a:pt x="6937" y="7437"/>
                  </a:lnTo>
                  <a:lnTo>
                    <a:pt x="7281" y="7437"/>
                  </a:lnTo>
                  <a:lnTo>
                    <a:pt x="7093" y="812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599362" y="1061618"/>
            <a:ext cx="5433540" cy="4734765"/>
          </a:xfrm>
          <a:prstGeom prst="rect">
            <a:avLst/>
          </a:prstGeom>
        </p:spPr>
        <p:txBody>
          <a:bodyPr lIns="91420" tIns="45710" rIns="91420" bIns="45710" anchor="ctr">
            <a:noAutofit/>
          </a:bodyPr>
          <a:lstStyle>
            <a:lvl1pPr marL="226478" indent="-22647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tabLst>
                <a:tab pos="455073" algn="l"/>
              </a:tabLst>
              <a:defRPr lang="en-GB" sz="2667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1pPr>
            <a:lvl2pPr marL="455073" indent="-228594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Arial"/>
              <a:buChar char="•"/>
              <a:defRPr lang="en-GB" sz="2400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2pPr>
            <a:lvl3pPr marL="996719" indent="-228548">
              <a:lnSpc>
                <a:spcPct val="100000"/>
              </a:lnSpc>
              <a:spcBef>
                <a:spcPts val="1467"/>
              </a:spcBef>
              <a:buClr>
                <a:schemeClr val="tx1"/>
              </a:buClr>
              <a:buSzPct val="60000"/>
              <a:buFont typeface="Arial"/>
              <a:buChar char="•"/>
              <a:defRPr lang="en-GB" sz="2667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"/>
              </a:defRPr>
            </a:lvl3pPr>
            <a:lvl4pPr marL="1214683" indent="-228548">
              <a:lnSpc>
                <a:spcPct val="100000"/>
              </a:lnSpc>
              <a:spcBef>
                <a:spcPts val="1467"/>
              </a:spcBef>
              <a:buClr>
                <a:schemeClr val="tx1"/>
              </a:buClr>
              <a:buSzPct val="60000"/>
              <a:buFont typeface="Arial"/>
              <a:buChar char="•"/>
              <a:defRPr lang="en-GB" sz="2667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"/>
              </a:defRPr>
            </a:lvl4pPr>
            <a:lvl5pPr marL="1443231" indent="-224314">
              <a:lnSpc>
                <a:spcPct val="100000"/>
              </a:lnSpc>
              <a:spcBef>
                <a:spcPts val="1467"/>
              </a:spcBef>
              <a:buClr>
                <a:schemeClr val="tx1"/>
              </a:buClr>
              <a:buSzPct val="60000"/>
              <a:buFont typeface="Arial"/>
              <a:buChar char="•"/>
              <a:defRPr lang="en-US" sz="2667" kern="1200" dirty="0">
                <a:solidFill>
                  <a:schemeClr val="tx1"/>
                </a:solidFill>
                <a:latin typeface="CiscoSansTT Light" panose="020B0503020201020303" pitchFamily="34" charset="0"/>
                <a:ea typeface="ＭＳ Ｐゴシック" charset="0"/>
                <a:cs typeface="CiscoSans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9259FFFA-F74E-B143-8C68-EFB508DA7F9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97409" y="256033"/>
            <a:ext cx="3630039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9" tIns="60949" rIns="121899" bIns="60949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733" b="1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CiscoSansTT Light" panose="020B0503020201020303" pitchFamily="34" charset="0"/>
              </a:rPr>
              <a:t>目录</a:t>
            </a:r>
            <a:endParaRPr kumimoji="0" lang="en-US" sz="3733" b="1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等线 Light" panose="02010600030101010101" pitchFamily="2" charset="-122"/>
              <a:ea typeface="等线 Light" panose="02010600030101010101" pitchFamily="2" charset="-122"/>
              <a:cs typeface="CiscoSansTT Light" panose="020B0503020201020303" pitchFamily="34" charset="0"/>
            </a:endParaRP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6192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82085" y="1607864"/>
            <a:ext cx="11021483" cy="3657600"/>
          </a:xfrm>
          <a:prstGeom prst="rect">
            <a:avLst/>
          </a:prstGeom>
        </p:spPr>
        <p:txBody>
          <a:bodyPr/>
          <a:lstStyle>
            <a:lvl1pPr>
              <a:spcBef>
                <a:spcPts val="1480"/>
              </a:spcBef>
              <a:buClr>
                <a:schemeClr val="tx1"/>
              </a:buClr>
              <a:buSzPct val="80000"/>
              <a:defRPr lang="en-US" sz="2400" b="0" i="0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lang="en-US" sz="2133" b="0" i="0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2pPr>
            <a:lvl3pPr>
              <a:defRPr lang="en-US" sz="2667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667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itle 18"/>
          <p:cNvSpPr>
            <a:spLocks noGrp="1"/>
          </p:cNvSpPr>
          <p:nvPr>
            <p:ph type="title"/>
          </p:nvPr>
        </p:nvSpPr>
        <p:spPr>
          <a:xfrm>
            <a:off x="597408" y="256033"/>
            <a:ext cx="11009376" cy="975783"/>
          </a:xfrm>
        </p:spPr>
        <p:txBody>
          <a:bodyPr/>
          <a:lstStyle>
            <a:lvl1pPr>
              <a:defRPr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en-US" dirty="0">
                <a:solidFill>
                  <a:srgbClr val="005073"/>
                </a:solidFill>
              </a:rPr>
              <a:t>Agenda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FA64AA-A28F-498B-A004-4E8816F50A4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5455920"/>
            <a:ext cx="12192000" cy="1402080"/>
            <a:chOff x="0" y="4091940"/>
            <a:chExt cx="9144000" cy="10515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E39D24-C51B-410F-A295-0F536904E5EB}"/>
                </a:ext>
              </a:extLst>
            </p:cNvPr>
            <p:cNvSpPr/>
            <p:nvPr userDrawn="1"/>
          </p:nvSpPr>
          <p:spPr>
            <a:xfrm>
              <a:off x="0" y="4091940"/>
              <a:ext cx="9144000" cy="1051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Freeform 1">
              <a:extLst>
                <a:ext uri="{FF2B5EF4-FFF2-40B4-BE49-F238E27FC236}">
                  <a16:creationId xmlns:a16="http://schemas.microsoft.com/office/drawing/2014/main" id="{A0078E69-FFC6-4D39-B9A4-31462FF6DF84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9144" y="4134483"/>
              <a:ext cx="9125712" cy="1009017"/>
            </a:xfrm>
            <a:custGeom>
              <a:avLst/>
              <a:gdLst>
                <a:gd name="T0" fmla="*/ 25965 w 27999"/>
                <a:gd name="T1" fmla="*/ 2799 h 3094"/>
                <a:gd name="T2" fmla="*/ 26613 w 27999"/>
                <a:gd name="T3" fmla="*/ 1503 h 3094"/>
                <a:gd name="T4" fmla="*/ 26613 w 27999"/>
                <a:gd name="T5" fmla="*/ 1503 h 3094"/>
                <a:gd name="T6" fmla="*/ 21485 w 27999"/>
                <a:gd name="T7" fmla="*/ 678 h 3094"/>
                <a:gd name="T8" fmla="*/ 6808 w 27999"/>
                <a:gd name="T9" fmla="*/ 3093 h 3094"/>
                <a:gd name="T10" fmla="*/ 5099 w 27999"/>
                <a:gd name="T11" fmla="*/ 3093 h 3094"/>
                <a:gd name="T12" fmla="*/ 23105 w 27999"/>
                <a:gd name="T13" fmla="*/ 2799 h 3094"/>
                <a:gd name="T14" fmla="*/ 23105 w 27999"/>
                <a:gd name="T15" fmla="*/ 2799 h 3094"/>
                <a:gd name="T16" fmla="*/ 22516 w 27999"/>
                <a:gd name="T17" fmla="*/ 884 h 3094"/>
                <a:gd name="T18" fmla="*/ 21514 w 27999"/>
                <a:gd name="T19" fmla="*/ 2179 h 3094"/>
                <a:gd name="T20" fmla="*/ 25022 w 27999"/>
                <a:gd name="T21" fmla="*/ 1326 h 3094"/>
                <a:gd name="T22" fmla="*/ 25463 w 27999"/>
                <a:gd name="T23" fmla="*/ 678 h 3094"/>
                <a:gd name="T24" fmla="*/ 24373 w 27999"/>
                <a:gd name="T25" fmla="*/ 678 h 3094"/>
                <a:gd name="T26" fmla="*/ 8252 w 27999"/>
                <a:gd name="T27" fmla="*/ 3093 h 3094"/>
                <a:gd name="T28" fmla="*/ 22310 w 27999"/>
                <a:gd name="T29" fmla="*/ 3093 h 3094"/>
                <a:gd name="T30" fmla="*/ 24019 w 27999"/>
                <a:gd name="T31" fmla="*/ 3093 h 3094"/>
                <a:gd name="T32" fmla="*/ 27674 w 27999"/>
                <a:gd name="T33" fmla="*/ 2003 h 3094"/>
                <a:gd name="T34" fmla="*/ 9933 w 27999"/>
                <a:gd name="T35" fmla="*/ 2415 h 3094"/>
                <a:gd name="T36" fmla="*/ 26908 w 27999"/>
                <a:gd name="T37" fmla="*/ 3093 h 3094"/>
                <a:gd name="T38" fmla="*/ 19952 w 27999"/>
                <a:gd name="T39" fmla="*/ 2415 h 3094"/>
                <a:gd name="T40" fmla="*/ 18302 w 27999"/>
                <a:gd name="T41" fmla="*/ 3093 h 3094"/>
                <a:gd name="T42" fmla="*/ 11348 w 27999"/>
                <a:gd name="T43" fmla="*/ 2415 h 3094"/>
                <a:gd name="T44" fmla="*/ 12556 w 27999"/>
                <a:gd name="T45" fmla="*/ 3093 h 3094"/>
                <a:gd name="T46" fmla="*/ 17093 w 27999"/>
                <a:gd name="T47" fmla="*/ 2415 h 3094"/>
                <a:gd name="T48" fmla="*/ 20718 w 27999"/>
                <a:gd name="T49" fmla="*/ 1326 h 3094"/>
                <a:gd name="T50" fmla="*/ 6808 w 27999"/>
                <a:gd name="T51" fmla="*/ 678 h 3094"/>
                <a:gd name="T52" fmla="*/ 5069 w 27999"/>
                <a:gd name="T53" fmla="*/ 2003 h 3094"/>
                <a:gd name="T54" fmla="*/ 5129 w 27999"/>
                <a:gd name="T55" fmla="*/ 1503 h 3094"/>
                <a:gd name="T56" fmla="*/ 5129 w 27999"/>
                <a:gd name="T57" fmla="*/ 1503 h 3094"/>
                <a:gd name="T58" fmla="*/ 6072 w 27999"/>
                <a:gd name="T59" fmla="*/ 2179 h 3094"/>
                <a:gd name="T60" fmla="*/ 8606 w 27999"/>
                <a:gd name="T61" fmla="*/ 2179 h 3094"/>
                <a:gd name="T62" fmla="*/ 8488 w 27999"/>
                <a:gd name="T63" fmla="*/ 0 h 3094"/>
                <a:gd name="T64" fmla="*/ 7604 w 27999"/>
                <a:gd name="T65" fmla="*/ 2003 h 3094"/>
                <a:gd name="T66" fmla="*/ 3625 w 27999"/>
                <a:gd name="T67" fmla="*/ 2003 h 3094"/>
                <a:gd name="T68" fmla="*/ 825 w 27999"/>
                <a:gd name="T69" fmla="*/ 1503 h 3094"/>
                <a:gd name="T70" fmla="*/ 825 w 27999"/>
                <a:gd name="T71" fmla="*/ 1503 h 3094"/>
                <a:gd name="T72" fmla="*/ 3861 w 27999"/>
                <a:gd name="T73" fmla="*/ 884 h 3094"/>
                <a:gd name="T74" fmla="*/ 1415 w 27999"/>
                <a:gd name="T75" fmla="*/ 2179 h 3094"/>
                <a:gd name="T76" fmla="*/ 649 w 27999"/>
                <a:gd name="T77" fmla="*/ 1326 h 3094"/>
                <a:gd name="T78" fmla="*/ 2506 w 27999"/>
                <a:gd name="T79" fmla="*/ 678 h 3094"/>
                <a:gd name="T80" fmla="*/ 10021 w 27999"/>
                <a:gd name="T81" fmla="*/ 678 h 3094"/>
                <a:gd name="T82" fmla="*/ 14499 w 27999"/>
                <a:gd name="T83" fmla="*/ 2799 h 3094"/>
                <a:gd name="T84" fmla="*/ 14499 w 27999"/>
                <a:gd name="T85" fmla="*/ 2799 h 3094"/>
                <a:gd name="T86" fmla="*/ 15325 w 27999"/>
                <a:gd name="T87" fmla="*/ 884 h 3094"/>
                <a:gd name="T88" fmla="*/ 17211 w 27999"/>
                <a:gd name="T89" fmla="*/ 2179 h 3094"/>
                <a:gd name="T90" fmla="*/ 16416 w 27999"/>
                <a:gd name="T91" fmla="*/ 1326 h 3094"/>
                <a:gd name="T92" fmla="*/ 10463 w 27999"/>
                <a:gd name="T93" fmla="*/ 2003 h 3094"/>
                <a:gd name="T94" fmla="*/ 18625 w 27999"/>
                <a:gd name="T95" fmla="*/ 678 h 3094"/>
                <a:gd name="T96" fmla="*/ 18803 w 27999"/>
                <a:gd name="T97" fmla="*/ 2799 h 3094"/>
                <a:gd name="T98" fmla="*/ 18803 w 27999"/>
                <a:gd name="T99" fmla="*/ 2799 h 3094"/>
                <a:gd name="T100" fmla="*/ 16769 w 27999"/>
                <a:gd name="T101" fmla="*/ 884 h 3094"/>
                <a:gd name="T102" fmla="*/ 19304 w 27999"/>
                <a:gd name="T103" fmla="*/ 884 h 3094"/>
                <a:gd name="T104" fmla="*/ 11348 w 27999"/>
                <a:gd name="T105" fmla="*/ 0 h 3094"/>
                <a:gd name="T106" fmla="*/ 12556 w 27999"/>
                <a:gd name="T107" fmla="*/ 678 h 3094"/>
                <a:gd name="T108" fmla="*/ 12231 w 27999"/>
                <a:gd name="T109" fmla="*/ 2003 h 3094"/>
                <a:gd name="T110" fmla="*/ 13056 w 27999"/>
                <a:gd name="T111" fmla="*/ 2799 h 3094"/>
                <a:gd name="T112" fmla="*/ 13056 w 27999"/>
                <a:gd name="T113" fmla="*/ 2799 h 3094"/>
                <a:gd name="T114" fmla="*/ 13911 w 27999"/>
                <a:gd name="T115" fmla="*/ 884 h 3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999" h="3094">
                  <a:moveTo>
                    <a:pt x="26141" y="2179"/>
                  </a:moveTo>
                  <a:lnTo>
                    <a:pt x="25817" y="2179"/>
                  </a:lnTo>
                  <a:lnTo>
                    <a:pt x="26466" y="1326"/>
                  </a:lnTo>
                  <a:lnTo>
                    <a:pt x="26230" y="2003"/>
                  </a:lnTo>
                  <a:lnTo>
                    <a:pt x="26583" y="2003"/>
                  </a:lnTo>
                  <a:lnTo>
                    <a:pt x="25965" y="2799"/>
                  </a:lnTo>
                  <a:lnTo>
                    <a:pt x="26141" y="2179"/>
                  </a:lnTo>
                  <a:close/>
                  <a:moveTo>
                    <a:pt x="1091" y="3093"/>
                  </a:moveTo>
                  <a:lnTo>
                    <a:pt x="1327" y="2415"/>
                  </a:lnTo>
                  <a:lnTo>
                    <a:pt x="796" y="3093"/>
                  </a:lnTo>
                  <a:lnTo>
                    <a:pt x="1091" y="3093"/>
                  </a:lnTo>
                  <a:close/>
                  <a:moveTo>
                    <a:pt x="26613" y="1503"/>
                  </a:moveTo>
                  <a:lnTo>
                    <a:pt x="27231" y="678"/>
                  </a:lnTo>
                  <a:lnTo>
                    <a:pt x="26908" y="678"/>
                  </a:lnTo>
                  <a:lnTo>
                    <a:pt x="27113" y="0"/>
                  </a:lnTo>
                  <a:lnTo>
                    <a:pt x="26466" y="884"/>
                  </a:lnTo>
                  <a:lnTo>
                    <a:pt x="26819" y="884"/>
                  </a:lnTo>
                  <a:lnTo>
                    <a:pt x="26613" y="1503"/>
                  </a:lnTo>
                  <a:close/>
                  <a:moveTo>
                    <a:pt x="2506" y="3093"/>
                  </a:moveTo>
                  <a:lnTo>
                    <a:pt x="2742" y="2415"/>
                  </a:lnTo>
                  <a:lnTo>
                    <a:pt x="2240" y="3093"/>
                  </a:lnTo>
                  <a:lnTo>
                    <a:pt x="2506" y="3093"/>
                  </a:lnTo>
                  <a:close/>
                  <a:moveTo>
                    <a:pt x="20895" y="1503"/>
                  </a:moveTo>
                  <a:lnTo>
                    <a:pt x="21485" y="678"/>
                  </a:lnTo>
                  <a:lnTo>
                    <a:pt x="21161" y="678"/>
                  </a:lnTo>
                  <a:lnTo>
                    <a:pt x="21396" y="0"/>
                  </a:lnTo>
                  <a:lnTo>
                    <a:pt x="20718" y="884"/>
                  </a:lnTo>
                  <a:lnTo>
                    <a:pt x="21072" y="884"/>
                  </a:lnTo>
                  <a:lnTo>
                    <a:pt x="20895" y="1503"/>
                  </a:lnTo>
                  <a:close/>
                  <a:moveTo>
                    <a:pt x="6808" y="3093"/>
                  </a:moveTo>
                  <a:lnTo>
                    <a:pt x="7044" y="2415"/>
                  </a:lnTo>
                  <a:lnTo>
                    <a:pt x="6543" y="3093"/>
                  </a:lnTo>
                  <a:lnTo>
                    <a:pt x="6808" y="3093"/>
                  </a:lnTo>
                  <a:close/>
                  <a:moveTo>
                    <a:pt x="5394" y="3093"/>
                  </a:moveTo>
                  <a:lnTo>
                    <a:pt x="5629" y="2415"/>
                  </a:lnTo>
                  <a:lnTo>
                    <a:pt x="5099" y="3093"/>
                  </a:lnTo>
                  <a:lnTo>
                    <a:pt x="5394" y="3093"/>
                  </a:lnTo>
                  <a:close/>
                  <a:moveTo>
                    <a:pt x="3950" y="3093"/>
                  </a:moveTo>
                  <a:lnTo>
                    <a:pt x="4186" y="2415"/>
                  </a:lnTo>
                  <a:lnTo>
                    <a:pt x="3655" y="3093"/>
                  </a:lnTo>
                  <a:lnTo>
                    <a:pt x="3950" y="3093"/>
                  </a:lnTo>
                  <a:close/>
                  <a:moveTo>
                    <a:pt x="23105" y="2799"/>
                  </a:moveTo>
                  <a:lnTo>
                    <a:pt x="23695" y="2003"/>
                  </a:lnTo>
                  <a:lnTo>
                    <a:pt x="23371" y="2003"/>
                  </a:lnTo>
                  <a:lnTo>
                    <a:pt x="23577" y="1326"/>
                  </a:lnTo>
                  <a:lnTo>
                    <a:pt x="22929" y="2179"/>
                  </a:lnTo>
                  <a:lnTo>
                    <a:pt x="23283" y="2179"/>
                  </a:lnTo>
                  <a:lnTo>
                    <a:pt x="23105" y="2799"/>
                  </a:lnTo>
                  <a:close/>
                  <a:moveTo>
                    <a:pt x="22339" y="1503"/>
                  </a:moveTo>
                  <a:lnTo>
                    <a:pt x="22929" y="678"/>
                  </a:lnTo>
                  <a:lnTo>
                    <a:pt x="22604" y="678"/>
                  </a:lnTo>
                  <a:lnTo>
                    <a:pt x="22811" y="0"/>
                  </a:lnTo>
                  <a:lnTo>
                    <a:pt x="22162" y="884"/>
                  </a:lnTo>
                  <a:lnTo>
                    <a:pt x="22516" y="884"/>
                  </a:lnTo>
                  <a:lnTo>
                    <a:pt x="22339" y="1503"/>
                  </a:lnTo>
                  <a:close/>
                  <a:moveTo>
                    <a:pt x="21661" y="2799"/>
                  </a:moveTo>
                  <a:lnTo>
                    <a:pt x="22280" y="2003"/>
                  </a:lnTo>
                  <a:lnTo>
                    <a:pt x="21926" y="2003"/>
                  </a:lnTo>
                  <a:lnTo>
                    <a:pt x="22162" y="1326"/>
                  </a:lnTo>
                  <a:lnTo>
                    <a:pt x="21514" y="2179"/>
                  </a:lnTo>
                  <a:lnTo>
                    <a:pt x="21839" y="2179"/>
                  </a:lnTo>
                  <a:lnTo>
                    <a:pt x="21661" y="2799"/>
                  </a:lnTo>
                  <a:close/>
                  <a:moveTo>
                    <a:pt x="24520" y="2799"/>
                  </a:moveTo>
                  <a:lnTo>
                    <a:pt x="25139" y="2003"/>
                  </a:lnTo>
                  <a:lnTo>
                    <a:pt x="24786" y="2003"/>
                  </a:lnTo>
                  <a:lnTo>
                    <a:pt x="25022" y="1326"/>
                  </a:lnTo>
                  <a:lnTo>
                    <a:pt x="24373" y="2179"/>
                  </a:lnTo>
                  <a:lnTo>
                    <a:pt x="24697" y="2179"/>
                  </a:lnTo>
                  <a:lnTo>
                    <a:pt x="24520" y="2799"/>
                  </a:lnTo>
                  <a:close/>
                  <a:moveTo>
                    <a:pt x="25198" y="1503"/>
                  </a:moveTo>
                  <a:lnTo>
                    <a:pt x="25787" y="678"/>
                  </a:lnTo>
                  <a:lnTo>
                    <a:pt x="25463" y="678"/>
                  </a:lnTo>
                  <a:lnTo>
                    <a:pt x="25699" y="0"/>
                  </a:lnTo>
                  <a:lnTo>
                    <a:pt x="25022" y="884"/>
                  </a:lnTo>
                  <a:lnTo>
                    <a:pt x="25375" y="884"/>
                  </a:lnTo>
                  <a:lnTo>
                    <a:pt x="25198" y="1503"/>
                  </a:lnTo>
                  <a:close/>
                  <a:moveTo>
                    <a:pt x="23754" y="1503"/>
                  </a:moveTo>
                  <a:lnTo>
                    <a:pt x="24373" y="678"/>
                  </a:lnTo>
                  <a:lnTo>
                    <a:pt x="24019" y="678"/>
                  </a:lnTo>
                  <a:lnTo>
                    <a:pt x="24255" y="0"/>
                  </a:lnTo>
                  <a:lnTo>
                    <a:pt x="23607" y="884"/>
                  </a:lnTo>
                  <a:lnTo>
                    <a:pt x="23930" y="884"/>
                  </a:lnTo>
                  <a:lnTo>
                    <a:pt x="23754" y="1503"/>
                  </a:lnTo>
                  <a:close/>
                  <a:moveTo>
                    <a:pt x="8252" y="3093"/>
                  </a:moveTo>
                  <a:lnTo>
                    <a:pt x="8488" y="2415"/>
                  </a:lnTo>
                  <a:lnTo>
                    <a:pt x="7958" y="3093"/>
                  </a:lnTo>
                  <a:lnTo>
                    <a:pt x="8252" y="3093"/>
                  </a:lnTo>
                  <a:close/>
                  <a:moveTo>
                    <a:pt x="22604" y="3093"/>
                  </a:moveTo>
                  <a:lnTo>
                    <a:pt x="22811" y="2415"/>
                  </a:lnTo>
                  <a:lnTo>
                    <a:pt x="22310" y="3093"/>
                  </a:lnTo>
                  <a:lnTo>
                    <a:pt x="22604" y="3093"/>
                  </a:lnTo>
                  <a:close/>
                  <a:moveTo>
                    <a:pt x="21161" y="3093"/>
                  </a:moveTo>
                  <a:lnTo>
                    <a:pt x="21396" y="2415"/>
                  </a:lnTo>
                  <a:lnTo>
                    <a:pt x="20865" y="3093"/>
                  </a:lnTo>
                  <a:lnTo>
                    <a:pt x="21161" y="3093"/>
                  </a:lnTo>
                  <a:close/>
                  <a:moveTo>
                    <a:pt x="24019" y="3093"/>
                  </a:moveTo>
                  <a:lnTo>
                    <a:pt x="24255" y="2415"/>
                  </a:lnTo>
                  <a:lnTo>
                    <a:pt x="23725" y="3093"/>
                  </a:lnTo>
                  <a:lnTo>
                    <a:pt x="24019" y="3093"/>
                  </a:lnTo>
                  <a:close/>
                  <a:moveTo>
                    <a:pt x="27409" y="2799"/>
                  </a:moveTo>
                  <a:lnTo>
                    <a:pt x="27998" y="2003"/>
                  </a:lnTo>
                  <a:lnTo>
                    <a:pt x="27674" y="2003"/>
                  </a:lnTo>
                  <a:lnTo>
                    <a:pt x="27880" y="1326"/>
                  </a:lnTo>
                  <a:lnTo>
                    <a:pt x="27231" y="2179"/>
                  </a:lnTo>
                  <a:lnTo>
                    <a:pt x="27585" y="2179"/>
                  </a:lnTo>
                  <a:lnTo>
                    <a:pt x="27409" y="2799"/>
                  </a:lnTo>
                  <a:close/>
                  <a:moveTo>
                    <a:pt x="9697" y="3093"/>
                  </a:moveTo>
                  <a:lnTo>
                    <a:pt x="9933" y="2415"/>
                  </a:lnTo>
                  <a:lnTo>
                    <a:pt x="9402" y="3093"/>
                  </a:lnTo>
                  <a:lnTo>
                    <a:pt x="9697" y="3093"/>
                  </a:lnTo>
                  <a:close/>
                  <a:moveTo>
                    <a:pt x="26908" y="3093"/>
                  </a:moveTo>
                  <a:lnTo>
                    <a:pt x="27113" y="2415"/>
                  </a:lnTo>
                  <a:lnTo>
                    <a:pt x="26613" y="3093"/>
                  </a:lnTo>
                  <a:lnTo>
                    <a:pt x="26908" y="3093"/>
                  </a:lnTo>
                  <a:close/>
                  <a:moveTo>
                    <a:pt x="25463" y="3093"/>
                  </a:moveTo>
                  <a:lnTo>
                    <a:pt x="25699" y="2415"/>
                  </a:lnTo>
                  <a:lnTo>
                    <a:pt x="25169" y="3093"/>
                  </a:lnTo>
                  <a:lnTo>
                    <a:pt x="25463" y="3093"/>
                  </a:lnTo>
                  <a:close/>
                  <a:moveTo>
                    <a:pt x="19717" y="3093"/>
                  </a:moveTo>
                  <a:lnTo>
                    <a:pt x="19952" y="2415"/>
                  </a:lnTo>
                  <a:lnTo>
                    <a:pt x="19421" y="3093"/>
                  </a:lnTo>
                  <a:lnTo>
                    <a:pt x="19717" y="3093"/>
                  </a:lnTo>
                  <a:close/>
                  <a:moveTo>
                    <a:pt x="18302" y="3093"/>
                  </a:moveTo>
                  <a:lnTo>
                    <a:pt x="18508" y="2415"/>
                  </a:lnTo>
                  <a:lnTo>
                    <a:pt x="18007" y="3093"/>
                  </a:lnTo>
                  <a:lnTo>
                    <a:pt x="18302" y="3093"/>
                  </a:lnTo>
                  <a:close/>
                  <a:moveTo>
                    <a:pt x="14000" y="3093"/>
                  </a:moveTo>
                  <a:lnTo>
                    <a:pt x="14205" y="2415"/>
                  </a:lnTo>
                  <a:lnTo>
                    <a:pt x="13705" y="3093"/>
                  </a:lnTo>
                  <a:lnTo>
                    <a:pt x="14000" y="3093"/>
                  </a:lnTo>
                  <a:close/>
                  <a:moveTo>
                    <a:pt x="11112" y="3093"/>
                  </a:moveTo>
                  <a:lnTo>
                    <a:pt x="11348" y="2415"/>
                  </a:lnTo>
                  <a:lnTo>
                    <a:pt x="10846" y="3093"/>
                  </a:lnTo>
                  <a:lnTo>
                    <a:pt x="11112" y="3093"/>
                  </a:lnTo>
                  <a:close/>
                  <a:moveTo>
                    <a:pt x="12556" y="3093"/>
                  </a:moveTo>
                  <a:lnTo>
                    <a:pt x="12791" y="2415"/>
                  </a:lnTo>
                  <a:lnTo>
                    <a:pt x="12260" y="3093"/>
                  </a:lnTo>
                  <a:lnTo>
                    <a:pt x="12556" y="3093"/>
                  </a:lnTo>
                  <a:close/>
                  <a:moveTo>
                    <a:pt x="15413" y="3093"/>
                  </a:moveTo>
                  <a:lnTo>
                    <a:pt x="15649" y="2415"/>
                  </a:lnTo>
                  <a:lnTo>
                    <a:pt x="15148" y="3093"/>
                  </a:lnTo>
                  <a:lnTo>
                    <a:pt x="15413" y="3093"/>
                  </a:lnTo>
                  <a:close/>
                  <a:moveTo>
                    <a:pt x="16857" y="3093"/>
                  </a:moveTo>
                  <a:lnTo>
                    <a:pt x="17093" y="2415"/>
                  </a:lnTo>
                  <a:lnTo>
                    <a:pt x="16563" y="3093"/>
                  </a:lnTo>
                  <a:lnTo>
                    <a:pt x="16857" y="3093"/>
                  </a:lnTo>
                  <a:close/>
                  <a:moveTo>
                    <a:pt x="20217" y="2799"/>
                  </a:moveTo>
                  <a:lnTo>
                    <a:pt x="20836" y="2003"/>
                  </a:lnTo>
                  <a:lnTo>
                    <a:pt x="20482" y="2003"/>
                  </a:lnTo>
                  <a:lnTo>
                    <a:pt x="20718" y="1326"/>
                  </a:lnTo>
                  <a:lnTo>
                    <a:pt x="20070" y="2179"/>
                  </a:lnTo>
                  <a:lnTo>
                    <a:pt x="20394" y="2179"/>
                  </a:lnTo>
                  <a:lnTo>
                    <a:pt x="20217" y="2799"/>
                  </a:lnTo>
                  <a:close/>
                  <a:moveTo>
                    <a:pt x="6543" y="1503"/>
                  </a:moveTo>
                  <a:lnTo>
                    <a:pt x="7162" y="678"/>
                  </a:lnTo>
                  <a:lnTo>
                    <a:pt x="6808" y="678"/>
                  </a:lnTo>
                  <a:lnTo>
                    <a:pt x="7044" y="0"/>
                  </a:lnTo>
                  <a:lnTo>
                    <a:pt x="6396" y="884"/>
                  </a:lnTo>
                  <a:lnTo>
                    <a:pt x="6720" y="884"/>
                  </a:lnTo>
                  <a:lnTo>
                    <a:pt x="6543" y="1503"/>
                  </a:lnTo>
                  <a:close/>
                  <a:moveTo>
                    <a:pt x="4451" y="2799"/>
                  </a:moveTo>
                  <a:lnTo>
                    <a:pt x="5069" y="2003"/>
                  </a:lnTo>
                  <a:lnTo>
                    <a:pt x="4716" y="2003"/>
                  </a:lnTo>
                  <a:lnTo>
                    <a:pt x="4951" y="1326"/>
                  </a:lnTo>
                  <a:lnTo>
                    <a:pt x="4303" y="2179"/>
                  </a:lnTo>
                  <a:lnTo>
                    <a:pt x="4628" y="2179"/>
                  </a:lnTo>
                  <a:lnTo>
                    <a:pt x="4451" y="2799"/>
                  </a:lnTo>
                  <a:close/>
                  <a:moveTo>
                    <a:pt x="5129" y="1503"/>
                  </a:moveTo>
                  <a:lnTo>
                    <a:pt x="5718" y="678"/>
                  </a:lnTo>
                  <a:lnTo>
                    <a:pt x="5394" y="678"/>
                  </a:lnTo>
                  <a:lnTo>
                    <a:pt x="5629" y="0"/>
                  </a:lnTo>
                  <a:lnTo>
                    <a:pt x="4951" y="884"/>
                  </a:lnTo>
                  <a:lnTo>
                    <a:pt x="5305" y="884"/>
                  </a:lnTo>
                  <a:lnTo>
                    <a:pt x="5129" y="1503"/>
                  </a:lnTo>
                  <a:close/>
                  <a:moveTo>
                    <a:pt x="5894" y="2799"/>
                  </a:moveTo>
                  <a:lnTo>
                    <a:pt x="6484" y="2003"/>
                  </a:lnTo>
                  <a:lnTo>
                    <a:pt x="6160" y="2003"/>
                  </a:lnTo>
                  <a:lnTo>
                    <a:pt x="6396" y="1326"/>
                  </a:lnTo>
                  <a:lnTo>
                    <a:pt x="5718" y="2179"/>
                  </a:lnTo>
                  <a:lnTo>
                    <a:pt x="6072" y="2179"/>
                  </a:lnTo>
                  <a:lnTo>
                    <a:pt x="5894" y="2799"/>
                  </a:lnTo>
                  <a:close/>
                  <a:moveTo>
                    <a:pt x="8754" y="2799"/>
                  </a:moveTo>
                  <a:lnTo>
                    <a:pt x="9373" y="2003"/>
                  </a:lnTo>
                  <a:lnTo>
                    <a:pt x="9019" y="2003"/>
                  </a:lnTo>
                  <a:lnTo>
                    <a:pt x="9255" y="1326"/>
                  </a:lnTo>
                  <a:lnTo>
                    <a:pt x="8606" y="2179"/>
                  </a:lnTo>
                  <a:lnTo>
                    <a:pt x="8930" y="2179"/>
                  </a:lnTo>
                  <a:lnTo>
                    <a:pt x="8754" y="2799"/>
                  </a:lnTo>
                  <a:close/>
                  <a:moveTo>
                    <a:pt x="7987" y="1503"/>
                  </a:moveTo>
                  <a:lnTo>
                    <a:pt x="8606" y="678"/>
                  </a:lnTo>
                  <a:lnTo>
                    <a:pt x="8252" y="678"/>
                  </a:lnTo>
                  <a:lnTo>
                    <a:pt x="8488" y="0"/>
                  </a:lnTo>
                  <a:lnTo>
                    <a:pt x="7840" y="884"/>
                  </a:lnTo>
                  <a:lnTo>
                    <a:pt x="8165" y="884"/>
                  </a:lnTo>
                  <a:lnTo>
                    <a:pt x="7987" y="1503"/>
                  </a:lnTo>
                  <a:close/>
                  <a:moveTo>
                    <a:pt x="7309" y="2799"/>
                  </a:moveTo>
                  <a:lnTo>
                    <a:pt x="7929" y="2003"/>
                  </a:lnTo>
                  <a:lnTo>
                    <a:pt x="7604" y="2003"/>
                  </a:lnTo>
                  <a:lnTo>
                    <a:pt x="7811" y="1326"/>
                  </a:lnTo>
                  <a:lnTo>
                    <a:pt x="7162" y="2179"/>
                  </a:lnTo>
                  <a:lnTo>
                    <a:pt x="7516" y="2179"/>
                  </a:lnTo>
                  <a:lnTo>
                    <a:pt x="7309" y="2799"/>
                  </a:lnTo>
                  <a:close/>
                  <a:moveTo>
                    <a:pt x="3036" y="2799"/>
                  </a:moveTo>
                  <a:lnTo>
                    <a:pt x="3625" y="2003"/>
                  </a:lnTo>
                  <a:lnTo>
                    <a:pt x="3301" y="2003"/>
                  </a:lnTo>
                  <a:lnTo>
                    <a:pt x="3507" y="1326"/>
                  </a:lnTo>
                  <a:lnTo>
                    <a:pt x="2860" y="2179"/>
                  </a:lnTo>
                  <a:lnTo>
                    <a:pt x="3213" y="2179"/>
                  </a:lnTo>
                  <a:lnTo>
                    <a:pt x="3036" y="2799"/>
                  </a:lnTo>
                  <a:close/>
                  <a:moveTo>
                    <a:pt x="825" y="1503"/>
                  </a:moveTo>
                  <a:lnTo>
                    <a:pt x="1415" y="678"/>
                  </a:lnTo>
                  <a:lnTo>
                    <a:pt x="1091" y="678"/>
                  </a:lnTo>
                  <a:lnTo>
                    <a:pt x="1327" y="0"/>
                  </a:lnTo>
                  <a:lnTo>
                    <a:pt x="649" y="884"/>
                  </a:lnTo>
                  <a:lnTo>
                    <a:pt x="1003" y="884"/>
                  </a:lnTo>
                  <a:lnTo>
                    <a:pt x="825" y="1503"/>
                  </a:lnTo>
                  <a:close/>
                  <a:moveTo>
                    <a:pt x="3685" y="1503"/>
                  </a:moveTo>
                  <a:lnTo>
                    <a:pt x="4303" y="678"/>
                  </a:lnTo>
                  <a:lnTo>
                    <a:pt x="3950" y="678"/>
                  </a:lnTo>
                  <a:lnTo>
                    <a:pt x="4186" y="0"/>
                  </a:lnTo>
                  <a:lnTo>
                    <a:pt x="3537" y="884"/>
                  </a:lnTo>
                  <a:lnTo>
                    <a:pt x="3861" y="884"/>
                  </a:lnTo>
                  <a:lnTo>
                    <a:pt x="3685" y="1503"/>
                  </a:lnTo>
                  <a:close/>
                  <a:moveTo>
                    <a:pt x="1592" y="2799"/>
                  </a:moveTo>
                  <a:lnTo>
                    <a:pt x="2181" y="2003"/>
                  </a:lnTo>
                  <a:lnTo>
                    <a:pt x="1857" y="2003"/>
                  </a:lnTo>
                  <a:lnTo>
                    <a:pt x="2093" y="1326"/>
                  </a:lnTo>
                  <a:lnTo>
                    <a:pt x="1415" y="2179"/>
                  </a:lnTo>
                  <a:lnTo>
                    <a:pt x="1768" y="2179"/>
                  </a:lnTo>
                  <a:lnTo>
                    <a:pt x="1592" y="2799"/>
                  </a:lnTo>
                  <a:close/>
                  <a:moveTo>
                    <a:pt x="148" y="2799"/>
                  </a:moveTo>
                  <a:lnTo>
                    <a:pt x="767" y="2003"/>
                  </a:lnTo>
                  <a:lnTo>
                    <a:pt x="413" y="2003"/>
                  </a:lnTo>
                  <a:lnTo>
                    <a:pt x="649" y="1326"/>
                  </a:lnTo>
                  <a:lnTo>
                    <a:pt x="0" y="2179"/>
                  </a:lnTo>
                  <a:lnTo>
                    <a:pt x="324" y="2179"/>
                  </a:lnTo>
                  <a:lnTo>
                    <a:pt x="148" y="2799"/>
                  </a:lnTo>
                  <a:close/>
                  <a:moveTo>
                    <a:pt x="2240" y="1503"/>
                  </a:moveTo>
                  <a:lnTo>
                    <a:pt x="2860" y="678"/>
                  </a:lnTo>
                  <a:lnTo>
                    <a:pt x="2506" y="678"/>
                  </a:lnTo>
                  <a:lnTo>
                    <a:pt x="2742" y="0"/>
                  </a:lnTo>
                  <a:lnTo>
                    <a:pt x="2093" y="884"/>
                  </a:lnTo>
                  <a:lnTo>
                    <a:pt x="2446" y="884"/>
                  </a:lnTo>
                  <a:lnTo>
                    <a:pt x="2240" y="1503"/>
                  </a:lnTo>
                  <a:close/>
                  <a:moveTo>
                    <a:pt x="9431" y="1503"/>
                  </a:moveTo>
                  <a:lnTo>
                    <a:pt x="10021" y="678"/>
                  </a:lnTo>
                  <a:lnTo>
                    <a:pt x="9697" y="678"/>
                  </a:lnTo>
                  <a:lnTo>
                    <a:pt x="9933" y="0"/>
                  </a:lnTo>
                  <a:lnTo>
                    <a:pt x="9255" y="884"/>
                  </a:lnTo>
                  <a:lnTo>
                    <a:pt x="9608" y="884"/>
                  </a:lnTo>
                  <a:lnTo>
                    <a:pt x="9431" y="1503"/>
                  </a:lnTo>
                  <a:close/>
                  <a:moveTo>
                    <a:pt x="14499" y="2799"/>
                  </a:moveTo>
                  <a:lnTo>
                    <a:pt x="15089" y="2003"/>
                  </a:lnTo>
                  <a:lnTo>
                    <a:pt x="14765" y="2003"/>
                  </a:lnTo>
                  <a:lnTo>
                    <a:pt x="15001" y="1326"/>
                  </a:lnTo>
                  <a:lnTo>
                    <a:pt x="14323" y="2179"/>
                  </a:lnTo>
                  <a:lnTo>
                    <a:pt x="14677" y="2179"/>
                  </a:lnTo>
                  <a:lnTo>
                    <a:pt x="14499" y="2799"/>
                  </a:lnTo>
                  <a:close/>
                  <a:moveTo>
                    <a:pt x="15148" y="1503"/>
                  </a:moveTo>
                  <a:lnTo>
                    <a:pt x="15767" y="678"/>
                  </a:lnTo>
                  <a:lnTo>
                    <a:pt x="15413" y="678"/>
                  </a:lnTo>
                  <a:lnTo>
                    <a:pt x="15649" y="0"/>
                  </a:lnTo>
                  <a:lnTo>
                    <a:pt x="15001" y="884"/>
                  </a:lnTo>
                  <a:lnTo>
                    <a:pt x="15325" y="884"/>
                  </a:lnTo>
                  <a:lnTo>
                    <a:pt x="15148" y="1503"/>
                  </a:lnTo>
                  <a:close/>
                  <a:moveTo>
                    <a:pt x="17359" y="2799"/>
                  </a:moveTo>
                  <a:lnTo>
                    <a:pt x="17978" y="2003"/>
                  </a:lnTo>
                  <a:lnTo>
                    <a:pt x="17624" y="2003"/>
                  </a:lnTo>
                  <a:lnTo>
                    <a:pt x="17860" y="1326"/>
                  </a:lnTo>
                  <a:lnTo>
                    <a:pt x="17211" y="2179"/>
                  </a:lnTo>
                  <a:lnTo>
                    <a:pt x="17535" y="2179"/>
                  </a:lnTo>
                  <a:lnTo>
                    <a:pt x="17359" y="2799"/>
                  </a:lnTo>
                  <a:close/>
                  <a:moveTo>
                    <a:pt x="15914" y="2799"/>
                  </a:moveTo>
                  <a:lnTo>
                    <a:pt x="16534" y="2003"/>
                  </a:lnTo>
                  <a:lnTo>
                    <a:pt x="16180" y="2003"/>
                  </a:lnTo>
                  <a:lnTo>
                    <a:pt x="16416" y="1326"/>
                  </a:lnTo>
                  <a:lnTo>
                    <a:pt x="15767" y="2179"/>
                  </a:lnTo>
                  <a:lnTo>
                    <a:pt x="16121" y="2179"/>
                  </a:lnTo>
                  <a:lnTo>
                    <a:pt x="15914" y="2799"/>
                  </a:lnTo>
                  <a:close/>
                  <a:moveTo>
                    <a:pt x="10198" y="2799"/>
                  </a:moveTo>
                  <a:lnTo>
                    <a:pt x="10787" y="2003"/>
                  </a:lnTo>
                  <a:lnTo>
                    <a:pt x="10463" y="2003"/>
                  </a:lnTo>
                  <a:lnTo>
                    <a:pt x="10699" y="1326"/>
                  </a:lnTo>
                  <a:lnTo>
                    <a:pt x="10021" y="2179"/>
                  </a:lnTo>
                  <a:lnTo>
                    <a:pt x="10374" y="2179"/>
                  </a:lnTo>
                  <a:lnTo>
                    <a:pt x="10198" y="2799"/>
                  </a:lnTo>
                  <a:close/>
                  <a:moveTo>
                    <a:pt x="18036" y="1503"/>
                  </a:moveTo>
                  <a:lnTo>
                    <a:pt x="18625" y="678"/>
                  </a:lnTo>
                  <a:lnTo>
                    <a:pt x="18302" y="678"/>
                  </a:lnTo>
                  <a:lnTo>
                    <a:pt x="18508" y="0"/>
                  </a:lnTo>
                  <a:lnTo>
                    <a:pt x="17860" y="884"/>
                  </a:lnTo>
                  <a:lnTo>
                    <a:pt x="18213" y="884"/>
                  </a:lnTo>
                  <a:lnTo>
                    <a:pt x="18036" y="1503"/>
                  </a:lnTo>
                  <a:close/>
                  <a:moveTo>
                    <a:pt x="18803" y="2799"/>
                  </a:moveTo>
                  <a:lnTo>
                    <a:pt x="19392" y="2003"/>
                  </a:lnTo>
                  <a:lnTo>
                    <a:pt x="19068" y="2003"/>
                  </a:lnTo>
                  <a:lnTo>
                    <a:pt x="19304" y="1326"/>
                  </a:lnTo>
                  <a:lnTo>
                    <a:pt x="18625" y="2179"/>
                  </a:lnTo>
                  <a:lnTo>
                    <a:pt x="18979" y="2179"/>
                  </a:lnTo>
                  <a:lnTo>
                    <a:pt x="18803" y="2799"/>
                  </a:lnTo>
                  <a:close/>
                  <a:moveTo>
                    <a:pt x="16592" y="1503"/>
                  </a:moveTo>
                  <a:lnTo>
                    <a:pt x="17211" y="678"/>
                  </a:lnTo>
                  <a:lnTo>
                    <a:pt x="16857" y="678"/>
                  </a:lnTo>
                  <a:lnTo>
                    <a:pt x="17093" y="0"/>
                  </a:lnTo>
                  <a:lnTo>
                    <a:pt x="16445" y="884"/>
                  </a:lnTo>
                  <a:lnTo>
                    <a:pt x="16769" y="884"/>
                  </a:lnTo>
                  <a:lnTo>
                    <a:pt x="16592" y="1503"/>
                  </a:lnTo>
                  <a:close/>
                  <a:moveTo>
                    <a:pt x="19451" y="1503"/>
                  </a:moveTo>
                  <a:lnTo>
                    <a:pt x="20070" y="678"/>
                  </a:lnTo>
                  <a:lnTo>
                    <a:pt x="19717" y="678"/>
                  </a:lnTo>
                  <a:lnTo>
                    <a:pt x="19952" y="0"/>
                  </a:lnTo>
                  <a:lnTo>
                    <a:pt x="19304" y="884"/>
                  </a:lnTo>
                  <a:lnTo>
                    <a:pt x="19628" y="884"/>
                  </a:lnTo>
                  <a:lnTo>
                    <a:pt x="19451" y="1503"/>
                  </a:lnTo>
                  <a:close/>
                  <a:moveTo>
                    <a:pt x="10846" y="1503"/>
                  </a:moveTo>
                  <a:lnTo>
                    <a:pt x="11465" y="678"/>
                  </a:lnTo>
                  <a:lnTo>
                    <a:pt x="11112" y="678"/>
                  </a:lnTo>
                  <a:lnTo>
                    <a:pt x="11348" y="0"/>
                  </a:lnTo>
                  <a:lnTo>
                    <a:pt x="10699" y="884"/>
                  </a:lnTo>
                  <a:lnTo>
                    <a:pt x="11023" y="884"/>
                  </a:lnTo>
                  <a:lnTo>
                    <a:pt x="10846" y="1503"/>
                  </a:lnTo>
                  <a:close/>
                  <a:moveTo>
                    <a:pt x="12291" y="1503"/>
                  </a:moveTo>
                  <a:lnTo>
                    <a:pt x="12909" y="678"/>
                  </a:lnTo>
                  <a:lnTo>
                    <a:pt x="12556" y="678"/>
                  </a:lnTo>
                  <a:lnTo>
                    <a:pt x="12791" y="0"/>
                  </a:lnTo>
                  <a:lnTo>
                    <a:pt x="12143" y="884"/>
                  </a:lnTo>
                  <a:lnTo>
                    <a:pt x="12467" y="884"/>
                  </a:lnTo>
                  <a:lnTo>
                    <a:pt x="12291" y="1503"/>
                  </a:lnTo>
                  <a:close/>
                  <a:moveTo>
                    <a:pt x="11613" y="2799"/>
                  </a:moveTo>
                  <a:lnTo>
                    <a:pt x="12231" y="2003"/>
                  </a:lnTo>
                  <a:lnTo>
                    <a:pt x="11878" y="2003"/>
                  </a:lnTo>
                  <a:lnTo>
                    <a:pt x="12113" y="1326"/>
                  </a:lnTo>
                  <a:lnTo>
                    <a:pt x="11465" y="2179"/>
                  </a:lnTo>
                  <a:lnTo>
                    <a:pt x="11819" y="2179"/>
                  </a:lnTo>
                  <a:lnTo>
                    <a:pt x="11613" y="2799"/>
                  </a:lnTo>
                  <a:close/>
                  <a:moveTo>
                    <a:pt x="13056" y="2799"/>
                  </a:moveTo>
                  <a:lnTo>
                    <a:pt x="13675" y="2003"/>
                  </a:lnTo>
                  <a:lnTo>
                    <a:pt x="13321" y="2003"/>
                  </a:lnTo>
                  <a:lnTo>
                    <a:pt x="13557" y="1326"/>
                  </a:lnTo>
                  <a:lnTo>
                    <a:pt x="12909" y="2179"/>
                  </a:lnTo>
                  <a:lnTo>
                    <a:pt x="13234" y="2179"/>
                  </a:lnTo>
                  <a:lnTo>
                    <a:pt x="13056" y="2799"/>
                  </a:lnTo>
                  <a:close/>
                  <a:moveTo>
                    <a:pt x="13735" y="1503"/>
                  </a:moveTo>
                  <a:lnTo>
                    <a:pt x="14323" y="678"/>
                  </a:lnTo>
                  <a:lnTo>
                    <a:pt x="14000" y="678"/>
                  </a:lnTo>
                  <a:lnTo>
                    <a:pt x="14205" y="0"/>
                  </a:lnTo>
                  <a:lnTo>
                    <a:pt x="13557" y="884"/>
                  </a:lnTo>
                  <a:lnTo>
                    <a:pt x="13911" y="884"/>
                  </a:lnTo>
                  <a:lnTo>
                    <a:pt x="13735" y="15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56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77358"/>
            <a:ext cx="10852149" cy="575799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CiscoLiveLA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64E84CC2-6693-4521-9A15-4339142F617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487637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12191891" cy="6858000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algn="ctr" defTabSz="685783"/>
            <a:endParaRPr lang="en-US" sz="1867" err="1">
              <a:solidFill>
                <a:srgbClr val="00BCEB"/>
              </a:solidFill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7" name="Freeform 1">
            <a:extLst>
              <a:ext uri="{FF2B5EF4-FFF2-40B4-BE49-F238E27FC236}">
                <a16:creationId xmlns:a16="http://schemas.microsoft.com/office/drawing/2014/main" id="{2EA5CB29-0449-412E-B1B0-9FE49BE1DBE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079651" y="0"/>
            <a:ext cx="5112349" cy="6864096"/>
          </a:xfrm>
          <a:custGeom>
            <a:avLst/>
            <a:gdLst>
              <a:gd name="T0" fmla="*/ 2946 w 8521"/>
              <a:gd name="T1" fmla="*/ 559 h 11440"/>
              <a:gd name="T2" fmla="*/ 3494 w 8521"/>
              <a:gd name="T3" fmla="*/ 2444 h 11440"/>
              <a:gd name="T4" fmla="*/ 2941 w 8521"/>
              <a:gd name="T5" fmla="*/ 3982 h 11440"/>
              <a:gd name="T6" fmla="*/ 3514 w 8521"/>
              <a:gd name="T7" fmla="*/ 4605 h 11440"/>
              <a:gd name="T8" fmla="*/ 2405 w 8521"/>
              <a:gd name="T9" fmla="*/ 5489 h 11440"/>
              <a:gd name="T10" fmla="*/ 3505 w 8521"/>
              <a:gd name="T11" fmla="*/ 6721 h 11440"/>
              <a:gd name="T12" fmla="*/ 3262 w 8521"/>
              <a:gd name="T13" fmla="*/ 8645 h 11440"/>
              <a:gd name="T14" fmla="*/ 2424 w 8521"/>
              <a:gd name="T15" fmla="*/ 10000 h 11440"/>
              <a:gd name="T16" fmla="*/ 3525 w 8521"/>
              <a:gd name="T17" fmla="*/ 11439 h 11440"/>
              <a:gd name="T18" fmla="*/ 138 w 8521"/>
              <a:gd name="T19" fmla="*/ 11078 h 11440"/>
              <a:gd name="T20" fmla="*/ 260 w 8521"/>
              <a:gd name="T21" fmla="*/ 9596 h 11440"/>
              <a:gd name="T22" fmla="*/ 581 w 8521"/>
              <a:gd name="T23" fmla="*/ 8549 h 11440"/>
              <a:gd name="T24" fmla="*/ 136 w 8521"/>
              <a:gd name="T25" fmla="*/ 6472 h 11440"/>
              <a:gd name="T26" fmla="*/ 51 w 8521"/>
              <a:gd name="T27" fmla="*/ 4783 h 11440"/>
              <a:gd name="T28" fmla="*/ 138 w 8521"/>
              <a:gd name="T29" fmla="*/ 4191 h 11440"/>
              <a:gd name="T30" fmla="*/ 1152 w 8521"/>
              <a:gd name="T31" fmla="*/ 3355 h 11440"/>
              <a:gd name="T32" fmla="*/ 3 w 8521"/>
              <a:gd name="T33" fmla="*/ 2274 h 11440"/>
              <a:gd name="T34" fmla="*/ 26 w 8521"/>
              <a:gd name="T35" fmla="*/ 158 h 11440"/>
              <a:gd name="T36" fmla="*/ 6852 w 8521"/>
              <a:gd name="T37" fmla="*/ 703 h 11440"/>
              <a:gd name="T38" fmla="*/ 6406 w 8521"/>
              <a:gd name="T39" fmla="*/ 2780 h 11440"/>
              <a:gd name="T40" fmla="*/ 5833 w 8521"/>
              <a:gd name="T41" fmla="*/ 4416 h 11440"/>
              <a:gd name="T42" fmla="*/ 6973 w 8521"/>
              <a:gd name="T43" fmla="*/ 5633 h 11440"/>
              <a:gd name="T44" fmla="*/ 6722 w 8521"/>
              <a:gd name="T45" fmla="*/ 6111 h 11440"/>
              <a:gd name="T46" fmla="*/ 5895 w 8521"/>
              <a:gd name="T47" fmla="*/ 7051 h 11440"/>
              <a:gd name="T48" fmla="*/ 6401 w 8521"/>
              <a:gd name="T49" fmla="*/ 8484 h 11440"/>
              <a:gd name="T50" fmla="*/ 6951 w 8521"/>
              <a:gd name="T51" fmla="*/ 10423 h 11440"/>
              <a:gd name="T52" fmla="*/ 4629 w 8521"/>
              <a:gd name="T53" fmla="*/ 11439 h 11440"/>
              <a:gd name="T54" fmla="*/ 3480 w 8521"/>
              <a:gd name="T55" fmla="*/ 10200 h 11440"/>
              <a:gd name="T56" fmla="*/ 4055 w 8521"/>
              <a:gd name="T57" fmla="*/ 8484 h 11440"/>
              <a:gd name="T58" fmla="*/ 4572 w 8521"/>
              <a:gd name="T59" fmla="*/ 6518 h 11440"/>
              <a:gd name="T60" fmla="*/ 3483 w 8521"/>
              <a:gd name="T61" fmla="*/ 5638 h 11440"/>
              <a:gd name="T62" fmla="*/ 4171 w 8521"/>
              <a:gd name="T63" fmla="*/ 5054 h 11440"/>
              <a:gd name="T64" fmla="*/ 4561 w 8521"/>
              <a:gd name="T65" fmla="*/ 4213 h 11440"/>
              <a:gd name="T66" fmla="*/ 4050 w 8521"/>
              <a:gd name="T67" fmla="*/ 2780 h 11440"/>
              <a:gd name="T68" fmla="*/ 3604 w 8521"/>
              <a:gd name="T69" fmla="*/ 703 h 11440"/>
              <a:gd name="T70" fmla="*/ 8520 w 8521"/>
              <a:gd name="T71" fmla="*/ 545 h 11440"/>
              <a:gd name="T72" fmla="*/ 8520 w 8521"/>
              <a:gd name="T73" fmla="*/ 6283 h 11440"/>
              <a:gd name="T74" fmla="*/ 8102 w 8521"/>
              <a:gd name="T75" fmla="*/ 11425 h 11440"/>
              <a:gd name="T76" fmla="*/ 8071 w 8521"/>
              <a:gd name="T77" fmla="*/ 10172 h 11440"/>
              <a:gd name="T78" fmla="*/ 7095 w 8521"/>
              <a:gd name="T79" fmla="*/ 8702 h 11440"/>
              <a:gd name="T80" fmla="*/ 6954 w 8521"/>
              <a:gd name="T81" fmla="*/ 6989 h 11440"/>
              <a:gd name="T82" fmla="*/ 7524 w 8521"/>
              <a:gd name="T83" fmla="*/ 5113 h 11440"/>
              <a:gd name="T84" fmla="*/ 6931 w 8521"/>
              <a:gd name="T85" fmla="*/ 4540 h 11440"/>
              <a:gd name="T86" fmla="*/ 8037 w 8521"/>
              <a:gd name="T87" fmla="*/ 3615 h 11440"/>
              <a:gd name="T88" fmla="*/ 7535 w 8521"/>
              <a:gd name="T89" fmla="*/ 2828 h 11440"/>
              <a:gd name="T90" fmla="*/ 8009 w 8521"/>
              <a:gd name="T91" fmla="*/ 832 h 11440"/>
              <a:gd name="T92" fmla="*/ 1764 w 8521"/>
              <a:gd name="T93" fmla="*/ 8552 h 11440"/>
              <a:gd name="T94" fmla="*/ 1764 w 8521"/>
              <a:gd name="T95" fmla="*/ 6269 h 11440"/>
              <a:gd name="T96" fmla="*/ 1764 w 8521"/>
              <a:gd name="T97" fmla="*/ 5127 h 11440"/>
              <a:gd name="T98" fmla="*/ 1764 w 8521"/>
              <a:gd name="T99" fmla="*/ 1710 h 11440"/>
              <a:gd name="T100" fmla="*/ 5224 w 8521"/>
              <a:gd name="T101" fmla="*/ 9627 h 11440"/>
              <a:gd name="T102" fmla="*/ 5224 w 8521"/>
              <a:gd name="T103" fmla="*/ 7344 h 11440"/>
              <a:gd name="T104" fmla="*/ 5224 w 8521"/>
              <a:gd name="T105" fmla="*/ 6202 h 11440"/>
              <a:gd name="T106" fmla="*/ 5224 w 8521"/>
              <a:gd name="T107" fmla="*/ 2785 h 11440"/>
              <a:gd name="T108" fmla="*/ 5224 w 8521"/>
              <a:gd name="T109" fmla="*/ 502 h 1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521" h="11440">
                <a:moveTo>
                  <a:pt x="1174" y="0"/>
                </a:moveTo>
                <a:cubicBezTo>
                  <a:pt x="1179" y="309"/>
                  <a:pt x="1437" y="559"/>
                  <a:pt x="1750" y="559"/>
                </a:cubicBezTo>
                <a:lnTo>
                  <a:pt x="1764" y="559"/>
                </a:lnTo>
                <a:cubicBezTo>
                  <a:pt x="2078" y="559"/>
                  <a:pt x="2336" y="309"/>
                  <a:pt x="2340" y="0"/>
                </a:cubicBezTo>
                <a:lnTo>
                  <a:pt x="3522" y="0"/>
                </a:lnTo>
                <a:cubicBezTo>
                  <a:pt x="3521" y="53"/>
                  <a:pt x="3513" y="107"/>
                  <a:pt x="3497" y="158"/>
                </a:cubicBezTo>
                <a:cubicBezTo>
                  <a:pt x="3423" y="389"/>
                  <a:pt x="3206" y="559"/>
                  <a:pt x="2946" y="559"/>
                </a:cubicBezTo>
                <a:cubicBezTo>
                  <a:pt x="2537" y="559"/>
                  <a:pt x="2230" y="982"/>
                  <a:pt x="2438" y="1411"/>
                </a:cubicBezTo>
                <a:cubicBezTo>
                  <a:pt x="2529" y="1592"/>
                  <a:pt x="2715" y="1702"/>
                  <a:pt x="2915" y="1702"/>
                </a:cubicBezTo>
                <a:lnTo>
                  <a:pt x="2946" y="1702"/>
                </a:lnTo>
                <a:cubicBezTo>
                  <a:pt x="3124" y="1702"/>
                  <a:pt x="3285" y="1783"/>
                  <a:pt x="3389" y="1910"/>
                </a:cubicBezTo>
                <a:cubicBezTo>
                  <a:pt x="3446" y="1981"/>
                  <a:pt x="3488" y="2066"/>
                  <a:pt x="3508" y="2159"/>
                </a:cubicBezTo>
                <a:cubicBezTo>
                  <a:pt x="3516" y="2195"/>
                  <a:pt x="3519" y="2235"/>
                  <a:pt x="3519" y="2274"/>
                </a:cubicBezTo>
                <a:cubicBezTo>
                  <a:pt x="3519" y="2334"/>
                  <a:pt x="3511" y="2390"/>
                  <a:pt x="3494" y="2444"/>
                </a:cubicBezTo>
                <a:cubicBezTo>
                  <a:pt x="3420" y="2675"/>
                  <a:pt x="3203" y="2844"/>
                  <a:pt x="2944" y="2844"/>
                </a:cubicBezTo>
                <a:cubicBezTo>
                  <a:pt x="2659" y="2844"/>
                  <a:pt x="2424" y="3050"/>
                  <a:pt x="2376" y="3319"/>
                </a:cubicBezTo>
                <a:cubicBezTo>
                  <a:pt x="2376" y="3324"/>
                  <a:pt x="2374" y="3333"/>
                  <a:pt x="2374" y="3338"/>
                </a:cubicBezTo>
                <a:cubicBezTo>
                  <a:pt x="2371" y="3344"/>
                  <a:pt x="2371" y="3350"/>
                  <a:pt x="2371" y="3355"/>
                </a:cubicBezTo>
                <a:cubicBezTo>
                  <a:pt x="2359" y="3468"/>
                  <a:pt x="2379" y="3592"/>
                  <a:pt x="2447" y="3716"/>
                </a:cubicBezTo>
                <a:cubicBezTo>
                  <a:pt x="2534" y="3883"/>
                  <a:pt x="2715" y="3982"/>
                  <a:pt x="2907" y="3982"/>
                </a:cubicBezTo>
                <a:lnTo>
                  <a:pt x="2941" y="3982"/>
                </a:lnTo>
                <a:cubicBezTo>
                  <a:pt x="3119" y="3982"/>
                  <a:pt x="3279" y="4064"/>
                  <a:pt x="3384" y="4191"/>
                </a:cubicBezTo>
                <a:cubicBezTo>
                  <a:pt x="3440" y="4261"/>
                  <a:pt x="3483" y="4346"/>
                  <a:pt x="3502" y="4439"/>
                </a:cubicBezTo>
                <a:cubicBezTo>
                  <a:pt x="3511" y="4476"/>
                  <a:pt x="3514" y="4515"/>
                  <a:pt x="3514" y="4555"/>
                </a:cubicBezTo>
                <a:lnTo>
                  <a:pt x="3514" y="4557"/>
                </a:lnTo>
                <a:lnTo>
                  <a:pt x="3514" y="4560"/>
                </a:lnTo>
                <a:lnTo>
                  <a:pt x="3514" y="4577"/>
                </a:lnTo>
                <a:lnTo>
                  <a:pt x="3514" y="4605"/>
                </a:lnTo>
                <a:cubicBezTo>
                  <a:pt x="3511" y="4667"/>
                  <a:pt x="3494" y="4727"/>
                  <a:pt x="3471" y="4783"/>
                </a:cubicBezTo>
                <a:cubicBezTo>
                  <a:pt x="3440" y="4851"/>
                  <a:pt x="3398" y="4913"/>
                  <a:pt x="3347" y="4964"/>
                </a:cubicBezTo>
                <a:cubicBezTo>
                  <a:pt x="3322" y="4989"/>
                  <a:pt x="3294" y="5015"/>
                  <a:pt x="3262" y="5034"/>
                </a:cubicBezTo>
                <a:cubicBezTo>
                  <a:pt x="3167" y="5099"/>
                  <a:pt x="3048" y="5136"/>
                  <a:pt x="2921" y="5130"/>
                </a:cubicBezTo>
                <a:cubicBezTo>
                  <a:pt x="2896" y="5130"/>
                  <a:pt x="2870" y="5130"/>
                  <a:pt x="2845" y="5133"/>
                </a:cubicBezTo>
                <a:cubicBezTo>
                  <a:pt x="2644" y="5167"/>
                  <a:pt x="2481" y="5300"/>
                  <a:pt x="2407" y="5480"/>
                </a:cubicBezTo>
                <a:cubicBezTo>
                  <a:pt x="2407" y="5483"/>
                  <a:pt x="2405" y="5486"/>
                  <a:pt x="2405" y="5489"/>
                </a:cubicBezTo>
                <a:cubicBezTo>
                  <a:pt x="2402" y="5494"/>
                  <a:pt x="2402" y="5497"/>
                  <a:pt x="2399" y="5503"/>
                </a:cubicBezTo>
                <a:cubicBezTo>
                  <a:pt x="2382" y="5556"/>
                  <a:pt x="2371" y="5613"/>
                  <a:pt x="2368" y="5666"/>
                </a:cubicBezTo>
                <a:cubicBezTo>
                  <a:pt x="2365" y="5764"/>
                  <a:pt x="2385" y="5869"/>
                  <a:pt x="2436" y="5973"/>
                </a:cubicBezTo>
                <a:cubicBezTo>
                  <a:pt x="2526" y="6154"/>
                  <a:pt x="2712" y="6264"/>
                  <a:pt x="2913" y="6264"/>
                </a:cubicBezTo>
                <a:lnTo>
                  <a:pt x="2944" y="6264"/>
                </a:lnTo>
                <a:cubicBezTo>
                  <a:pt x="3121" y="6264"/>
                  <a:pt x="3282" y="6345"/>
                  <a:pt x="3387" y="6472"/>
                </a:cubicBezTo>
                <a:cubicBezTo>
                  <a:pt x="3443" y="6543"/>
                  <a:pt x="3485" y="6628"/>
                  <a:pt x="3505" y="6721"/>
                </a:cubicBezTo>
                <a:cubicBezTo>
                  <a:pt x="3514" y="6757"/>
                  <a:pt x="3516" y="6797"/>
                  <a:pt x="3516" y="6836"/>
                </a:cubicBezTo>
                <a:cubicBezTo>
                  <a:pt x="3516" y="6896"/>
                  <a:pt x="3508" y="6952"/>
                  <a:pt x="3491" y="7006"/>
                </a:cubicBezTo>
                <a:cubicBezTo>
                  <a:pt x="3418" y="7237"/>
                  <a:pt x="3200" y="7406"/>
                  <a:pt x="2941" y="7406"/>
                </a:cubicBezTo>
                <a:cubicBezTo>
                  <a:pt x="2523" y="7406"/>
                  <a:pt x="2210" y="7847"/>
                  <a:pt x="2447" y="8284"/>
                </a:cubicBezTo>
                <a:cubicBezTo>
                  <a:pt x="2537" y="8453"/>
                  <a:pt x="2723" y="8555"/>
                  <a:pt x="2918" y="8547"/>
                </a:cubicBezTo>
                <a:cubicBezTo>
                  <a:pt x="3006" y="8544"/>
                  <a:pt x="3087" y="8561"/>
                  <a:pt x="3164" y="8592"/>
                </a:cubicBezTo>
                <a:cubicBezTo>
                  <a:pt x="3200" y="8606"/>
                  <a:pt x="3231" y="8626"/>
                  <a:pt x="3262" y="8645"/>
                </a:cubicBezTo>
                <a:cubicBezTo>
                  <a:pt x="3294" y="8668"/>
                  <a:pt x="3322" y="8690"/>
                  <a:pt x="3347" y="8716"/>
                </a:cubicBezTo>
                <a:cubicBezTo>
                  <a:pt x="3452" y="8820"/>
                  <a:pt x="3516" y="8961"/>
                  <a:pt x="3516" y="9119"/>
                </a:cubicBezTo>
                <a:cubicBezTo>
                  <a:pt x="3516" y="9198"/>
                  <a:pt x="3500" y="9275"/>
                  <a:pt x="3471" y="9342"/>
                </a:cubicBezTo>
                <a:cubicBezTo>
                  <a:pt x="3440" y="9410"/>
                  <a:pt x="3398" y="9472"/>
                  <a:pt x="3347" y="9523"/>
                </a:cubicBezTo>
                <a:cubicBezTo>
                  <a:pt x="3322" y="9548"/>
                  <a:pt x="3294" y="9574"/>
                  <a:pt x="3262" y="9593"/>
                </a:cubicBezTo>
                <a:cubicBezTo>
                  <a:pt x="3167" y="9658"/>
                  <a:pt x="3048" y="9695"/>
                  <a:pt x="2921" y="9689"/>
                </a:cubicBezTo>
                <a:cubicBezTo>
                  <a:pt x="2709" y="9681"/>
                  <a:pt x="2512" y="9808"/>
                  <a:pt x="2424" y="10000"/>
                </a:cubicBezTo>
                <a:cubicBezTo>
                  <a:pt x="2396" y="10065"/>
                  <a:pt x="2379" y="10127"/>
                  <a:pt x="2371" y="10186"/>
                </a:cubicBezTo>
                <a:cubicBezTo>
                  <a:pt x="2348" y="10316"/>
                  <a:pt x="2371" y="10457"/>
                  <a:pt x="2447" y="10601"/>
                </a:cubicBezTo>
                <a:cubicBezTo>
                  <a:pt x="2534" y="10767"/>
                  <a:pt x="2715" y="10866"/>
                  <a:pt x="2907" y="10866"/>
                </a:cubicBezTo>
                <a:lnTo>
                  <a:pt x="2941" y="10866"/>
                </a:lnTo>
                <a:cubicBezTo>
                  <a:pt x="3119" y="10866"/>
                  <a:pt x="3279" y="10948"/>
                  <a:pt x="3384" y="11075"/>
                </a:cubicBezTo>
                <a:cubicBezTo>
                  <a:pt x="3443" y="11146"/>
                  <a:pt x="3483" y="11230"/>
                  <a:pt x="3514" y="11326"/>
                </a:cubicBezTo>
                <a:cubicBezTo>
                  <a:pt x="3522" y="11362"/>
                  <a:pt x="3525" y="11400"/>
                  <a:pt x="3525" y="11439"/>
                </a:cubicBezTo>
                <a:lnTo>
                  <a:pt x="2348" y="11439"/>
                </a:lnTo>
                <a:cubicBezTo>
                  <a:pt x="2347" y="11127"/>
                  <a:pt x="2090" y="10872"/>
                  <a:pt x="1772" y="10872"/>
                </a:cubicBezTo>
                <a:lnTo>
                  <a:pt x="1758" y="10872"/>
                </a:lnTo>
                <a:cubicBezTo>
                  <a:pt x="1440" y="10872"/>
                  <a:pt x="1185" y="11124"/>
                  <a:pt x="1183" y="11439"/>
                </a:cubicBezTo>
                <a:lnTo>
                  <a:pt x="9" y="11439"/>
                </a:lnTo>
                <a:cubicBezTo>
                  <a:pt x="10" y="11400"/>
                  <a:pt x="12" y="11362"/>
                  <a:pt x="20" y="11326"/>
                </a:cubicBezTo>
                <a:cubicBezTo>
                  <a:pt x="37" y="11233"/>
                  <a:pt x="79" y="11148"/>
                  <a:pt x="138" y="11078"/>
                </a:cubicBezTo>
                <a:cubicBezTo>
                  <a:pt x="243" y="10951"/>
                  <a:pt x="404" y="10869"/>
                  <a:pt x="581" y="10869"/>
                </a:cubicBezTo>
                <a:lnTo>
                  <a:pt x="615" y="10869"/>
                </a:lnTo>
                <a:cubicBezTo>
                  <a:pt x="804" y="10869"/>
                  <a:pt x="985" y="10770"/>
                  <a:pt x="1075" y="10604"/>
                </a:cubicBezTo>
                <a:cubicBezTo>
                  <a:pt x="1154" y="10460"/>
                  <a:pt x="1177" y="10316"/>
                  <a:pt x="1152" y="10189"/>
                </a:cubicBezTo>
                <a:cubicBezTo>
                  <a:pt x="1143" y="10127"/>
                  <a:pt x="1126" y="10065"/>
                  <a:pt x="1098" y="10003"/>
                </a:cubicBezTo>
                <a:cubicBezTo>
                  <a:pt x="1010" y="9811"/>
                  <a:pt x="813" y="9684"/>
                  <a:pt x="601" y="9692"/>
                </a:cubicBezTo>
                <a:cubicBezTo>
                  <a:pt x="474" y="9698"/>
                  <a:pt x="356" y="9661"/>
                  <a:pt x="260" y="9596"/>
                </a:cubicBezTo>
                <a:cubicBezTo>
                  <a:pt x="229" y="9574"/>
                  <a:pt x="200" y="9551"/>
                  <a:pt x="175" y="9526"/>
                </a:cubicBezTo>
                <a:cubicBezTo>
                  <a:pt x="121" y="9475"/>
                  <a:pt x="79" y="9413"/>
                  <a:pt x="51" y="9345"/>
                </a:cubicBezTo>
                <a:cubicBezTo>
                  <a:pt x="23" y="9277"/>
                  <a:pt x="6" y="9201"/>
                  <a:pt x="6" y="9122"/>
                </a:cubicBezTo>
                <a:cubicBezTo>
                  <a:pt x="6" y="8964"/>
                  <a:pt x="72" y="8824"/>
                  <a:pt x="175" y="8719"/>
                </a:cubicBezTo>
                <a:cubicBezTo>
                  <a:pt x="201" y="8694"/>
                  <a:pt x="229" y="8668"/>
                  <a:pt x="260" y="8648"/>
                </a:cubicBezTo>
                <a:cubicBezTo>
                  <a:pt x="291" y="8626"/>
                  <a:pt x="326" y="8610"/>
                  <a:pt x="359" y="8595"/>
                </a:cubicBezTo>
                <a:cubicBezTo>
                  <a:pt x="427" y="8567"/>
                  <a:pt x="502" y="8549"/>
                  <a:pt x="581" y="8549"/>
                </a:cubicBezTo>
                <a:cubicBezTo>
                  <a:pt x="991" y="8549"/>
                  <a:pt x="1301" y="8126"/>
                  <a:pt x="1089" y="7697"/>
                </a:cubicBezTo>
                <a:cubicBezTo>
                  <a:pt x="1002" y="7517"/>
                  <a:pt x="816" y="7406"/>
                  <a:pt x="615" y="7406"/>
                </a:cubicBezTo>
                <a:lnTo>
                  <a:pt x="581" y="7406"/>
                </a:lnTo>
                <a:cubicBezTo>
                  <a:pt x="322" y="7406"/>
                  <a:pt x="105" y="7237"/>
                  <a:pt x="31" y="7006"/>
                </a:cubicBezTo>
                <a:cubicBezTo>
                  <a:pt x="14" y="6952"/>
                  <a:pt x="6" y="6896"/>
                  <a:pt x="6" y="6836"/>
                </a:cubicBezTo>
                <a:cubicBezTo>
                  <a:pt x="6" y="6797"/>
                  <a:pt x="9" y="6757"/>
                  <a:pt x="17" y="6721"/>
                </a:cubicBezTo>
                <a:cubicBezTo>
                  <a:pt x="34" y="6628"/>
                  <a:pt x="76" y="6543"/>
                  <a:pt x="136" y="6472"/>
                </a:cubicBezTo>
                <a:cubicBezTo>
                  <a:pt x="240" y="6345"/>
                  <a:pt x="401" y="6264"/>
                  <a:pt x="579" y="6264"/>
                </a:cubicBezTo>
                <a:cubicBezTo>
                  <a:pt x="906" y="6264"/>
                  <a:pt x="1171" y="5993"/>
                  <a:pt x="1154" y="5666"/>
                </a:cubicBezTo>
                <a:cubicBezTo>
                  <a:pt x="1152" y="5593"/>
                  <a:pt x="1132" y="5517"/>
                  <a:pt x="1098" y="5441"/>
                </a:cubicBezTo>
                <a:cubicBezTo>
                  <a:pt x="1010" y="5249"/>
                  <a:pt x="813" y="5122"/>
                  <a:pt x="601" y="5130"/>
                </a:cubicBezTo>
                <a:cubicBezTo>
                  <a:pt x="474" y="5136"/>
                  <a:pt x="356" y="5099"/>
                  <a:pt x="260" y="5034"/>
                </a:cubicBezTo>
                <a:cubicBezTo>
                  <a:pt x="229" y="5012"/>
                  <a:pt x="200" y="4989"/>
                  <a:pt x="175" y="4964"/>
                </a:cubicBezTo>
                <a:cubicBezTo>
                  <a:pt x="121" y="4913"/>
                  <a:pt x="79" y="4851"/>
                  <a:pt x="51" y="4783"/>
                </a:cubicBezTo>
                <a:cubicBezTo>
                  <a:pt x="28" y="4730"/>
                  <a:pt x="14" y="4667"/>
                  <a:pt x="9" y="4605"/>
                </a:cubicBezTo>
                <a:lnTo>
                  <a:pt x="9" y="4577"/>
                </a:lnTo>
                <a:lnTo>
                  <a:pt x="9" y="4560"/>
                </a:lnTo>
                <a:lnTo>
                  <a:pt x="9" y="4557"/>
                </a:lnTo>
                <a:lnTo>
                  <a:pt x="9" y="4555"/>
                </a:lnTo>
                <a:cubicBezTo>
                  <a:pt x="9" y="4515"/>
                  <a:pt x="11" y="4476"/>
                  <a:pt x="20" y="4439"/>
                </a:cubicBezTo>
                <a:cubicBezTo>
                  <a:pt x="37" y="4346"/>
                  <a:pt x="79" y="4261"/>
                  <a:pt x="138" y="4191"/>
                </a:cubicBezTo>
                <a:cubicBezTo>
                  <a:pt x="243" y="4064"/>
                  <a:pt x="404" y="3982"/>
                  <a:pt x="581" y="3982"/>
                </a:cubicBezTo>
                <a:lnTo>
                  <a:pt x="615" y="3982"/>
                </a:lnTo>
                <a:cubicBezTo>
                  <a:pt x="644" y="3982"/>
                  <a:pt x="672" y="3979"/>
                  <a:pt x="697" y="3976"/>
                </a:cubicBezTo>
                <a:cubicBezTo>
                  <a:pt x="886" y="3939"/>
                  <a:pt x="1044" y="3807"/>
                  <a:pt x="1115" y="3632"/>
                </a:cubicBezTo>
                <a:cubicBezTo>
                  <a:pt x="1115" y="3626"/>
                  <a:pt x="1118" y="3623"/>
                  <a:pt x="1118" y="3621"/>
                </a:cubicBezTo>
                <a:cubicBezTo>
                  <a:pt x="1120" y="3615"/>
                  <a:pt x="1120" y="3612"/>
                  <a:pt x="1123" y="3606"/>
                </a:cubicBezTo>
                <a:cubicBezTo>
                  <a:pt x="1152" y="3519"/>
                  <a:pt x="1160" y="3434"/>
                  <a:pt x="1152" y="3355"/>
                </a:cubicBezTo>
                <a:lnTo>
                  <a:pt x="1152" y="3347"/>
                </a:lnTo>
                <a:cubicBezTo>
                  <a:pt x="1149" y="3335"/>
                  <a:pt x="1149" y="3324"/>
                  <a:pt x="1146" y="3313"/>
                </a:cubicBezTo>
                <a:cubicBezTo>
                  <a:pt x="1135" y="3254"/>
                  <a:pt x="1115" y="3194"/>
                  <a:pt x="1087" y="3135"/>
                </a:cubicBezTo>
                <a:cubicBezTo>
                  <a:pt x="999" y="2955"/>
                  <a:pt x="813" y="2844"/>
                  <a:pt x="613" y="2844"/>
                </a:cubicBezTo>
                <a:lnTo>
                  <a:pt x="579" y="2844"/>
                </a:lnTo>
                <a:cubicBezTo>
                  <a:pt x="319" y="2844"/>
                  <a:pt x="102" y="2675"/>
                  <a:pt x="28" y="2444"/>
                </a:cubicBezTo>
                <a:cubicBezTo>
                  <a:pt x="11" y="2390"/>
                  <a:pt x="3" y="2334"/>
                  <a:pt x="3" y="2274"/>
                </a:cubicBezTo>
                <a:cubicBezTo>
                  <a:pt x="3" y="2235"/>
                  <a:pt x="6" y="2195"/>
                  <a:pt x="14" y="2159"/>
                </a:cubicBezTo>
                <a:cubicBezTo>
                  <a:pt x="31" y="2066"/>
                  <a:pt x="74" y="1981"/>
                  <a:pt x="133" y="1910"/>
                </a:cubicBezTo>
                <a:cubicBezTo>
                  <a:pt x="237" y="1783"/>
                  <a:pt x="398" y="1702"/>
                  <a:pt x="576" y="1702"/>
                </a:cubicBezTo>
                <a:cubicBezTo>
                  <a:pt x="985" y="1702"/>
                  <a:pt x="1295" y="1278"/>
                  <a:pt x="1084" y="849"/>
                </a:cubicBezTo>
                <a:cubicBezTo>
                  <a:pt x="996" y="669"/>
                  <a:pt x="810" y="559"/>
                  <a:pt x="610" y="559"/>
                </a:cubicBezTo>
                <a:lnTo>
                  <a:pt x="576" y="559"/>
                </a:lnTo>
                <a:cubicBezTo>
                  <a:pt x="316" y="559"/>
                  <a:pt x="99" y="389"/>
                  <a:pt x="26" y="158"/>
                </a:cubicBezTo>
                <a:cubicBezTo>
                  <a:pt x="10" y="109"/>
                  <a:pt x="1" y="56"/>
                  <a:pt x="0" y="0"/>
                </a:cubicBezTo>
                <a:lnTo>
                  <a:pt x="1174" y="0"/>
                </a:lnTo>
                <a:close/>
                <a:moveTo>
                  <a:pt x="5840" y="0"/>
                </a:moveTo>
                <a:cubicBezTo>
                  <a:pt x="5849" y="74"/>
                  <a:pt x="5875" y="153"/>
                  <a:pt x="5915" y="229"/>
                </a:cubicBezTo>
                <a:cubicBezTo>
                  <a:pt x="6003" y="395"/>
                  <a:pt x="6183" y="494"/>
                  <a:pt x="6375" y="494"/>
                </a:cubicBezTo>
                <a:lnTo>
                  <a:pt x="6409" y="494"/>
                </a:lnTo>
                <a:cubicBezTo>
                  <a:pt x="6587" y="494"/>
                  <a:pt x="6748" y="576"/>
                  <a:pt x="6852" y="703"/>
                </a:cubicBezTo>
                <a:cubicBezTo>
                  <a:pt x="6909" y="773"/>
                  <a:pt x="6951" y="858"/>
                  <a:pt x="6971" y="951"/>
                </a:cubicBezTo>
                <a:cubicBezTo>
                  <a:pt x="6979" y="988"/>
                  <a:pt x="6982" y="1027"/>
                  <a:pt x="6982" y="1067"/>
                </a:cubicBezTo>
                <a:cubicBezTo>
                  <a:pt x="6982" y="1126"/>
                  <a:pt x="6973" y="1182"/>
                  <a:pt x="6957" y="1236"/>
                </a:cubicBezTo>
                <a:cubicBezTo>
                  <a:pt x="6883" y="1467"/>
                  <a:pt x="6666" y="1637"/>
                  <a:pt x="6406" y="1637"/>
                </a:cubicBezTo>
                <a:cubicBezTo>
                  <a:pt x="5997" y="1637"/>
                  <a:pt x="5689" y="2060"/>
                  <a:pt x="5898" y="2489"/>
                </a:cubicBezTo>
                <a:cubicBezTo>
                  <a:pt x="5989" y="2670"/>
                  <a:pt x="6175" y="2780"/>
                  <a:pt x="6375" y="2780"/>
                </a:cubicBezTo>
                <a:lnTo>
                  <a:pt x="6406" y="2780"/>
                </a:lnTo>
                <a:cubicBezTo>
                  <a:pt x="6584" y="2780"/>
                  <a:pt x="6745" y="2861"/>
                  <a:pt x="6849" y="2988"/>
                </a:cubicBezTo>
                <a:cubicBezTo>
                  <a:pt x="6906" y="3059"/>
                  <a:pt x="6948" y="3144"/>
                  <a:pt x="6968" y="3237"/>
                </a:cubicBezTo>
                <a:cubicBezTo>
                  <a:pt x="6976" y="3273"/>
                  <a:pt x="6979" y="3313"/>
                  <a:pt x="6979" y="3352"/>
                </a:cubicBezTo>
                <a:cubicBezTo>
                  <a:pt x="6979" y="3412"/>
                  <a:pt x="6971" y="3468"/>
                  <a:pt x="6954" y="3522"/>
                </a:cubicBezTo>
                <a:cubicBezTo>
                  <a:pt x="6880" y="3753"/>
                  <a:pt x="6663" y="3922"/>
                  <a:pt x="6403" y="3922"/>
                </a:cubicBezTo>
                <a:cubicBezTo>
                  <a:pt x="6118" y="3922"/>
                  <a:pt x="5884" y="4128"/>
                  <a:pt x="5836" y="4397"/>
                </a:cubicBezTo>
                <a:cubicBezTo>
                  <a:pt x="5836" y="4402"/>
                  <a:pt x="5833" y="4411"/>
                  <a:pt x="5833" y="4416"/>
                </a:cubicBezTo>
                <a:cubicBezTo>
                  <a:pt x="5831" y="4422"/>
                  <a:pt x="5831" y="4428"/>
                  <a:pt x="5831" y="4433"/>
                </a:cubicBezTo>
                <a:cubicBezTo>
                  <a:pt x="5819" y="4546"/>
                  <a:pt x="5839" y="4670"/>
                  <a:pt x="5907" y="4794"/>
                </a:cubicBezTo>
                <a:cubicBezTo>
                  <a:pt x="5994" y="4961"/>
                  <a:pt x="6175" y="5060"/>
                  <a:pt x="6367" y="5060"/>
                </a:cubicBezTo>
                <a:lnTo>
                  <a:pt x="6401" y="5060"/>
                </a:lnTo>
                <a:cubicBezTo>
                  <a:pt x="6578" y="5060"/>
                  <a:pt x="6739" y="5142"/>
                  <a:pt x="6844" y="5268"/>
                </a:cubicBezTo>
                <a:cubicBezTo>
                  <a:pt x="6900" y="5339"/>
                  <a:pt x="6942" y="5424"/>
                  <a:pt x="6962" y="5517"/>
                </a:cubicBezTo>
                <a:cubicBezTo>
                  <a:pt x="6971" y="5554"/>
                  <a:pt x="6973" y="5593"/>
                  <a:pt x="6973" y="5633"/>
                </a:cubicBezTo>
                <a:lnTo>
                  <a:pt x="6973" y="5635"/>
                </a:lnTo>
                <a:lnTo>
                  <a:pt x="6973" y="5638"/>
                </a:lnTo>
                <a:lnTo>
                  <a:pt x="6973" y="5655"/>
                </a:lnTo>
                <a:lnTo>
                  <a:pt x="6973" y="5683"/>
                </a:lnTo>
                <a:cubicBezTo>
                  <a:pt x="6971" y="5744"/>
                  <a:pt x="6954" y="5804"/>
                  <a:pt x="6931" y="5860"/>
                </a:cubicBezTo>
                <a:cubicBezTo>
                  <a:pt x="6900" y="5928"/>
                  <a:pt x="6858" y="5990"/>
                  <a:pt x="6807" y="6041"/>
                </a:cubicBezTo>
                <a:cubicBezTo>
                  <a:pt x="6782" y="6066"/>
                  <a:pt x="6753" y="6091"/>
                  <a:pt x="6722" y="6111"/>
                </a:cubicBezTo>
                <a:cubicBezTo>
                  <a:pt x="6626" y="6176"/>
                  <a:pt x="6508" y="6213"/>
                  <a:pt x="6381" y="6207"/>
                </a:cubicBezTo>
                <a:cubicBezTo>
                  <a:pt x="6355" y="6207"/>
                  <a:pt x="6330" y="6207"/>
                  <a:pt x="6305" y="6210"/>
                </a:cubicBezTo>
                <a:cubicBezTo>
                  <a:pt x="6104" y="6244"/>
                  <a:pt x="5941" y="6377"/>
                  <a:pt x="5867" y="6557"/>
                </a:cubicBezTo>
                <a:cubicBezTo>
                  <a:pt x="5867" y="6560"/>
                  <a:pt x="5864" y="6563"/>
                  <a:pt x="5864" y="6566"/>
                </a:cubicBezTo>
                <a:cubicBezTo>
                  <a:pt x="5862" y="6571"/>
                  <a:pt x="5862" y="6574"/>
                  <a:pt x="5859" y="6580"/>
                </a:cubicBezTo>
                <a:cubicBezTo>
                  <a:pt x="5842" y="6633"/>
                  <a:pt x="5831" y="6690"/>
                  <a:pt x="5828" y="6743"/>
                </a:cubicBezTo>
                <a:cubicBezTo>
                  <a:pt x="5825" y="6842"/>
                  <a:pt x="5845" y="6947"/>
                  <a:pt x="5895" y="7051"/>
                </a:cubicBezTo>
                <a:cubicBezTo>
                  <a:pt x="5986" y="7232"/>
                  <a:pt x="6172" y="7342"/>
                  <a:pt x="6372" y="7342"/>
                </a:cubicBezTo>
                <a:lnTo>
                  <a:pt x="6403" y="7342"/>
                </a:lnTo>
                <a:cubicBezTo>
                  <a:pt x="6581" y="7342"/>
                  <a:pt x="6742" y="7423"/>
                  <a:pt x="6847" y="7550"/>
                </a:cubicBezTo>
                <a:cubicBezTo>
                  <a:pt x="6903" y="7621"/>
                  <a:pt x="6945" y="7706"/>
                  <a:pt x="6965" y="7799"/>
                </a:cubicBezTo>
                <a:cubicBezTo>
                  <a:pt x="6973" y="7835"/>
                  <a:pt x="6976" y="7875"/>
                  <a:pt x="6976" y="7914"/>
                </a:cubicBezTo>
                <a:cubicBezTo>
                  <a:pt x="6976" y="7974"/>
                  <a:pt x="6968" y="8030"/>
                  <a:pt x="6951" y="8084"/>
                </a:cubicBezTo>
                <a:cubicBezTo>
                  <a:pt x="6878" y="8315"/>
                  <a:pt x="6660" y="8484"/>
                  <a:pt x="6401" y="8484"/>
                </a:cubicBezTo>
                <a:cubicBezTo>
                  <a:pt x="5983" y="8484"/>
                  <a:pt x="5670" y="8925"/>
                  <a:pt x="5907" y="9362"/>
                </a:cubicBezTo>
                <a:cubicBezTo>
                  <a:pt x="5997" y="9531"/>
                  <a:pt x="6183" y="9633"/>
                  <a:pt x="6378" y="9625"/>
                </a:cubicBezTo>
                <a:cubicBezTo>
                  <a:pt x="6466" y="9622"/>
                  <a:pt x="6547" y="9639"/>
                  <a:pt x="6624" y="9670"/>
                </a:cubicBezTo>
                <a:cubicBezTo>
                  <a:pt x="6660" y="9684"/>
                  <a:pt x="6691" y="9704"/>
                  <a:pt x="6722" y="9723"/>
                </a:cubicBezTo>
                <a:cubicBezTo>
                  <a:pt x="6753" y="9746"/>
                  <a:pt x="6782" y="9768"/>
                  <a:pt x="6807" y="9794"/>
                </a:cubicBezTo>
                <a:cubicBezTo>
                  <a:pt x="6911" y="9898"/>
                  <a:pt x="6976" y="10039"/>
                  <a:pt x="6976" y="10197"/>
                </a:cubicBezTo>
                <a:cubicBezTo>
                  <a:pt x="6976" y="10276"/>
                  <a:pt x="6959" y="10350"/>
                  <a:pt x="6951" y="10423"/>
                </a:cubicBezTo>
                <a:cubicBezTo>
                  <a:pt x="6920" y="10491"/>
                  <a:pt x="6878" y="10553"/>
                  <a:pt x="6827" y="10604"/>
                </a:cubicBezTo>
                <a:cubicBezTo>
                  <a:pt x="6801" y="10629"/>
                  <a:pt x="6773" y="10655"/>
                  <a:pt x="6742" y="10674"/>
                </a:cubicBezTo>
                <a:cubicBezTo>
                  <a:pt x="6646" y="10739"/>
                  <a:pt x="6528" y="10776"/>
                  <a:pt x="6401" y="10770"/>
                </a:cubicBezTo>
                <a:cubicBezTo>
                  <a:pt x="6189" y="10762"/>
                  <a:pt x="5991" y="10889"/>
                  <a:pt x="5904" y="11081"/>
                </a:cubicBezTo>
                <a:cubicBezTo>
                  <a:pt x="5876" y="11146"/>
                  <a:pt x="5859" y="11208"/>
                  <a:pt x="5850" y="11267"/>
                </a:cubicBezTo>
                <a:cubicBezTo>
                  <a:pt x="5839" y="11322"/>
                  <a:pt x="5836" y="11381"/>
                  <a:pt x="5845" y="11439"/>
                </a:cubicBezTo>
                <a:lnTo>
                  <a:pt x="4629" y="11439"/>
                </a:lnTo>
                <a:cubicBezTo>
                  <a:pt x="4637" y="11378"/>
                  <a:pt x="4637" y="11322"/>
                  <a:pt x="4626" y="11267"/>
                </a:cubicBezTo>
                <a:cubicBezTo>
                  <a:pt x="4617" y="11205"/>
                  <a:pt x="4600" y="11143"/>
                  <a:pt x="4572" y="11081"/>
                </a:cubicBezTo>
                <a:cubicBezTo>
                  <a:pt x="4484" y="10889"/>
                  <a:pt x="4287" y="10762"/>
                  <a:pt x="4075" y="10770"/>
                </a:cubicBezTo>
                <a:cubicBezTo>
                  <a:pt x="3948" y="10776"/>
                  <a:pt x="3830" y="10739"/>
                  <a:pt x="3734" y="10674"/>
                </a:cubicBezTo>
                <a:cubicBezTo>
                  <a:pt x="3703" y="10652"/>
                  <a:pt x="3674" y="10629"/>
                  <a:pt x="3649" y="10604"/>
                </a:cubicBezTo>
                <a:cubicBezTo>
                  <a:pt x="3595" y="10553"/>
                  <a:pt x="3553" y="10491"/>
                  <a:pt x="3525" y="10423"/>
                </a:cubicBezTo>
                <a:cubicBezTo>
                  <a:pt x="3497" y="10355"/>
                  <a:pt x="3480" y="10279"/>
                  <a:pt x="3480" y="10200"/>
                </a:cubicBezTo>
                <a:cubicBezTo>
                  <a:pt x="3480" y="10042"/>
                  <a:pt x="3545" y="9901"/>
                  <a:pt x="3649" y="9797"/>
                </a:cubicBezTo>
                <a:cubicBezTo>
                  <a:pt x="3674" y="9771"/>
                  <a:pt x="3703" y="9746"/>
                  <a:pt x="3734" y="9726"/>
                </a:cubicBezTo>
                <a:cubicBezTo>
                  <a:pt x="3765" y="9704"/>
                  <a:pt x="3799" y="9687"/>
                  <a:pt x="3833" y="9672"/>
                </a:cubicBezTo>
                <a:cubicBezTo>
                  <a:pt x="3900" y="9644"/>
                  <a:pt x="3976" y="9627"/>
                  <a:pt x="4055" y="9627"/>
                </a:cubicBezTo>
                <a:cubicBezTo>
                  <a:pt x="4465" y="9627"/>
                  <a:pt x="4775" y="9204"/>
                  <a:pt x="4563" y="8775"/>
                </a:cubicBezTo>
                <a:cubicBezTo>
                  <a:pt x="4476" y="8595"/>
                  <a:pt x="4290" y="8484"/>
                  <a:pt x="4089" y="8484"/>
                </a:cubicBezTo>
                <a:lnTo>
                  <a:pt x="4055" y="8484"/>
                </a:lnTo>
                <a:cubicBezTo>
                  <a:pt x="3796" y="8484"/>
                  <a:pt x="3579" y="8315"/>
                  <a:pt x="3505" y="8084"/>
                </a:cubicBezTo>
                <a:cubicBezTo>
                  <a:pt x="3488" y="8030"/>
                  <a:pt x="3480" y="7974"/>
                  <a:pt x="3480" y="7914"/>
                </a:cubicBezTo>
                <a:cubicBezTo>
                  <a:pt x="3480" y="7875"/>
                  <a:pt x="3483" y="7835"/>
                  <a:pt x="3491" y="7799"/>
                </a:cubicBezTo>
                <a:cubicBezTo>
                  <a:pt x="3508" y="7706"/>
                  <a:pt x="3550" y="7621"/>
                  <a:pt x="3610" y="7550"/>
                </a:cubicBezTo>
                <a:cubicBezTo>
                  <a:pt x="3714" y="7423"/>
                  <a:pt x="3875" y="7342"/>
                  <a:pt x="4053" y="7342"/>
                </a:cubicBezTo>
                <a:cubicBezTo>
                  <a:pt x="4380" y="7342"/>
                  <a:pt x="4645" y="7071"/>
                  <a:pt x="4628" y="6743"/>
                </a:cubicBezTo>
                <a:cubicBezTo>
                  <a:pt x="4626" y="6670"/>
                  <a:pt x="4606" y="6594"/>
                  <a:pt x="4572" y="6518"/>
                </a:cubicBezTo>
                <a:cubicBezTo>
                  <a:pt x="4484" y="6326"/>
                  <a:pt x="4287" y="6199"/>
                  <a:pt x="4075" y="6207"/>
                </a:cubicBezTo>
                <a:cubicBezTo>
                  <a:pt x="3948" y="6213"/>
                  <a:pt x="3830" y="6176"/>
                  <a:pt x="3734" y="6111"/>
                </a:cubicBezTo>
                <a:cubicBezTo>
                  <a:pt x="3703" y="6089"/>
                  <a:pt x="3674" y="6066"/>
                  <a:pt x="3649" y="6041"/>
                </a:cubicBezTo>
                <a:cubicBezTo>
                  <a:pt x="3595" y="5990"/>
                  <a:pt x="3553" y="5928"/>
                  <a:pt x="3525" y="5860"/>
                </a:cubicBezTo>
                <a:cubicBezTo>
                  <a:pt x="3502" y="5806"/>
                  <a:pt x="3488" y="5744"/>
                  <a:pt x="3483" y="5683"/>
                </a:cubicBezTo>
                <a:lnTo>
                  <a:pt x="3483" y="5655"/>
                </a:lnTo>
                <a:lnTo>
                  <a:pt x="3483" y="5638"/>
                </a:lnTo>
                <a:lnTo>
                  <a:pt x="3483" y="5635"/>
                </a:lnTo>
                <a:lnTo>
                  <a:pt x="3483" y="5633"/>
                </a:lnTo>
                <a:cubicBezTo>
                  <a:pt x="3483" y="5593"/>
                  <a:pt x="3485" y="5554"/>
                  <a:pt x="3494" y="5517"/>
                </a:cubicBezTo>
                <a:cubicBezTo>
                  <a:pt x="3511" y="5424"/>
                  <a:pt x="3553" y="5339"/>
                  <a:pt x="3612" y="5268"/>
                </a:cubicBezTo>
                <a:cubicBezTo>
                  <a:pt x="3717" y="5142"/>
                  <a:pt x="3878" y="5060"/>
                  <a:pt x="4055" y="5060"/>
                </a:cubicBezTo>
                <a:lnTo>
                  <a:pt x="4089" y="5060"/>
                </a:lnTo>
                <a:cubicBezTo>
                  <a:pt x="4118" y="5060"/>
                  <a:pt x="4146" y="5057"/>
                  <a:pt x="4171" y="5054"/>
                </a:cubicBezTo>
                <a:cubicBezTo>
                  <a:pt x="4360" y="5017"/>
                  <a:pt x="4518" y="4885"/>
                  <a:pt x="4589" y="4710"/>
                </a:cubicBezTo>
                <a:cubicBezTo>
                  <a:pt x="4589" y="4704"/>
                  <a:pt x="4592" y="4701"/>
                  <a:pt x="4592" y="4698"/>
                </a:cubicBezTo>
                <a:cubicBezTo>
                  <a:pt x="4594" y="4693"/>
                  <a:pt x="4594" y="4690"/>
                  <a:pt x="4597" y="4684"/>
                </a:cubicBezTo>
                <a:cubicBezTo>
                  <a:pt x="4626" y="4597"/>
                  <a:pt x="4634" y="4512"/>
                  <a:pt x="4626" y="4433"/>
                </a:cubicBezTo>
                <a:lnTo>
                  <a:pt x="4626" y="4425"/>
                </a:lnTo>
                <a:cubicBezTo>
                  <a:pt x="4623" y="4413"/>
                  <a:pt x="4623" y="4402"/>
                  <a:pt x="4620" y="4391"/>
                </a:cubicBezTo>
                <a:cubicBezTo>
                  <a:pt x="4609" y="4332"/>
                  <a:pt x="4589" y="4272"/>
                  <a:pt x="4561" y="4213"/>
                </a:cubicBezTo>
                <a:cubicBezTo>
                  <a:pt x="4473" y="4033"/>
                  <a:pt x="4287" y="3922"/>
                  <a:pt x="4087" y="3922"/>
                </a:cubicBezTo>
                <a:lnTo>
                  <a:pt x="4053" y="3922"/>
                </a:lnTo>
                <a:cubicBezTo>
                  <a:pt x="3793" y="3922"/>
                  <a:pt x="3576" y="3753"/>
                  <a:pt x="3502" y="3522"/>
                </a:cubicBezTo>
                <a:cubicBezTo>
                  <a:pt x="3485" y="3468"/>
                  <a:pt x="3477" y="3412"/>
                  <a:pt x="3477" y="3352"/>
                </a:cubicBezTo>
                <a:cubicBezTo>
                  <a:pt x="3477" y="3313"/>
                  <a:pt x="3480" y="3273"/>
                  <a:pt x="3488" y="3237"/>
                </a:cubicBezTo>
                <a:cubicBezTo>
                  <a:pt x="3505" y="3144"/>
                  <a:pt x="3547" y="3059"/>
                  <a:pt x="3607" y="2988"/>
                </a:cubicBezTo>
                <a:cubicBezTo>
                  <a:pt x="3711" y="2861"/>
                  <a:pt x="3872" y="2780"/>
                  <a:pt x="4050" y="2780"/>
                </a:cubicBezTo>
                <a:cubicBezTo>
                  <a:pt x="4459" y="2780"/>
                  <a:pt x="4769" y="2356"/>
                  <a:pt x="4558" y="1927"/>
                </a:cubicBezTo>
                <a:cubicBezTo>
                  <a:pt x="4470" y="1747"/>
                  <a:pt x="4284" y="1637"/>
                  <a:pt x="4084" y="1637"/>
                </a:cubicBezTo>
                <a:lnTo>
                  <a:pt x="4050" y="1637"/>
                </a:lnTo>
                <a:cubicBezTo>
                  <a:pt x="3790" y="1637"/>
                  <a:pt x="3573" y="1467"/>
                  <a:pt x="3500" y="1236"/>
                </a:cubicBezTo>
                <a:cubicBezTo>
                  <a:pt x="3483" y="1182"/>
                  <a:pt x="3474" y="1126"/>
                  <a:pt x="3474" y="1067"/>
                </a:cubicBezTo>
                <a:cubicBezTo>
                  <a:pt x="3474" y="1027"/>
                  <a:pt x="3477" y="988"/>
                  <a:pt x="3485" y="951"/>
                </a:cubicBezTo>
                <a:cubicBezTo>
                  <a:pt x="3502" y="858"/>
                  <a:pt x="3545" y="773"/>
                  <a:pt x="3604" y="703"/>
                </a:cubicBezTo>
                <a:cubicBezTo>
                  <a:pt x="3708" y="576"/>
                  <a:pt x="3869" y="494"/>
                  <a:pt x="4047" y="494"/>
                </a:cubicBezTo>
                <a:lnTo>
                  <a:pt x="4081" y="494"/>
                </a:lnTo>
                <a:cubicBezTo>
                  <a:pt x="4270" y="494"/>
                  <a:pt x="4451" y="395"/>
                  <a:pt x="4541" y="229"/>
                </a:cubicBezTo>
                <a:cubicBezTo>
                  <a:pt x="4582" y="153"/>
                  <a:pt x="4607" y="74"/>
                  <a:pt x="4616" y="0"/>
                </a:cubicBezTo>
                <a:lnTo>
                  <a:pt x="5840" y="0"/>
                </a:lnTo>
                <a:close/>
                <a:moveTo>
                  <a:pt x="8103" y="0"/>
                </a:moveTo>
                <a:cubicBezTo>
                  <a:pt x="8115" y="273"/>
                  <a:pt x="8287" y="479"/>
                  <a:pt x="8520" y="545"/>
                </a:cubicBezTo>
                <a:lnTo>
                  <a:pt x="8520" y="1730"/>
                </a:lnTo>
                <a:cubicBezTo>
                  <a:pt x="8280" y="1798"/>
                  <a:pt x="8102" y="2018"/>
                  <a:pt x="8102" y="2277"/>
                </a:cubicBezTo>
                <a:cubicBezTo>
                  <a:pt x="8102" y="2537"/>
                  <a:pt x="8277" y="2757"/>
                  <a:pt x="8520" y="2825"/>
                </a:cubicBezTo>
                <a:lnTo>
                  <a:pt x="8520" y="4010"/>
                </a:lnTo>
                <a:cubicBezTo>
                  <a:pt x="8280" y="4078"/>
                  <a:pt x="8105" y="4295"/>
                  <a:pt x="8102" y="4555"/>
                </a:cubicBezTo>
                <a:cubicBezTo>
                  <a:pt x="8102" y="4814"/>
                  <a:pt x="8280" y="5031"/>
                  <a:pt x="8520" y="5099"/>
                </a:cubicBezTo>
                <a:lnTo>
                  <a:pt x="8520" y="6283"/>
                </a:lnTo>
                <a:cubicBezTo>
                  <a:pt x="8280" y="6351"/>
                  <a:pt x="8102" y="6571"/>
                  <a:pt x="8102" y="6831"/>
                </a:cubicBezTo>
                <a:cubicBezTo>
                  <a:pt x="8102" y="7090"/>
                  <a:pt x="8277" y="7311"/>
                  <a:pt x="8520" y="7378"/>
                </a:cubicBezTo>
                <a:lnTo>
                  <a:pt x="8520" y="8563"/>
                </a:lnTo>
                <a:cubicBezTo>
                  <a:pt x="8280" y="8631"/>
                  <a:pt x="8102" y="8851"/>
                  <a:pt x="8102" y="9111"/>
                </a:cubicBezTo>
                <a:cubicBezTo>
                  <a:pt x="8102" y="9371"/>
                  <a:pt x="8277" y="9591"/>
                  <a:pt x="8520" y="9658"/>
                </a:cubicBezTo>
                <a:lnTo>
                  <a:pt x="8520" y="10877"/>
                </a:lnTo>
                <a:cubicBezTo>
                  <a:pt x="8280" y="10945"/>
                  <a:pt x="8102" y="11165"/>
                  <a:pt x="8102" y="11425"/>
                </a:cubicBezTo>
                <a:lnTo>
                  <a:pt x="6928" y="11425"/>
                </a:lnTo>
                <a:cubicBezTo>
                  <a:pt x="6928" y="11385"/>
                  <a:pt x="6931" y="11346"/>
                  <a:pt x="6940" y="11309"/>
                </a:cubicBezTo>
                <a:cubicBezTo>
                  <a:pt x="6959" y="11216"/>
                  <a:pt x="7002" y="11131"/>
                  <a:pt x="7058" y="11061"/>
                </a:cubicBezTo>
                <a:cubicBezTo>
                  <a:pt x="7163" y="10934"/>
                  <a:pt x="7323" y="10852"/>
                  <a:pt x="7501" y="10852"/>
                </a:cubicBezTo>
                <a:lnTo>
                  <a:pt x="7535" y="10852"/>
                </a:lnTo>
                <a:cubicBezTo>
                  <a:pt x="7724" y="10852"/>
                  <a:pt x="7905" y="10753"/>
                  <a:pt x="7995" y="10587"/>
                </a:cubicBezTo>
                <a:cubicBezTo>
                  <a:pt x="8071" y="10443"/>
                  <a:pt x="8097" y="10302"/>
                  <a:pt x="8071" y="10172"/>
                </a:cubicBezTo>
                <a:cubicBezTo>
                  <a:pt x="8063" y="10110"/>
                  <a:pt x="8046" y="10048"/>
                  <a:pt x="8018" y="9986"/>
                </a:cubicBezTo>
                <a:cubicBezTo>
                  <a:pt x="7930" y="9794"/>
                  <a:pt x="7733" y="9667"/>
                  <a:pt x="7521" y="9675"/>
                </a:cubicBezTo>
                <a:cubicBezTo>
                  <a:pt x="7394" y="9681"/>
                  <a:pt x="7275" y="9644"/>
                  <a:pt x="7180" y="9579"/>
                </a:cubicBezTo>
                <a:cubicBezTo>
                  <a:pt x="7148" y="9560"/>
                  <a:pt x="7120" y="9534"/>
                  <a:pt x="7095" y="9509"/>
                </a:cubicBezTo>
                <a:cubicBezTo>
                  <a:pt x="7044" y="9458"/>
                  <a:pt x="7002" y="9396"/>
                  <a:pt x="6971" y="9328"/>
                </a:cubicBezTo>
                <a:cubicBezTo>
                  <a:pt x="6942" y="9260"/>
                  <a:pt x="6926" y="9184"/>
                  <a:pt x="6926" y="9105"/>
                </a:cubicBezTo>
                <a:cubicBezTo>
                  <a:pt x="6926" y="8947"/>
                  <a:pt x="6990" y="8806"/>
                  <a:pt x="7095" y="8702"/>
                </a:cubicBezTo>
                <a:cubicBezTo>
                  <a:pt x="7120" y="8676"/>
                  <a:pt x="7148" y="8654"/>
                  <a:pt x="7180" y="8631"/>
                </a:cubicBezTo>
                <a:cubicBezTo>
                  <a:pt x="7211" y="8611"/>
                  <a:pt x="7242" y="8592"/>
                  <a:pt x="7278" y="8578"/>
                </a:cubicBezTo>
                <a:cubicBezTo>
                  <a:pt x="7346" y="8549"/>
                  <a:pt x="7422" y="8532"/>
                  <a:pt x="7501" y="8532"/>
                </a:cubicBezTo>
                <a:cubicBezTo>
                  <a:pt x="7910" y="8532"/>
                  <a:pt x="8221" y="8109"/>
                  <a:pt x="8009" y="7680"/>
                </a:cubicBezTo>
                <a:cubicBezTo>
                  <a:pt x="7922" y="7502"/>
                  <a:pt x="7735" y="7390"/>
                  <a:pt x="7535" y="7390"/>
                </a:cubicBezTo>
                <a:lnTo>
                  <a:pt x="7504" y="7390"/>
                </a:lnTo>
                <a:cubicBezTo>
                  <a:pt x="7244" y="7390"/>
                  <a:pt x="7027" y="7220"/>
                  <a:pt x="6954" y="6989"/>
                </a:cubicBezTo>
                <a:cubicBezTo>
                  <a:pt x="6937" y="6935"/>
                  <a:pt x="6928" y="6879"/>
                  <a:pt x="6928" y="6820"/>
                </a:cubicBezTo>
                <a:cubicBezTo>
                  <a:pt x="6928" y="6780"/>
                  <a:pt x="6931" y="6741"/>
                  <a:pt x="6940" y="6704"/>
                </a:cubicBezTo>
                <a:cubicBezTo>
                  <a:pt x="6959" y="6611"/>
                  <a:pt x="7002" y="6526"/>
                  <a:pt x="7058" y="6456"/>
                </a:cubicBezTo>
                <a:cubicBezTo>
                  <a:pt x="7163" y="6329"/>
                  <a:pt x="7323" y="6247"/>
                  <a:pt x="7501" y="6247"/>
                </a:cubicBezTo>
                <a:cubicBezTo>
                  <a:pt x="7829" y="6247"/>
                  <a:pt x="8091" y="5976"/>
                  <a:pt x="8077" y="5649"/>
                </a:cubicBezTo>
                <a:cubicBezTo>
                  <a:pt x="8071" y="5576"/>
                  <a:pt x="8054" y="5500"/>
                  <a:pt x="8020" y="5424"/>
                </a:cubicBezTo>
                <a:cubicBezTo>
                  <a:pt x="7933" y="5232"/>
                  <a:pt x="7735" y="5105"/>
                  <a:pt x="7524" y="5113"/>
                </a:cubicBezTo>
                <a:cubicBezTo>
                  <a:pt x="7397" y="5119"/>
                  <a:pt x="7278" y="5082"/>
                  <a:pt x="7182" y="5017"/>
                </a:cubicBezTo>
                <a:cubicBezTo>
                  <a:pt x="7151" y="4998"/>
                  <a:pt x="7123" y="4972"/>
                  <a:pt x="7098" y="4947"/>
                </a:cubicBezTo>
                <a:cubicBezTo>
                  <a:pt x="7047" y="4896"/>
                  <a:pt x="7005" y="4834"/>
                  <a:pt x="6973" y="4766"/>
                </a:cubicBezTo>
                <a:cubicBezTo>
                  <a:pt x="6951" y="4710"/>
                  <a:pt x="6934" y="4650"/>
                  <a:pt x="6931" y="4588"/>
                </a:cubicBezTo>
                <a:lnTo>
                  <a:pt x="6931" y="4560"/>
                </a:lnTo>
                <a:lnTo>
                  <a:pt x="6931" y="4543"/>
                </a:lnTo>
                <a:lnTo>
                  <a:pt x="6931" y="4540"/>
                </a:lnTo>
                <a:lnTo>
                  <a:pt x="6931" y="4538"/>
                </a:lnTo>
                <a:cubicBezTo>
                  <a:pt x="6931" y="4498"/>
                  <a:pt x="6934" y="4459"/>
                  <a:pt x="6942" y="4422"/>
                </a:cubicBezTo>
                <a:cubicBezTo>
                  <a:pt x="6962" y="4329"/>
                  <a:pt x="7005" y="4244"/>
                  <a:pt x="7061" y="4174"/>
                </a:cubicBezTo>
                <a:cubicBezTo>
                  <a:pt x="7165" y="4047"/>
                  <a:pt x="7326" y="3965"/>
                  <a:pt x="7504" y="3965"/>
                </a:cubicBezTo>
                <a:lnTo>
                  <a:pt x="7538" y="3965"/>
                </a:lnTo>
                <a:cubicBezTo>
                  <a:pt x="7566" y="3965"/>
                  <a:pt x="7592" y="3962"/>
                  <a:pt x="7620" y="3959"/>
                </a:cubicBezTo>
                <a:cubicBezTo>
                  <a:pt x="7812" y="3920"/>
                  <a:pt x="7967" y="3790"/>
                  <a:pt x="8037" y="3615"/>
                </a:cubicBezTo>
                <a:cubicBezTo>
                  <a:pt x="8037" y="3612"/>
                  <a:pt x="8040" y="3609"/>
                  <a:pt x="8040" y="3604"/>
                </a:cubicBezTo>
                <a:cubicBezTo>
                  <a:pt x="8043" y="3598"/>
                  <a:pt x="8043" y="3595"/>
                  <a:pt x="8046" y="3589"/>
                </a:cubicBezTo>
                <a:cubicBezTo>
                  <a:pt x="8074" y="3505"/>
                  <a:pt x="8083" y="3420"/>
                  <a:pt x="8074" y="3338"/>
                </a:cubicBezTo>
                <a:lnTo>
                  <a:pt x="8074" y="3330"/>
                </a:lnTo>
                <a:cubicBezTo>
                  <a:pt x="8074" y="3319"/>
                  <a:pt x="8071" y="3307"/>
                  <a:pt x="8068" y="3296"/>
                </a:cubicBezTo>
                <a:cubicBezTo>
                  <a:pt x="8057" y="3237"/>
                  <a:pt x="8040" y="3177"/>
                  <a:pt x="8009" y="3118"/>
                </a:cubicBezTo>
                <a:cubicBezTo>
                  <a:pt x="7922" y="2940"/>
                  <a:pt x="7735" y="2828"/>
                  <a:pt x="7535" y="2828"/>
                </a:cubicBezTo>
                <a:lnTo>
                  <a:pt x="7504" y="2828"/>
                </a:lnTo>
                <a:cubicBezTo>
                  <a:pt x="7244" y="2828"/>
                  <a:pt x="7027" y="2658"/>
                  <a:pt x="6954" y="2427"/>
                </a:cubicBezTo>
                <a:cubicBezTo>
                  <a:pt x="6937" y="2373"/>
                  <a:pt x="6928" y="2317"/>
                  <a:pt x="6928" y="2258"/>
                </a:cubicBezTo>
                <a:cubicBezTo>
                  <a:pt x="6928" y="2218"/>
                  <a:pt x="6931" y="2179"/>
                  <a:pt x="6940" y="2142"/>
                </a:cubicBezTo>
                <a:cubicBezTo>
                  <a:pt x="6959" y="2049"/>
                  <a:pt x="7002" y="1964"/>
                  <a:pt x="7058" y="1893"/>
                </a:cubicBezTo>
                <a:cubicBezTo>
                  <a:pt x="7163" y="1767"/>
                  <a:pt x="7323" y="1685"/>
                  <a:pt x="7501" y="1685"/>
                </a:cubicBezTo>
                <a:cubicBezTo>
                  <a:pt x="7910" y="1685"/>
                  <a:pt x="8221" y="1261"/>
                  <a:pt x="8009" y="832"/>
                </a:cubicBezTo>
                <a:cubicBezTo>
                  <a:pt x="7922" y="655"/>
                  <a:pt x="7735" y="542"/>
                  <a:pt x="7535" y="542"/>
                </a:cubicBezTo>
                <a:lnTo>
                  <a:pt x="7504" y="542"/>
                </a:lnTo>
                <a:cubicBezTo>
                  <a:pt x="7244" y="542"/>
                  <a:pt x="7027" y="372"/>
                  <a:pt x="6954" y="141"/>
                </a:cubicBezTo>
                <a:cubicBezTo>
                  <a:pt x="6940" y="95"/>
                  <a:pt x="6931" y="48"/>
                  <a:pt x="6929" y="0"/>
                </a:cubicBezTo>
                <a:lnTo>
                  <a:pt x="8103" y="0"/>
                </a:lnTo>
                <a:close/>
                <a:moveTo>
                  <a:pt x="2340" y="9122"/>
                </a:moveTo>
                <a:cubicBezTo>
                  <a:pt x="2340" y="8806"/>
                  <a:pt x="2083" y="8552"/>
                  <a:pt x="1764" y="8552"/>
                </a:cubicBezTo>
                <a:lnTo>
                  <a:pt x="1750" y="8552"/>
                </a:lnTo>
                <a:cubicBezTo>
                  <a:pt x="1431" y="8552"/>
                  <a:pt x="1174" y="8806"/>
                  <a:pt x="1174" y="9122"/>
                </a:cubicBezTo>
                <a:cubicBezTo>
                  <a:pt x="1174" y="9435"/>
                  <a:pt x="1431" y="9692"/>
                  <a:pt x="1750" y="9692"/>
                </a:cubicBezTo>
                <a:lnTo>
                  <a:pt x="1764" y="9692"/>
                </a:lnTo>
                <a:cubicBezTo>
                  <a:pt x="2083" y="9692"/>
                  <a:pt x="2340" y="9438"/>
                  <a:pt x="2340" y="9122"/>
                </a:cubicBezTo>
                <a:close/>
                <a:moveTo>
                  <a:pt x="2340" y="6839"/>
                </a:moveTo>
                <a:cubicBezTo>
                  <a:pt x="2340" y="6523"/>
                  <a:pt x="2083" y="6269"/>
                  <a:pt x="1764" y="6269"/>
                </a:cubicBezTo>
                <a:lnTo>
                  <a:pt x="1750" y="6269"/>
                </a:lnTo>
                <a:cubicBezTo>
                  <a:pt x="1431" y="6269"/>
                  <a:pt x="1174" y="6523"/>
                  <a:pt x="1174" y="6839"/>
                </a:cubicBezTo>
                <a:cubicBezTo>
                  <a:pt x="1174" y="7153"/>
                  <a:pt x="1431" y="7409"/>
                  <a:pt x="1750" y="7409"/>
                </a:cubicBezTo>
                <a:lnTo>
                  <a:pt x="1764" y="7409"/>
                </a:lnTo>
                <a:cubicBezTo>
                  <a:pt x="2083" y="7409"/>
                  <a:pt x="2340" y="7155"/>
                  <a:pt x="2340" y="6839"/>
                </a:cubicBezTo>
                <a:close/>
                <a:moveTo>
                  <a:pt x="1750" y="5127"/>
                </a:moveTo>
                <a:lnTo>
                  <a:pt x="1764" y="5127"/>
                </a:lnTo>
                <a:cubicBezTo>
                  <a:pt x="2080" y="5127"/>
                  <a:pt x="2337" y="4873"/>
                  <a:pt x="2340" y="4560"/>
                </a:cubicBezTo>
                <a:cubicBezTo>
                  <a:pt x="2337" y="4247"/>
                  <a:pt x="2080" y="3993"/>
                  <a:pt x="1764" y="3993"/>
                </a:cubicBezTo>
                <a:lnTo>
                  <a:pt x="1750" y="3993"/>
                </a:lnTo>
                <a:cubicBezTo>
                  <a:pt x="1434" y="3993"/>
                  <a:pt x="1177" y="4247"/>
                  <a:pt x="1174" y="4560"/>
                </a:cubicBezTo>
                <a:cubicBezTo>
                  <a:pt x="1177" y="4873"/>
                  <a:pt x="1434" y="5127"/>
                  <a:pt x="1750" y="5127"/>
                </a:cubicBezTo>
                <a:close/>
                <a:moveTo>
                  <a:pt x="2340" y="2280"/>
                </a:moveTo>
                <a:cubicBezTo>
                  <a:pt x="2340" y="1964"/>
                  <a:pt x="2083" y="1710"/>
                  <a:pt x="1764" y="1710"/>
                </a:cubicBezTo>
                <a:lnTo>
                  <a:pt x="1750" y="1710"/>
                </a:lnTo>
                <a:cubicBezTo>
                  <a:pt x="1431" y="1710"/>
                  <a:pt x="1174" y="1964"/>
                  <a:pt x="1174" y="2280"/>
                </a:cubicBezTo>
                <a:cubicBezTo>
                  <a:pt x="1174" y="2593"/>
                  <a:pt x="1431" y="2850"/>
                  <a:pt x="1750" y="2850"/>
                </a:cubicBezTo>
                <a:lnTo>
                  <a:pt x="1764" y="2850"/>
                </a:lnTo>
                <a:cubicBezTo>
                  <a:pt x="2083" y="2850"/>
                  <a:pt x="2340" y="2596"/>
                  <a:pt x="2340" y="2280"/>
                </a:cubicBezTo>
                <a:close/>
                <a:moveTo>
                  <a:pt x="5800" y="10197"/>
                </a:moveTo>
                <a:cubicBezTo>
                  <a:pt x="5800" y="9881"/>
                  <a:pt x="5543" y="9627"/>
                  <a:pt x="5224" y="9627"/>
                </a:cubicBezTo>
                <a:lnTo>
                  <a:pt x="5210" y="9627"/>
                </a:lnTo>
                <a:cubicBezTo>
                  <a:pt x="4891" y="9627"/>
                  <a:pt x="4634" y="9881"/>
                  <a:pt x="4634" y="10197"/>
                </a:cubicBezTo>
                <a:cubicBezTo>
                  <a:pt x="4634" y="10511"/>
                  <a:pt x="4891" y="10767"/>
                  <a:pt x="5210" y="10767"/>
                </a:cubicBezTo>
                <a:lnTo>
                  <a:pt x="5224" y="10767"/>
                </a:lnTo>
                <a:cubicBezTo>
                  <a:pt x="5543" y="10767"/>
                  <a:pt x="5800" y="10513"/>
                  <a:pt x="5800" y="10197"/>
                </a:cubicBezTo>
                <a:close/>
                <a:moveTo>
                  <a:pt x="5800" y="7914"/>
                </a:moveTo>
                <a:cubicBezTo>
                  <a:pt x="5800" y="7598"/>
                  <a:pt x="5543" y="7344"/>
                  <a:pt x="5224" y="7344"/>
                </a:cubicBezTo>
                <a:lnTo>
                  <a:pt x="5210" y="7344"/>
                </a:lnTo>
                <a:cubicBezTo>
                  <a:pt x="4891" y="7344"/>
                  <a:pt x="4634" y="7598"/>
                  <a:pt x="4634" y="7914"/>
                </a:cubicBezTo>
                <a:cubicBezTo>
                  <a:pt x="4634" y="8228"/>
                  <a:pt x="4891" y="8484"/>
                  <a:pt x="5210" y="8484"/>
                </a:cubicBezTo>
                <a:lnTo>
                  <a:pt x="5224" y="8484"/>
                </a:lnTo>
                <a:cubicBezTo>
                  <a:pt x="5543" y="8484"/>
                  <a:pt x="5800" y="8230"/>
                  <a:pt x="5800" y="7914"/>
                </a:cubicBezTo>
                <a:close/>
                <a:moveTo>
                  <a:pt x="5210" y="6202"/>
                </a:moveTo>
                <a:lnTo>
                  <a:pt x="5224" y="6202"/>
                </a:lnTo>
                <a:cubicBezTo>
                  <a:pt x="5540" y="6202"/>
                  <a:pt x="5797" y="5948"/>
                  <a:pt x="5800" y="5635"/>
                </a:cubicBezTo>
                <a:cubicBezTo>
                  <a:pt x="5797" y="5322"/>
                  <a:pt x="5540" y="5068"/>
                  <a:pt x="5224" y="5068"/>
                </a:cubicBezTo>
                <a:lnTo>
                  <a:pt x="5210" y="5068"/>
                </a:lnTo>
                <a:cubicBezTo>
                  <a:pt x="4894" y="5068"/>
                  <a:pt x="4637" y="5322"/>
                  <a:pt x="4634" y="5635"/>
                </a:cubicBezTo>
                <a:cubicBezTo>
                  <a:pt x="4637" y="5948"/>
                  <a:pt x="4894" y="6202"/>
                  <a:pt x="5210" y="6202"/>
                </a:cubicBezTo>
                <a:close/>
                <a:moveTo>
                  <a:pt x="5800" y="3355"/>
                </a:moveTo>
                <a:cubicBezTo>
                  <a:pt x="5800" y="3039"/>
                  <a:pt x="5543" y="2785"/>
                  <a:pt x="5224" y="2785"/>
                </a:cubicBezTo>
                <a:lnTo>
                  <a:pt x="5210" y="2785"/>
                </a:lnTo>
                <a:cubicBezTo>
                  <a:pt x="4891" y="2785"/>
                  <a:pt x="4634" y="3039"/>
                  <a:pt x="4634" y="3355"/>
                </a:cubicBezTo>
                <a:cubicBezTo>
                  <a:pt x="4634" y="3668"/>
                  <a:pt x="4891" y="3925"/>
                  <a:pt x="5210" y="3925"/>
                </a:cubicBezTo>
                <a:lnTo>
                  <a:pt x="5224" y="3925"/>
                </a:lnTo>
                <a:cubicBezTo>
                  <a:pt x="5543" y="3925"/>
                  <a:pt x="5800" y="3671"/>
                  <a:pt x="5800" y="3355"/>
                </a:cubicBezTo>
                <a:close/>
                <a:moveTo>
                  <a:pt x="5800" y="1072"/>
                </a:moveTo>
                <a:cubicBezTo>
                  <a:pt x="5800" y="759"/>
                  <a:pt x="5543" y="502"/>
                  <a:pt x="5224" y="502"/>
                </a:cubicBezTo>
                <a:lnTo>
                  <a:pt x="5210" y="502"/>
                </a:lnTo>
                <a:cubicBezTo>
                  <a:pt x="4891" y="502"/>
                  <a:pt x="4634" y="756"/>
                  <a:pt x="4634" y="1072"/>
                </a:cubicBezTo>
                <a:cubicBezTo>
                  <a:pt x="4634" y="1386"/>
                  <a:pt x="4891" y="1642"/>
                  <a:pt x="5210" y="1642"/>
                </a:cubicBezTo>
                <a:lnTo>
                  <a:pt x="5224" y="1642"/>
                </a:lnTo>
                <a:cubicBezTo>
                  <a:pt x="5543" y="1642"/>
                  <a:pt x="5800" y="1388"/>
                  <a:pt x="5800" y="107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0233958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814DE8C-7F3C-B14C-98A1-C8D48A38B38D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4CD60A06-D630-463F-9471-B375877E5EE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045914" y="-3048"/>
            <a:ext cx="5146087" cy="6864096"/>
          </a:xfrm>
          <a:custGeom>
            <a:avLst/>
            <a:gdLst>
              <a:gd name="T0" fmla="*/ 8573 w 8574"/>
              <a:gd name="T1" fmla="*/ 11119 h 11434"/>
              <a:gd name="T2" fmla="*/ 6219 w 8574"/>
              <a:gd name="T3" fmla="*/ 11433 h 11434"/>
              <a:gd name="T4" fmla="*/ 4086 w 8574"/>
              <a:gd name="T5" fmla="*/ 10962 h 11434"/>
              <a:gd name="T6" fmla="*/ 1018 w 8574"/>
              <a:gd name="T7" fmla="*/ 11433 h 11434"/>
              <a:gd name="T8" fmla="*/ 1021 w 8574"/>
              <a:gd name="T9" fmla="*/ 5229 h 11434"/>
              <a:gd name="T10" fmla="*/ 1114 w 8574"/>
              <a:gd name="T11" fmla="*/ 0 h 11434"/>
              <a:gd name="T12" fmla="*/ 7142 w 8574"/>
              <a:gd name="T13" fmla="*/ 0 h 11434"/>
              <a:gd name="T14" fmla="*/ 8573 w 8574"/>
              <a:gd name="T15" fmla="*/ 1442 h 11434"/>
              <a:gd name="T16" fmla="*/ 8215 w 8574"/>
              <a:gd name="T17" fmla="*/ 2664 h 11434"/>
              <a:gd name="T18" fmla="*/ 8573 w 8574"/>
              <a:gd name="T19" fmla="*/ 4549 h 11434"/>
              <a:gd name="T20" fmla="*/ 8215 w 8574"/>
              <a:gd name="T21" fmla="*/ 5767 h 11434"/>
              <a:gd name="T22" fmla="*/ 8573 w 8574"/>
              <a:gd name="T23" fmla="*/ 7658 h 11434"/>
              <a:gd name="T24" fmla="*/ 8217 w 8574"/>
              <a:gd name="T25" fmla="*/ 8863 h 11434"/>
              <a:gd name="T26" fmla="*/ 2088 w 8574"/>
              <a:gd name="T27" fmla="*/ 5767 h 11434"/>
              <a:gd name="T28" fmla="*/ 2043 w 8574"/>
              <a:gd name="T29" fmla="*/ 5692 h 11434"/>
              <a:gd name="T30" fmla="*/ 1111 w 8574"/>
              <a:gd name="T31" fmla="*/ 4140 h 11434"/>
              <a:gd name="T32" fmla="*/ 4083 w 8574"/>
              <a:gd name="T33" fmla="*/ 3677 h 11434"/>
              <a:gd name="T34" fmla="*/ 3064 w 8574"/>
              <a:gd name="T35" fmla="*/ 4140 h 11434"/>
              <a:gd name="T36" fmla="*/ 3064 w 8574"/>
              <a:gd name="T37" fmla="*/ 6162 h 11434"/>
              <a:gd name="T38" fmla="*/ 2130 w 8574"/>
              <a:gd name="T39" fmla="*/ 7861 h 11434"/>
              <a:gd name="T40" fmla="*/ 2187 w 8574"/>
              <a:gd name="T41" fmla="*/ 7787 h 11434"/>
              <a:gd name="T42" fmla="*/ 4083 w 8574"/>
              <a:gd name="T43" fmla="*/ 6780 h 11434"/>
              <a:gd name="T44" fmla="*/ 6073 w 8574"/>
              <a:gd name="T45" fmla="*/ 4684 h 11434"/>
              <a:gd name="T46" fmla="*/ 5195 w 8574"/>
              <a:gd name="T47" fmla="*/ 3206 h 11434"/>
              <a:gd name="T48" fmla="*/ 5105 w 8574"/>
              <a:gd name="T49" fmla="*/ 3206 h 11434"/>
              <a:gd name="T50" fmla="*/ 5105 w 8574"/>
              <a:gd name="T51" fmla="*/ 5229 h 11434"/>
              <a:gd name="T52" fmla="*/ 5105 w 8574"/>
              <a:gd name="T53" fmla="*/ 9266 h 11434"/>
              <a:gd name="T54" fmla="*/ 5195 w 8574"/>
              <a:gd name="T55" fmla="*/ 8335 h 11434"/>
              <a:gd name="T56" fmla="*/ 5195 w 8574"/>
              <a:gd name="T57" fmla="*/ 6309 h 11434"/>
              <a:gd name="T58" fmla="*/ 7148 w 8574"/>
              <a:gd name="T59" fmla="*/ 6162 h 11434"/>
              <a:gd name="T60" fmla="*/ 7148 w 8574"/>
              <a:gd name="T61" fmla="*/ 6309 h 11434"/>
              <a:gd name="T62" fmla="*/ 8116 w 8574"/>
              <a:gd name="T63" fmla="*/ 7787 h 11434"/>
              <a:gd name="T64" fmla="*/ 6217 w 8574"/>
              <a:gd name="T65" fmla="*/ 4611 h 11434"/>
              <a:gd name="T66" fmla="*/ 7193 w 8574"/>
              <a:gd name="T67" fmla="*/ 1109 h 11434"/>
              <a:gd name="T68" fmla="*/ 6217 w 8574"/>
              <a:gd name="T69" fmla="*/ 2585 h 11434"/>
              <a:gd name="T70" fmla="*/ 7094 w 8574"/>
              <a:gd name="T71" fmla="*/ 3132 h 11434"/>
              <a:gd name="T72" fmla="*/ 6126 w 8574"/>
              <a:gd name="T73" fmla="*/ 1504 h 11434"/>
              <a:gd name="T74" fmla="*/ 4173 w 8574"/>
              <a:gd name="T75" fmla="*/ 570 h 11434"/>
              <a:gd name="T76" fmla="*/ 5105 w 8574"/>
              <a:gd name="T77" fmla="*/ 2122 h 11434"/>
              <a:gd name="T78" fmla="*/ 4083 w 8574"/>
              <a:gd name="T79" fmla="*/ 2585 h 11434"/>
              <a:gd name="T80" fmla="*/ 3152 w 8574"/>
              <a:gd name="T81" fmla="*/ 99 h 11434"/>
              <a:gd name="T82" fmla="*/ 2130 w 8574"/>
              <a:gd name="T83" fmla="*/ 1504 h 11434"/>
              <a:gd name="T84" fmla="*/ 3008 w 8574"/>
              <a:gd name="T85" fmla="*/ 3132 h 11434"/>
              <a:gd name="T86" fmla="*/ 1111 w 8574"/>
              <a:gd name="T87" fmla="*/ 2122 h 11434"/>
              <a:gd name="T88" fmla="*/ 90 w 8574"/>
              <a:gd name="T89" fmla="*/ 1504 h 11434"/>
              <a:gd name="T90" fmla="*/ 143 w 8574"/>
              <a:gd name="T91" fmla="*/ 1577 h 11434"/>
              <a:gd name="T92" fmla="*/ 1989 w 8574"/>
              <a:gd name="T93" fmla="*/ 4684 h 11434"/>
              <a:gd name="T94" fmla="*/ 143 w 8574"/>
              <a:gd name="T95" fmla="*/ 7787 h 11434"/>
              <a:gd name="T96" fmla="*/ 2043 w 8574"/>
              <a:gd name="T97" fmla="*/ 8795 h 11434"/>
              <a:gd name="T98" fmla="*/ 1989 w 8574"/>
              <a:gd name="T99" fmla="*/ 10894 h 11434"/>
              <a:gd name="T100" fmla="*/ 2043 w 8574"/>
              <a:gd name="T101" fmla="*/ 10821 h 11434"/>
              <a:gd name="T102" fmla="*/ 2130 w 8574"/>
              <a:gd name="T103" fmla="*/ 10821 h 11434"/>
              <a:gd name="T104" fmla="*/ 4086 w 8574"/>
              <a:gd name="T105" fmla="*/ 10821 h 11434"/>
              <a:gd name="T106" fmla="*/ 3205 w 8574"/>
              <a:gd name="T107" fmla="*/ 9340 h 11434"/>
              <a:gd name="T108" fmla="*/ 6073 w 8574"/>
              <a:gd name="T109" fmla="*/ 10894 h 11434"/>
              <a:gd name="T110" fmla="*/ 6126 w 8574"/>
              <a:gd name="T111" fmla="*/ 10821 h 11434"/>
              <a:gd name="T112" fmla="*/ 7148 w 8574"/>
              <a:gd name="T113" fmla="*/ 10350 h 11434"/>
              <a:gd name="T114" fmla="*/ 8169 w 8574"/>
              <a:gd name="T115" fmla="*/ 9887 h 11434"/>
              <a:gd name="T116" fmla="*/ 7238 w 8574"/>
              <a:gd name="T117" fmla="*/ 9269 h 11434"/>
              <a:gd name="T118" fmla="*/ 8169 w 8574"/>
              <a:gd name="T119" fmla="*/ 4758 h 11434"/>
              <a:gd name="T120" fmla="*/ 8169 w 8574"/>
              <a:gd name="T121" fmla="*/ 3677 h 11434"/>
              <a:gd name="T122" fmla="*/ 7238 w 8574"/>
              <a:gd name="T123" fmla="*/ 99 h 1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574" h="11434">
                <a:moveTo>
                  <a:pt x="8573" y="9722"/>
                </a:moveTo>
                <a:lnTo>
                  <a:pt x="8263" y="9878"/>
                </a:lnTo>
                <a:lnTo>
                  <a:pt x="8263" y="10813"/>
                </a:lnTo>
                <a:lnTo>
                  <a:pt x="8573" y="10657"/>
                </a:lnTo>
                <a:lnTo>
                  <a:pt x="8573" y="10755"/>
                </a:lnTo>
                <a:lnTo>
                  <a:pt x="8316" y="10886"/>
                </a:lnTo>
                <a:lnTo>
                  <a:pt x="8573" y="11018"/>
                </a:lnTo>
                <a:lnTo>
                  <a:pt x="8573" y="11119"/>
                </a:lnTo>
                <a:lnTo>
                  <a:pt x="8263" y="10962"/>
                </a:lnTo>
                <a:lnTo>
                  <a:pt x="8263" y="11433"/>
                </a:lnTo>
                <a:lnTo>
                  <a:pt x="8172" y="11433"/>
                </a:lnTo>
                <a:lnTo>
                  <a:pt x="8172" y="10962"/>
                </a:lnTo>
                <a:lnTo>
                  <a:pt x="7244" y="11433"/>
                </a:lnTo>
                <a:lnTo>
                  <a:pt x="7148" y="11433"/>
                </a:lnTo>
                <a:lnTo>
                  <a:pt x="6219" y="10962"/>
                </a:lnTo>
                <a:lnTo>
                  <a:pt x="6219" y="11433"/>
                </a:lnTo>
                <a:lnTo>
                  <a:pt x="6129" y="11433"/>
                </a:lnTo>
                <a:lnTo>
                  <a:pt x="6129" y="10962"/>
                </a:lnTo>
                <a:lnTo>
                  <a:pt x="5201" y="11433"/>
                </a:lnTo>
                <a:lnTo>
                  <a:pt x="5105" y="11433"/>
                </a:lnTo>
                <a:lnTo>
                  <a:pt x="4176" y="10962"/>
                </a:lnTo>
                <a:lnTo>
                  <a:pt x="4176" y="11433"/>
                </a:lnTo>
                <a:lnTo>
                  <a:pt x="4086" y="11433"/>
                </a:lnTo>
                <a:lnTo>
                  <a:pt x="4086" y="10962"/>
                </a:lnTo>
                <a:lnTo>
                  <a:pt x="3157" y="11433"/>
                </a:lnTo>
                <a:lnTo>
                  <a:pt x="3061" y="11433"/>
                </a:lnTo>
                <a:lnTo>
                  <a:pt x="2133" y="10962"/>
                </a:lnTo>
                <a:lnTo>
                  <a:pt x="2133" y="11433"/>
                </a:lnTo>
                <a:lnTo>
                  <a:pt x="2043" y="11433"/>
                </a:lnTo>
                <a:lnTo>
                  <a:pt x="2043" y="10962"/>
                </a:lnTo>
                <a:lnTo>
                  <a:pt x="1114" y="11433"/>
                </a:lnTo>
                <a:lnTo>
                  <a:pt x="1018" y="11433"/>
                </a:lnTo>
                <a:lnTo>
                  <a:pt x="0" y="10917"/>
                </a:lnTo>
                <a:lnTo>
                  <a:pt x="0" y="9828"/>
                </a:lnTo>
                <a:lnTo>
                  <a:pt x="1021" y="9311"/>
                </a:lnTo>
                <a:lnTo>
                  <a:pt x="1021" y="8332"/>
                </a:lnTo>
                <a:lnTo>
                  <a:pt x="0" y="7816"/>
                </a:lnTo>
                <a:lnTo>
                  <a:pt x="0" y="6724"/>
                </a:lnTo>
                <a:lnTo>
                  <a:pt x="1021" y="6207"/>
                </a:lnTo>
                <a:lnTo>
                  <a:pt x="1021" y="5229"/>
                </a:lnTo>
                <a:lnTo>
                  <a:pt x="0" y="4713"/>
                </a:lnTo>
                <a:lnTo>
                  <a:pt x="0" y="3621"/>
                </a:lnTo>
                <a:lnTo>
                  <a:pt x="1021" y="3104"/>
                </a:lnTo>
                <a:lnTo>
                  <a:pt x="1021" y="2122"/>
                </a:lnTo>
                <a:lnTo>
                  <a:pt x="0" y="1606"/>
                </a:lnTo>
                <a:lnTo>
                  <a:pt x="0" y="516"/>
                </a:lnTo>
                <a:lnTo>
                  <a:pt x="1015" y="0"/>
                </a:lnTo>
                <a:lnTo>
                  <a:pt x="1114" y="0"/>
                </a:lnTo>
                <a:lnTo>
                  <a:pt x="2085" y="494"/>
                </a:lnTo>
                <a:lnTo>
                  <a:pt x="3059" y="0"/>
                </a:lnTo>
                <a:lnTo>
                  <a:pt x="3157" y="0"/>
                </a:lnTo>
                <a:lnTo>
                  <a:pt x="4128" y="494"/>
                </a:lnTo>
                <a:lnTo>
                  <a:pt x="5102" y="0"/>
                </a:lnTo>
                <a:lnTo>
                  <a:pt x="5198" y="0"/>
                </a:lnTo>
                <a:lnTo>
                  <a:pt x="6169" y="494"/>
                </a:lnTo>
                <a:lnTo>
                  <a:pt x="7142" y="0"/>
                </a:lnTo>
                <a:lnTo>
                  <a:pt x="7241" y="0"/>
                </a:lnTo>
                <a:lnTo>
                  <a:pt x="8215" y="491"/>
                </a:lnTo>
                <a:lnTo>
                  <a:pt x="8573" y="310"/>
                </a:lnTo>
                <a:lnTo>
                  <a:pt x="8573" y="412"/>
                </a:lnTo>
                <a:lnTo>
                  <a:pt x="8260" y="570"/>
                </a:lnTo>
                <a:lnTo>
                  <a:pt x="8260" y="1501"/>
                </a:lnTo>
                <a:lnTo>
                  <a:pt x="8573" y="1343"/>
                </a:lnTo>
                <a:lnTo>
                  <a:pt x="8573" y="1442"/>
                </a:lnTo>
                <a:lnTo>
                  <a:pt x="8313" y="1575"/>
                </a:lnTo>
                <a:lnTo>
                  <a:pt x="8573" y="1707"/>
                </a:lnTo>
                <a:lnTo>
                  <a:pt x="8573" y="1809"/>
                </a:lnTo>
                <a:lnTo>
                  <a:pt x="8260" y="1651"/>
                </a:lnTo>
                <a:lnTo>
                  <a:pt x="8260" y="2588"/>
                </a:lnTo>
                <a:lnTo>
                  <a:pt x="8573" y="2746"/>
                </a:lnTo>
                <a:lnTo>
                  <a:pt x="8573" y="2844"/>
                </a:lnTo>
                <a:lnTo>
                  <a:pt x="8215" y="2664"/>
                </a:lnTo>
                <a:lnTo>
                  <a:pt x="7292" y="3132"/>
                </a:lnTo>
                <a:lnTo>
                  <a:pt x="8215" y="3595"/>
                </a:lnTo>
                <a:lnTo>
                  <a:pt x="8573" y="3415"/>
                </a:lnTo>
                <a:lnTo>
                  <a:pt x="8573" y="3516"/>
                </a:lnTo>
                <a:lnTo>
                  <a:pt x="8260" y="3674"/>
                </a:lnTo>
                <a:lnTo>
                  <a:pt x="8260" y="4608"/>
                </a:lnTo>
                <a:lnTo>
                  <a:pt x="8573" y="4450"/>
                </a:lnTo>
                <a:lnTo>
                  <a:pt x="8573" y="4549"/>
                </a:lnTo>
                <a:lnTo>
                  <a:pt x="8313" y="4682"/>
                </a:lnTo>
                <a:lnTo>
                  <a:pt x="8573" y="4814"/>
                </a:lnTo>
                <a:lnTo>
                  <a:pt x="8573" y="4916"/>
                </a:lnTo>
                <a:lnTo>
                  <a:pt x="8260" y="4758"/>
                </a:lnTo>
                <a:lnTo>
                  <a:pt x="8260" y="5692"/>
                </a:lnTo>
                <a:lnTo>
                  <a:pt x="8573" y="5849"/>
                </a:lnTo>
                <a:lnTo>
                  <a:pt x="8573" y="5948"/>
                </a:lnTo>
                <a:lnTo>
                  <a:pt x="8215" y="5767"/>
                </a:lnTo>
                <a:lnTo>
                  <a:pt x="7292" y="6235"/>
                </a:lnTo>
                <a:lnTo>
                  <a:pt x="8215" y="6704"/>
                </a:lnTo>
                <a:lnTo>
                  <a:pt x="8573" y="6523"/>
                </a:lnTo>
                <a:lnTo>
                  <a:pt x="8573" y="6625"/>
                </a:lnTo>
                <a:lnTo>
                  <a:pt x="8260" y="6783"/>
                </a:lnTo>
                <a:lnTo>
                  <a:pt x="8260" y="7717"/>
                </a:lnTo>
                <a:lnTo>
                  <a:pt x="8573" y="7559"/>
                </a:lnTo>
                <a:lnTo>
                  <a:pt x="8573" y="7658"/>
                </a:lnTo>
                <a:lnTo>
                  <a:pt x="8313" y="7790"/>
                </a:lnTo>
                <a:lnTo>
                  <a:pt x="8573" y="7923"/>
                </a:lnTo>
                <a:lnTo>
                  <a:pt x="8573" y="8024"/>
                </a:lnTo>
                <a:lnTo>
                  <a:pt x="8260" y="7866"/>
                </a:lnTo>
                <a:lnTo>
                  <a:pt x="8260" y="8801"/>
                </a:lnTo>
                <a:lnTo>
                  <a:pt x="8573" y="8959"/>
                </a:lnTo>
                <a:lnTo>
                  <a:pt x="8573" y="9057"/>
                </a:lnTo>
                <a:lnTo>
                  <a:pt x="8217" y="8863"/>
                </a:lnTo>
                <a:lnTo>
                  <a:pt x="7295" y="9331"/>
                </a:lnTo>
                <a:lnTo>
                  <a:pt x="8217" y="9799"/>
                </a:lnTo>
                <a:lnTo>
                  <a:pt x="8573" y="9621"/>
                </a:lnTo>
                <a:lnTo>
                  <a:pt x="8573" y="9722"/>
                </a:lnTo>
                <a:close/>
                <a:moveTo>
                  <a:pt x="1165" y="6235"/>
                </a:moveTo>
                <a:lnTo>
                  <a:pt x="2088" y="6704"/>
                </a:lnTo>
                <a:lnTo>
                  <a:pt x="3011" y="6235"/>
                </a:lnTo>
                <a:lnTo>
                  <a:pt x="2088" y="5767"/>
                </a:lnTo>
                <a:lnTo>
                  <a:pt x="1165" y="6235"/>
                </a:lnTo>
                <a:close/>
                <a:moveTo>
                  <a:pt x="2043" y="6780"/>
                </a:moveTo>
                <a:lnTo>
                  <a:pt x="1111" y="6309"/>
                </a:lnTo>
                <a:lnTo>
                  <a:pt x="1111" y="7243"/>
                </a:lnTo>
                <a:lnTo>
                  <a:pt x="2043" y="7714"/>
                </a:lnTo>
                <a:lnTo>
                  <a:pt x="2043" y="6780"/>
                </a:lnTo>
                <a:close/>
                <a:moveTo>
                  <a:pt x="1111" y="6162"/>
                </a:moveTo>
                <a:lnTo>
                  <a:pt x="2043" y="5692"/>
                </a:lnTo>
                <a:lnTo>
                  <a:pt x="2043" y="4758"/>
                </a:lnTo>
                <a:lnTo>
                  <a:pt x="1111" y="5229"/>
                </a:lnTo>
                <a:lnTo>
                  <a:pt x="1111" y="6162"/>
                </a:lnTo>
                <a:close/>
                <a:moveTo>
                  <a:pt x="1111" y="4140"/>
                </a:moveTo>
                <a:lnTo>
                  <a:pt x="2043" y="4611"/>
                </a:lnTo>
                <a:lnTo>
                  <a:pt x="2043" y="3677"/>
                </a:lnTo>
                <a:lnTo>
                  <a:pt x="1111" y="3206"/>
                </a:lnTo>
                <a:lnTo>
                  <a:pt x="1111" y="4140"/>
                </a:lnTo>
                <a:close/>
                <a:moveTo>
                  <a:pt x="4029" y="4684"/>
                </a:moveTo>
                <a:lnTo>
                  <a:pt x="3109" y="4216"/>
                </a:lnTo>
                <a:lnTo>
                  <a:pt x="2187" y="4684"/>
                </a:lnTo>
                <a:lnTo>
                  <a:pt x="3107" y="5153"/>
                </a:lnTo>
                <a:lnTo>
                  <a:pt x="4029" y="4684"/>
                </a:lnTo>
                <a:close/>
                <a:moveTo>
                  <a:pt x="3152" y="4140"/>
                </a:moveTo>
                <a:lnTo>
                  <a:pt x="4083" y="4611"/>
                </a:lnTo>
                <a:lnTo>
                  <a:pt x="4083" y="3677"/>
                </a:lnTo>
                <a:lnTo>
                  <a:pt x="3152" y="3206"/>
                </a:lnTo>
                <a:lnTo>
                  <a:pt x="3152" y="4140"/>
                </a:lnTo>
                <a:close/>
                <a:moveTo>
                  <a:pt x="4086" y="4758"/>
                </a:moveTo>
                <a:lnTo>
                  <a:pt x="3155" y="5229"/>
                </a:lnTo>
                <a:lnTo>
                  <a:pt x="3155" y="6162"/>
                </a:lnTo>
                <a:lnTo>
                  <a:pt x="4086" y="5692"/>
                </a:lnTo>
                <a:lnTo>
                  <a:pt x="4086" y="4758"/>
                </a:lnTo>
                <a:close/>
                <a:moveTo>
                  <a:pt x="3064" y="4140"/>
                </a:moveTo>
                <a:lnTo>
                  <a:pt x="3064" y="3206"/>
                </a:lnTo>
                <a:lnTo>
                  <a:pt x="2133" y="3677"/>
                </a:lnTo>
                <a:lnTo>
                  <a:pt x="2133" y="4611"/>
                </a:lnTo>
                <a:lnTo>
                  <a:pt x="3064" y="4140"/>
                </a:lnTo>
                <a:close/>
                <a:moveTo>
                  <a:pt x="3064" y="5229"/>
                </a:moveTo>
                <a:lnTo>
                  <a:pt x="2133" y="4758"/>
                </a:lnTo>
                <a:lnTo>
                  <a:pt x="2133" y="5692"/>
                </a:lnTo>
                <a:lnTo>
                  <a:pt x="3064" y="6162"/>
                </a:lnTo>
                <a:lnTo>
                  <a:pt x="3064" y="5229"/>
                </a:lnTo>
                <a:close/>
                <a:moveTo>
                  <a:pt x="3064" y="6309"/>
                </a:moveTo>
                <a:lnTo>
                  <a:pt x="2133" y="6780"/>
                </a:lnTo>
                <a:lnTo>
                  <a:pt x="2133" y="7714"/>
                </a:lnTo>
                <a:lnTo>
                  <a:pt x="3064" y="7243"/>
                </a:lnTo>
                <a:lnTo>
                  <a:pt x="3064" y="6309"/>
                </a:lnTo>
                <a:close/>
                <a:moveTo>
                  <a:pt x="3061" y="8332"/>
                </a:moveTo>
                <a:lnTo>
                  <a:pt x="2130" y="7861"/>
                </a:lnTo>
                <a:lnTo>
                  <a:pt x="2130" y="8795"/>
                </a:lnTo>
                <a:lnTo>
                  <a:pt x="3061" y="9266"/>
                </a:lnTo>
                <a:lnTo>
                  <a:pt x="3061" y="8332"/>
                </a:lnTo>
                <a:close/>
                <a:moveTo>
                  <a:pt x="2187" y="7787"/>
                </a:moveTo>
                <a:lnTo>
                  <a:pt x="3107" y="8256"/>
                </a:lnTo>
                <a:lnTo>
                  <a:pt x="4029" y="7787"/>
                </a:lnTo>
                <a:lnTo>
                  <a:pt x="3109" y="7319"/>
                </a:lnTo>
                <a:lnTo>
                  <a:pt x="2187" y="7787"/>
                </a:lnTo>
                <a:close/>
                <a:moveTo>
                  <a:pt x="3152" y="8335"/>
                </a:moveTo>
                <a:lnTo>
                  <a:pt x="3152" y="9269"/>
                </a:lnTo>
                <a:lnTo>
                  <a:pt x="4083" y="8798"/>
                </a:lnTo>
                <a:lnTo>
                  <a:pt x="4083" y="7864"/>
                </a:lnTo>
                <a:lnTo>
                  <a:pt x="3152" y="8335"/>
                </a:lnTo>
                <a:close/>
                <a:moveTo>
                  <a:pt x="3152" y="7243"/>
                </a:moveTo>
                <a:lnTo>
                  <a:pt x="4083" y="7714"/>
                </a:lnTo>
                <a:lnTo>
                  <a:pt x="4083" y="6780"/>
                </a:lnTo>
                <a:lnTo>
                  <a:pt x="3152" y="6309"/>
                </a:lnTo>
                <a:lnTo>
                  <a:pt x="3152" y="7243"/>
                </a:lnTo>
                <a:close/>
                <a:moveTo>
                  <a:pt x="3208" y="6235"/>
                </a:moveTo>
                <a:lnTo>
                  <a:pt x="4131" y="6704"/>
                </a:lnTo>
                <a:lnTo>
                  <a:pt x="5054" y="6235"/>
                </a:lnTo>
                <a:lnTo>
                  <a:pt x="4131" y="5767"/>
                </a:lnTo>
                <a:lnTo>
                  <a:pt x="3208" y="6235"/>
                </a:lnTo>
                <a:close/>
                <a:moveTo>
                  <a:pt x="6073" y="4684"/>
                </a:moveTo>
                <a:lnTo>
                  <a:pt x="5150" y="4216"/>
                </a:lnTo>
                <a:lnTo>
                  <a:pt x="4227" y="4684"/>
                </a:lnTo>
                <a:lnTo>
                  <a:pt x="5150" y="5153"/>
                </a:lnTo>
                <a:lnTo>
                  <a:pt x="6073" y="4684"/>
                </a:lnTo>
                <a:close/>
                <a:moveTo>
                  <a:pt x="5195" y="4140"/>
                </a:moveTo>
                <a:lnTo>
                  <a:pt x="6126" y="4611"/>
                </a:lnTo>
                <a:lnTo>
                  <a:pt x="6126" y="3677"/>
                </a:lnTo>
                <a:lnTo>
                  <a:pt x="5195" y="3206"/>
                </a:lnTo>
                <a:lnTo>
                  <a:pt x="5195" y="4140"/>
                </a:lnTo>
                <a:close/>
                <a:moveTo>
                  <a:pt x="6126" y="4758"/>
                </a:moveTo>
                <a:lnTo>
                  <a:pt x="5195" y="5229"/>
                </a:lnTo>
                <a:lnTo>
                  <a:pt x="5195" y="6162"/>
                </a:lnTo>
                <a:lnTo>
                  <a:pt x="6126" y="5692"/>
                </a:lnTo>
                <a:lnTo>
                  <a:pt x="6126" y="4758"/>
                </a:lnTo>
                <a:close/>
                <a:moveTo>
                  <a:pt x="5105" y="4140"/>
                </a:moveTo>
                <a:lnTo>
                  <a:pt x="5105" y="3206"/>
                </a:lnTo>
                <a:lnTo>
                  <a:pt x="4173" y="3677"/>
                </a:lnTo>
                <a:lnTo>
                  <a:pt x="4173" y="4611"/>
                </a:lnTo>
                <a:lnTo>
                  <a:pt x="5105" y="4140"/>
                </a:lnTo>
                <a:close/>
                <a:moveTo>
                  <a:pt x="5105" y="5229"/>
                </a:moveTo>
                <a:lnTo>
                  <a:pt x="4173" y="4758"/>
                </a:lnTo>
                <a:lnTo>
                  <a:pt x="4173" y="5692"/>
                </a:lnTo>
                <a:lnTo>
                  <a:pt x="5105" y="6162"/>
                </a:lnTo>
                <a:lnTo>
                  <a:pt x="5105" y="5229"/>
                </a:lnTo>
                <a:close/>
                <a:moveTo>
                  <a:pt x="5105" y="6309"/>
                </a:moveTo>
                <a:lnTo>
                  <a:pt x="4173" y="6780"/>
                </a:lnTo>
                <a:lnTo>
                  <a:pt x="4173" y="7714"/>
                </a:lnTo>
                <a:lnTo>
                  <a:pt x="5105" y="7243"/>
                </a:lnTo>
                <a:lnTo>
                  <a:pt x="5105" y="6309"/>
                </a:lnTo>
                <a:close/>
                <a:moveTo>
                  <a:pt x="4173" y="7861"/>
                </a:moveTo>
                <a:lnTo>
                  <a:pt x="4173" y="8795"/>
                </a:lnTo>
                <a:lnTo>
                  <a:pt x="5105" y="9266"/>
                </a:lnTo>
                <a:lnTo>
                  <a:pt x="5105" y="8332"/>
                </a:lnTo>
                <a:lnTo>
                  <a:pt x="4173" y="7861"/>
                </a:lnTo>
                <a:close/>
                <a:moveTo>
                  <a:pt x="4227" y="7787"/>
                </a:moveTo>
                <a:lnTo>
                  <a:pt x="5150" y="8256"/>
                </a:lnTo>
                <a:lnTo>
                  <a:pt x="6073" y="7787"/>
                </a:lnTo>
                <a:lnTo>
                  <a:pt x="5150" y="7319"/>
                </a:lnTo>
                <a:lnTo>
                  <a:pt x="4227" y="7787"/>
                </a:lnTo>
                <a:close/>
                <a:moveTo>
                  <a:pt x="5195" y="8335"/>
                </a:moveTo>
                <a:lnTo>
                  <a:pt x="5195" y="9269"/>
                </a:lnTo>
                <a:lnTo>
                  <a:pt x="6126" y="8798"/>
                </a:lnTo>
                <a:lnTo>
                  <a:pt x="6126" y="7864"/>
                </a:lnTo>
                <a:lnTo>
                  <a:pt x="5195" y="8335"/>
                </a:lnTo>
                <a:close/>
                <a:moveTo>
                  <a:pt x="5195" y="7243"/>
                </a:moveTo>
                <a:lnTo>
                  <a:pt x="6126" y="7714"/>
                </a:lnTo>
                <a:lnTo>
                  <a:pt x="6126" y="6780"/>
                </a:lnTo>
                <a:lnTo>
                  <a:pt x="5195" y="6309"/>
                </a:lnTo>
                <a:lnTo>
                  <a:pt x="5195" y="7243"/>
                </a:lnTo>
                <a:close/>
                <a:moveTo>
                  <a:pt x="5249" y="6235"/>
                </a:moveTo>
                <a:lnTo>
                  <a:pt x="6171" y="6704"/>
                </a:lnTo>
                <a:lnTo>
                  <a:pt x="7094" y="6235"/>
                </a:lnTo>
                <a:lnTo>
                  <a:pt x="6171" y="5767"/>
                </a:lnTo>
                <a:lnTo>
                  <a:pt x="5249" y="6235"/>
                </a:lnTo>
                <a:close/>
                <a:moveTo>
                  <a:pt x="6217" y="5692"/>
                </a:moveTo>
                <a:lnTo>
                  <a:pt x="7148" y="6162"/>
                </a:lnTo>
                <a:lnTo>
                  <a:pt x="7148" y="5229"/>
                </a:lnTo>
                <a:lnTo>
                  <a:pt x="6217" y="4758"/>
                </a:lnTo>
                <a:lnTo>
                  <a:pt x="6217" y="5692"/>
                </a:lnTo>
                <a:close/>
                <a:moveTo>
                  <a:pt x="7148" y="6309"/>
                </a:moveTo>
                <a:lnTo>
                  <a:pt x="6217" y="6780"/>
                </a:lnTo>
                <a:lnTo>
                  <a:pt x="6217" y="7714"/>
                </a:lnTo>
                <a:lnTo>
                  <a:pt x="7148" y="7243"/>
                </a:lnTo>
                <a:lnTo>
                  <a:pt x="7148" y="6309"/>
                </a:lnTo>
                <a:close/>
                <a:moveTo>
                  <a:pt x="6217" y="7861"/>
                </a:moveTo>
                <a:lnTo>
                  <a:pt x="6217" y="8795"/>
                </a:lnTo>
                <a:lnTo>
                  <a:pt x="7148" y="9266"/>
                </a:lnTo>
                <a:lnTo>
                  <a:pt x="7148" y="8332"/>
                </a:lnTo>
                <a:lnTo>
                  <a:pt x="6217" y="7861"/>
                </a:lnTo>
                <a:close/>
                <a:moveTo>
                  <a:pt x="6270" y="7787"/>
                </a:moveTo>
                <a:lnTo>
                  <a:pt x="7193" y="8256"/>
                </a:lnTo>
                <a:lnTo>
                  <a:pt x="8116" y="7787"/>
                </a:lnTo>
                <a:lnTo>
                  <a:pt x="7193" y="7319"/>
                </a:lnTo>
                <a:lnTo>
                  <a:pt x="6270" y="7787"/>
                </a:lnTo>
                <a:close/>
                <a:moveTo>
                  <a:pt x="6270" y="4684"/>
                </a:moveTo>
                <a:lnTo>
                  <a:pt x="7193" y="5153"/>
                </a:lnTo>
                <a:lnTo>
                  <a:pt x="8116" y="4684"/>
                </a:lnTo>
                <a:lnTo>
                  <a:pt x="7193" y="4216"/>
                </a:lnTo>
                <a:lnTo>
                  <a:pt x="6270" y="4684"/>
                </a:lnTo>
                <a:close/>
                <a:moveTo>
                  <a:pt x="6217" y="4611"/>
                </a:moveTo>
                <a:lnTo>
                  <a:pt x="7148" y="4140"/>
                </a:lnTo>
                <a:lnTo>
                  <a:pt x="7148" y="3206"/>
                </a:lnTo>
                <a:lnTo>
                  <a:pt x="6217" y="3677"/>
                </a:lnTo>
                <a:lnTo>
                  <a:pt x="6217" y="4611"/>
                </a:lnTo>
                <a:close/>
                <a:moveTo>
                  <a:pt x="6270" y="1577"/>
                </a:moveTo>
                <a:lnTo>
                  <a:pt x="7193" y="2046"/>
                </a:lnTo>
                <a:lnTo>
                  <a:pt x="8116" y="1577"/>
                </a:lnTo>
                <a:lnTo>
                  <a:pt x="7193" y="1109"/>
                </a:lnTo>
                <a:lnTo>
                  <a:pt x="6270" y="1577"/>
                </a:lnTo>
                <a:close/>
                <a:moveTo>
                  <a:pt x="6217" y="570"/>
                </a:moveTo>
                <a:lnTo>
                  <a:pt x="6217" y="1504"/>
                </a:lnTo>
                <a:lnTo>
                  <a:pt x="7148" y="1033"/>
                </a:lnTo>
                <a:lnTo>
                  <a:pt x="7148" y="99"/>
                </a:lnTo>
                <a:lnTo>
                  <a:pt x="6217" y="570"/>
                </a:lnTo>
                <a:close/>
                <a:moveTo>
                  <a:pt x="6217" y="1651"/>
                </a:moveTo>
                <a:lnTo>
                  <a:pt x="6217" y="2585"/>
                </a:lnTo>
                <a:lnTo>
                  <a:pt x="7148" y="3056"/>
                </a:lnTo>
                <a:lnTo>
                  <a:pt x="7148" y="2122"/>
                </a:lnTo>
                <a:lnTo>
                  <a:pt x="6217" y="1651"/>
                </a:lnTo>
                <a:close/>
                <a:moveTo>
                  <a:pt x="7094" y="3132"/>
                </a:moveTo>
                <a:lnTo>
                  <a:pt x="6171" y="2664"/>
                </a:lnTo>
                <a:lnTo>
                  <a:pt x="5249" y="3132"/>
                </a:lnTo>
                <a:lnTo>
                  <a:pt x="6171" y="3601"/>
                </a:lnTo>
                <a:lnTo>
                  <a:pt x="7094" y="3132"/>
                </a:lnTo>
                <a:close/>
                <a:moveTo>
                  <a:pt x="5195" y="3059"/>
                </a:moveTo>
                <a:lnTo>
                  <a:pt x="6126" y="2585"/>
                </a:lnTo>
                <a:lnTo>
                  <a:pt x="6126" y="1651"/>
                </a:lnTo>
                <a:lnTo>
                  <a:pt x="5195" y="2122"/>
                </a:lnTo>
                <a:lnTo>
                  <a:pt x="5195" y="3059"/>
                </a:lnTo>
                <a:close/>
                <a:moveTo>
                  <a:pt x="5195" y="99"/>
                </a:moveTo>
                <a:lnTo>
                  <a:pt x="5195" y="1033"/>
                </a:lnTo>
                <a:lnTo>
                  <a:pt x="6126" y="1504"/>
                </a:lnTo>
                <a:lnTo>
                  <a:pt x="6126" y="570"/>
                </a:lnTo>
                <a:lnTo>
                  <a:pt x="5195" y="99"/>
                </a:lnTo>
                <a:close/>
                <a:moveTo>
                  <a:pt x="6073" y="1577"/>
                </a:moveTo>
                <a:lnTo>
                  <a:pt x="5150" y="1109"/>
                </a:lnTo>
                <a:lnTo>
                  <a:pt x="4227" y="1577"/>
                </a:lnTo>
                <a:lnTo>
                  <a:pt x="5150" y="2046"/>
                </a:lnTo>
                <a:lnTo>
                  <a:pt x="6073" y="1577"/>
                </a:lnTo>
                <a:close/>
                <a:moveTo>
                  <a:pt x="4173" y="570"/>
                </a:moveTo>
                <a:lnTo>
                  <a:pt x="4173" y="1504"/>
                </a:lnTo>
                <a:lnTo>
                  <a:pt x="5105" y="1033"/>
                </a:lnTo>
                <a:lnTo>
                  <a:pt x="5105" y="99"/>
                </a:lnTo>
                <a:lnTo>
                  <a:pt x="4173" y="570"/>
                </a:lnTo>
                <a:close/>
                <a:moveTo>
                  <a:pt x="4173" y="1651"/>
                </a:moveTo>
                <a:lnTo>
                  <a:pt x="4173" y="2585"/>
                </a:lnTo>
                <a:lnTo>
                  <a:pt x="5105" y="3056"/>
                </a:lnTo>
                <a:lnTo>
                  <a:pt x="5105" y="2122"/>
                </a:lnTo>
                <a:lnTo>
                  <a:pt x="4173" y="1651"/>
                </a:lnTo>
                <a:close/>
                <a:moveTo>
                  <a:pt x="5051" y="3132"/>
                </a:moveTo>
                <a:lnTo>
                  <a:pt x="4131" y="2664"/>
                </a:lnTo>
                <a:lnTo>
                  <a:pt x="3208" y="3132"/>
                </a:lnTo>
                <a:lnTo>
                  <a:pt x="4128" y="3601"/>
                </a:lnTo>
                <a:lnTo>
                  <a:pt x="5051" y="3132"/>
                </a:lnTo>
                <a:close/>
                <a:moveTo>
                  <a:pt x="3152" y="3059"/>
                </a:moveTo>
                <a:lnTo>
                  <a:pt x="4083" y="2585"/>
                </a:lnTo>
                <a:lnTo>
                  <a:pt x="4083" y="1651"/>
                </a:lnTo>
                <a:lnTo>
                  <a:pt x="3152" y="2122"/>
                </a:lnTo>
                <a:lnTo>
                  <a:pt x="3152" y="3059"/>
                </a:lnTo>
                <a:close/>
                <a:moveTo>
                  <a:pt x="3152" y="99"/>
                </a:moveTo>
                <a:lnTo>
                  <a:pt x="3152" y="1033"/>
                </a:lnTo>
                <a:lnTo>
                  <a:pt x="4083" y="1504"/>
                </a:lnTo>
                <a:lnTo>
                  <a:pt x="4083" y="570"/>
                </a:lnTo>
                <a:lnTo>
                  <a:pt x="3152" y="99"/>
                </a:lnTo>
                <a:close/>
                <a:moveTo>
                  <a:pt x="4029" y="1577"/>
                </a:moveTo>
                <a:lnTo>
                  <a:pt x="3107" y="1109"/>
                </a:lnTo>
                <a:lnTo>
                  <a:pt x="2184" y="1577"/>
                </a:lnTo>
                <a:lnTo>
                  <a:pt x="3107" y="2046"/>
                </a:lnTo>
                <a:lnTo>
                  <a:pt x="4029" y="1577"/>
                </a:lnTo>
                <a:close/>
                <a:moveTo>
                  <a:pt x="3061" y="99"/>
                </a:moveTo>
                <a:lnTo>
                  <a:pt x="2130" y="570"/>
                </a:lnTo>
                <a:lnTo>
                  <a:pt x="2130" y="1504"/>
                </a:lnTo>
                <a:lnTo>
                  <a:pt x="3061" y="1033"/>
                </a:lnTo>
                <a:lnTo>
                  <a:pt x="3061" y="99"/>
                </a:lnTo>
                <a:close/>
                <a:moveTo>
                  <a:pt x="3061" y="2122"/>
                </a:moveTo>
                <a:lnTo>
                  <a:pt x="2130" y="1651"/>
                </a:lnTo>
                <a:lnTo>
                  <a:pt x="2130" y="2585"/>
                </a:lnTo>
                <a:lnTo>
                  <a:pt x="3061" y="3056"/>
                </a:lnTo>
                <a:lnTo>
                  <a:pt x="3061" y="2122"/>
                </a:lnTo>
                <a:close/>
                <a:moveTo>
                  <a:pt x="3008" y="3132"/>
                </a:moveTo>
                <a:lnTo>
                  <a:pt x="2088" y="2664"/>
                </a:lnTo>
                <a:lnTo>
                  <a:pt x="1165" y="3132"/>
                </a:lnTo>
                <a:lnTo>
                  <a:pt x="2085" y="3601"/>
                </a:lnTo>
                <a:lnTo>
                  <a:pt x="3008" y="3132"/>
                </a:lnTo>
                <a:close/>
                <a:moveTo>
                  <a:pt x="1111" y="3059"/>
                </a:moveTo>
                <a:lnTo>
                  <a:pt x="2043" y="2585"/>
                </a:lnTo>
                <a:lnTo>
                  <a:pt x="2043" y="1651"/>
                </a:lnTo>
                <a:lnTo>
                  <a:pt x="1111" y="2122"/>
                </a:lnTo>
                <a:lnTo>
                  <a:pt x="1111" y="3059"/>
                </a:lnTo>
                <a:close/>
                <a:moveTo>
                  <a:pt x="1111" y="99"/>
                </a:moveTo>
                <a:lnTo>
                  <a:pt x="1111" y="1033"/>
                </a:lnTo>
                <a:lnTo>
                  <a:pt x="2043" y="1504"/>
                </a:lnTo>
                <a:lnTo>
                  <a:pt x="2043" y="570"/>
                </a:lnTo>
                <a:lnTo>
                  <a:pt x="1111" y="99"/>
                </a:lnTo>
                <a:close/>
                <a:moveTo>
                  <a:pt x="90" y="570"/>
                </a:moveTo>
                <a:lnTo>
                  <a:pt x="90" y="1504"/>
                </a:lnTo>
                <a:lnTo>
                  <a:pt x="1021" y="1033"/>
                </a:lnTo>
                <a:lnTo>
                  <a:pt x="1021" y="99"/>
                </a:lnTo>
                <a:lnTo>
                  <a:pt x="90" y="570"/>
                </a:lnTo>
                <a:close/>
                <a:moveTo>
                  <a:pt x="143" y="1577"/>
                </a:moveTo>
                <a:lnTo>
                  <a:pt x="1066" y="2046"/>
                </a:lnTo>
                <a:lnTo>
                  <a:pt x="1989" y="1580"/>
                </a:lnTo>
                <a:lnTo>
                  <a:pt x="1066" y="1112"/>
                </a:lnTo>
                <a:lnTo>
                  <a:pt x="143" y="1577"/>
                </a:lnTo>
                <a:close/>
                <a:moveTo>
                  <a:pt x="90" y="3677"/>
                </a:moveTo>
                <a:lnTo>
                  <a:pt x="90" y="4611"/>
                </a:lnTo>
                <a:lnTo>
                  <a:pt x="1021" y="4140"/>
                </a:lnTo>
                <a:lnTo>
                  <a:pt x="1021" y="3206"/>
                </a:lnTo>
                <a:lnTo>
                  <a:pt x="90" y="3677"/>
                </a:lnTo>
                <a:close/>
                <a:moveTo>
                  <a:pt x="143" y="4684"/>
                </a:moveTo>
                <a:lnTo>
                  <a:pt x="1066" y="5153"/>
                </a:lnTo>
                <a:lnTo>
                  <a:pt x="1989" y="4684"/>
                </a:lnTo>
                <a:lnTo>
                  <a:pt x="1066" y="4216"/>
                </a:lnTo>
                <a:lnTo>
                  <a:pt x="143" y="4684"/>
                </a:lnTo>
                <a:close/>
                <a:moveTo>
                  <a:pt x="90" y="6780"/>
                </a:moveTo>
                <a:lnTo>
                  <a:pt x="90" y="7714"/>
                </a:lnTo>
                <a:lnTo>
                  <a:pt x="1021" y="7243"/>
                </a:lnTo>
                <a:lnTo>
                  <a:pt x="1021" y="6309"/>
                </a:lnTo>
                <a:lnTo>
                  <a:pt x="90" y="6780"/>
                </a:lnTo>
                <a:close/>
                <a:moveTo>
                  <a:pt x="143" y="7787"/>
                </a:moveTo>
                <a:lnTo>
                  <a:pt x="1066" y="8256"/>
                </a:lnTo>
                <a:lnTo>
                  <a:pt x="1989" y="7787"/>
                </a:lnTo>
                <a:lnTo>
                  <a:pt x="1066" y="7319"/>
                </a:lnTo>
                <a:lnTo>
                  <a:pt x="143" y="7787"/>
                </a:lnTo>
                <a:close/>
                <a:moveTo>
                  <a:pt x="2043" y="7861"/>
                </a:moveTo>
                <a:lnTo>
                  <a:pt x="1111" y="8332"/>
                </a:lnTo>
                <a:lnTo>
                  <a:pt x="1111" y="9266"/>
                </a:lnTo>
                <a:lnTo>
                  <a:pt x="2043" y="8795"/>
                </a:lnTo>
                <a:lnTo>
                  <a:pt x="2043" y="7861"/>
                </a:lnTo>
                <a:close/>
                <a:moveTo>
                  <a:pt x="90" y="9887"/>
                </a:moveTo>
                <a:lnTo>
                  <a:pt x="90" y="10821"/>
                </a:lnTo>
                <a:lnTo>
                  <a:pt x="1021" y="10350"/>
                </a:lnTo>
                <a:lnTo>
                  <a:pt x="1021" y="9416"/>
                </a:lnTo>
                <a:lnTo>
                  <a:pt x="90" y="9887"/>
                </a:lnTo>
                <a:close/>
                <a:moveTo>
                  <a:pt x="1066" y="11363"/>
                </a:moveTo>
                <a:lnTo>
                  <a:pt x="1989" y="10894"/>
                </a:lnTo>
                <a:lnTo>
                  <a:pt x="1066" y="10426"/>
                </a:lnTo>
                <a:lnTo>
                  <a:pt x="143" y="10894"/>
                </a:lnTo>
                <a:lnTo>
                  <a:pt x="1066" y="11363"/>
                </a:lnTo>
                <a:close/>
                <a:moveTo>
                  <a:pt x="2043" y="10821"/>
                </a:moveTo>
                <a:lnTo>
                  <a:pt x="2043" y="9887"/>
                </a:lnTo>
                <a:lnTo>
                  <a:pt x="1111" y="9416"/>
                </a:lnTo>
                <a:lnTo>
                  <a:pt x="1111" y="10350"/>
                </a:lnTo>
                <a:lnTo>
                  <a:pt x="2043" y="10821"/>
                </a:lnTo>
                <a:close/>
                <a:moveTo>
                  <a:pt x="2088" y="9808"/>
                </a:moveTo>
                <a:lnTo>
                  <a:pt x="3011" y="9340"/>
                </a:lnTo>
                <a:lnTo>
                  <a:pt x="2088" y="8871"/>
                </a:lnTo>
                <a:lnTo>
                  <a:pt x="1165" y="9340"/>
                </a:lnTo>
                <a:lnTo>
                  <a:pt x="2088" y="9808"/>
                </a:lnTo>
                <a:close/>
                <a:moveTo>
                  <a:pt x="3061" y="9416"/>
                </a:moveTo>
                <a:lnTo>
                  <a:pt x="2130" y="9887"/>
                </a:lnTo>
                <a:lnTo>
                  <a:pt x="2130" y="10821"/>
                </a:lnTo>
                <a:lnTo>
                  <a:pt x="3061" y="10350"/>
                </a:lnTo>
                <a:lnTo>
                  <a:pt x="3061" y="9416"/>
                </a:lnTo>
                <a:close/>
                <a:moveTo>
                  <a:pt x="3107" y="11363"/>
                </a:moveTo>
                <a:lnTo>
                  <a:pt x="4029" y="10894"/>
                </a:lnTo>
                <a:lnTo>
                  <a:pt x="3107" y="10426"/>
                </a:lnTo>
                <a:lnTo>
                  <a:pt x="2184" y="10894"/>
                </a:lnTo>
                <a:lnTo>
                  <a:pt x="3107" y="11363"/>
                </a:lnTo>
                <a:close/>
                <a:moveTo>
                  <a:pt x="4086" y="10821"/>
                </a:moveTo>
                <a:lnTo>
                  <a:pt x="4086" y="9887"/>
                </a:lnTo>
                <a:lnTo>
                  <a:pt x="3155" y="9416"/>
                </a:lnTo>
                <a:lnTo>
                  <a:pt x="3155" y="10350"/>
                </a:lnTo>
                <a:lnTo>
                  <a:pt x="4086" y="10821"/>
                </a:lnTo>
                <a:close/>
                <a:moveTo>
                  <a:pt x="4128" y="9808"/>
                </a:moveTo>
                <a:lnTo>
                  <a:pt x="5051" y="9340"/>
                </a:lnTo>
                <a:lnTo>
                  <a:pt x="4128" y="8871"/>
                </a:lnTo>
                <a:lnTo>
                  <a:pt x="3205" y="9340"/>
                </a:lnTo>
                <a:lnTo>
                  <a:pt x="4128" y="9808"/>
                </a:lnTo>
                <a:close/>
                <a:moveTo>
                  <a:pt x="4173" y="9887"/>
                </a:moveTo>
                <a:lnTo>
                  <a:pt x="4173" y="10821"/>
                </a:lnTo>
                <a:lnTo>
                  <a:pt x="5105" y="10350"/>
                </a:lnTo>
                <a:lnTo>
                  <a:pt x="5105" y="9416"/>
                </a:lnTo>
                <a:lnTo>
                  <a:pt x="4173" y="9887"/>
                </a:lnTo>
                <a:close/>
                <a:moveTo>
                  <a:pt x="5150" y="11363"/>
                </a:moveTo>
                <a:lnTo>
                  <a:pt x="6073" y="10894"/>
                </a:lnTo>
                <a:lnTo>
                  <a:pt x="5150" y="10426"/>
                </a:lnTo>
                <a:lnTo>
                  <a:pt x="4227" y="10894"/>
                </a:lnTo>
                <a:lnTo>
                  <a:pt x="5150" y="11363"/>
                </a:lnTo>
                <a:close/>
                <a:moveTo>
                  <a:pt x="6126" y="10821"/>
                </a:moveTo>
                <a:lnTo>
                  <a:pt x="6126" y="9887"/>
                </a:lnTo>
                <a:lnTo>
                  <a:pt x="5195" y="9416"/>
                </a:lnTo>
                <a:lnTo>
                  <a:pt x="5195" y="10350"/>
                </a:lnTo>
                <a:lnTo>
                  <a:pt x="6126" y="10821"/>
                </a:lnTo>
                <a:close/>
                <a:moveTo>
                  <a:pt x="6171" y="9808"/>
                </a:moveTo>
                <a:lnTo>
                  <a:pt x="7094" y="9340"/>
                </a:lnTo>
                <a:lnTo>
                  <a:pt x="6171" y="8871"/>
                </a:lnTo>
                <a:lnTo>
                  <a:pt x="5249" y="9340"/>
                </a:lnTo>
                <a:lnTo>
                  <a:pt x="6171" y="9808"/>
                </a:lnTo>
                <a:close/>
                <a:moveTo>
                  <a:pt x="6217" y="9887"/>
                </a:moveTo>
                <a:lnTo>
                  <a:pt x="6217" y="10821"/>
                </a:lnTo>
                <a:lnTo>
                  <a:pt x="7148" y="10350"/>
                </a:lnTo>
                <a:lnTo>
                  <a:pt x="7148" y="9416"/>
                </a:lnTo>
                <a:lnTo>
                  <a:pt x="6217" y="9887"/>
                </a:lnTo>
                <a:close/>
                <a:moveTo>
                  <a:pt x="7193" y="11363"/>
                </a:moveTo>
                <a:lnTo>
                  <a:pt x="8116" y="10894"/>
                </a:lnTo>
                <a:lnTo>
                  <a:pt x="7193" y="10426"/>
                </a:lnTo>
                <a:lnTo>
                  <a:pt x="6270" y="10894"/>
                </a:lnTo>
                <a:lnTo>
                  <a:pt x="7193" y="11363"/>
                </a:lnTo>
                <a:close/>
                <a:moveTo>
                  <a:pt x="8169" y="9887"/>
                </a:moveTo>
                <a:lnTo>
                  <a:pt x="7238" y="9416"/>
                </a:lnTo>
                <a:lnTo>
                  <a:pt x="7238" y="10350"/>
                </a:lnTo>
                <a:lnTo>
                  <a:pt x="8169" y="10821"/>
                </a:lnTo>
                <a:lnTo>
                  <a:pt x="8169" y="9887"/>
                </a:lnTo>
                <a:close/>
                <a:moveTo>
                  <a:pt x="8169" y="8798"/>
                </a:moveTo>
                <a:lnTo>
                  <a:pt x="8169" y="7864"/>
                </a:lnTo>
                <a:lnTo>
                  <a:pt x="7238" y="8335"/>
                </a:lnTo>
                <a:lnTo>
                  <a:pt x="7238" y="9269"/>
                </a:lnTo>
                <a:lnTo>
                  <a:pt x="8169" y="8798"/>
                </a:lnTo>
                <a:close/>
                <a:moveTo>
                  <a:pt x="8169" y="6780"/>
                </a:moveTo>
                <a:lnTo>
                  <a:pt x="7238" y="6309"/>
                </a:lnTo>
                <a:lnTo>
                  <a:pt x="7238" y="7243"/>
                </a:lnTo>
                <a:lnTo>
                  <a:pt x="8169" y="7714"/>
                </a:lnTo>
                <a:lnTo>
                  <a:pt x="8169" y="6780"/>
                </a:lnTo>
                <a:close/>
                <a:moveTo>
                  <a:pt x="8169" y="5692"/>
                </a:moveTo>
                <a:lnTo>
                  <a:pt x="8169" y="4758"/>
                </a:lnTo>
                <a:lnTo>
                  <a:pt x="7238" y="5229"/>
                </a:lnTo>
                <a:lnTo>
                  <a:pt x="7238" y="6162"/>
                </a:lnTo>
                <a:lnTo>
                  <a:pt x="8169" y="5692"/>
                </a:lnTo>
                <a:close/>
                <a:moveTo>
                  <a:pt x="8169" y="3677"/>
                </a:moveTo>
                <a:lnTo>
                  <a:pt x="7238" y="3206"/>
                </a:lnTo>
                <a:lnTo>
                  <a:pt x="7238" y="4140"/>
                </a:lnTo>
                <a:lnTo>
                  <a:pt x="8169" y="4611"/>
                </a:lnTo>
                <a:lnTo>
                  <a:pt x="8169" y="3677"/>
                </a:lnTo>
                <a:close/>
                <a:moveTo>
                  <a:pt x="8169" y="2585"/>
                </a:moveTo>
                <a:lnTo>
                  <a:pt x="8169" y="1651"/>
                </a:lnTo>
                <a:lnTo>
                  <a:pt x="7238" y="2122"/>
                </a:lnTo>
                <a:lnTo>
                  <a:pt x="7238" y="3056"/>
                </a:lnTo>
                <a:lnTo>
                  <a:pt x="8169" y="2585"/>
                </a:lnTo>
                <a:close/>
                <a:moveTo>
                  <a:pt x="8169" y="1507"/>
                </a:moveTo>
                <a:lnTo>
                  <a:pt x="8169" y="570"/>
                </a:lnTo>
                <a:lnTo>
                  <a:pt x="7238" y="99"/>
                </a:lnTo>
                <a:lnTo>
                  <a:pt x="7238" y="1036"/>
                </a:lnTo>
                <a:lnTo>
                  <a:pt x="8169" y="15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7" name="Freeform 1">
            <a:extLst>
              <a:ext uri="{FF2B5EF4-FFF2-40B4-BE49-F238E27FC236}">
                <a16:creationId xmlns:a16="http://schemas.microsoft.com/office/drawing/2014/main" id="{1554AF9D-E0E2-4705-B3A3-EECC7FDAE8BA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946063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4D76B5E-F04F-5F49-8958-97B50A83EE74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48" name="Freeform 1">
            <a:extLst>
              <a:ext uri="{FF2B5EF4-FFF2-40B4-BE49-F238E27FC236}">
                <a16:creationId xmlns:a16="http://schemas.microsoft.com/office/drawing/2014/main" id="{61AB8978-50BC-4FD3-9AE9-19172AFEDD49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FA94C286-B458-4239-8F9C-DF2CEAEEC2B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238421" y="0"/>
            <a:ext cx="4953580" cy="6864096"/>
          </a:xfrm>
          <a:custGeom>
            <a:avLst/>
            <a:gdLst>
              <a:gd name="T0" fmla="*/ 2498 w 8256"/>
              <a:gd name="T1" fmla="*/ 5150 h 11437"/>
              <a:gd name="T2" fmla="*/ 1739 w 8256"/>
              <a:gd name="T3" fmla="*/ 1654 h 11437"/>
              <a:gd name="T4" fmla="*/ 2955 w 8256"/>
              <a:gd name="T5" fmla="*/ 4049 h 11437"/>
              <a:gd name="T6" fmla="*/ 3694 w 8256"/>
              <a:gd name="T7" fmla="*/ 6907 h 11437"/>
              <a:gd name="T8" fmla="*/ 4389 w 8256"/>
              <a:gd name="T9" fmla="*/ 6221 h 11437"/>
              <a:gd name="T10" fmla="*/ 4964 w 8256"/>
              <a:gd name="T11" fmla="*/ 4425 h 11437"/>
              <a:gd name="T12" fmla="*/ 4716 w 8256"/>
              <a:gd name="T13" fmla="*/ 6947 h 11437"/>
              <a:gd name="T14" fmla="*/ 5453 w 8256"/>
              <a:gd name="T15" fmla="*/ 3700 h 11437"/>
              <a:gd name="T16" fmla="*/ 3003 w 8256"/>
              <a:gd name="T17" fmla="*/ 0 h 11437"/>
              <a:gd name="T18" fmla="*/ 3655 w 8256"/>
              <a:gd name="T19" fmla="*/ 3268 h 11437"/>
              <a:gd name="T20" fmla="*/ 3088 w 8256"/>
              <a:gd name="T21" fmla="*/ 3558 h 11437"/>
              <a:gd name="T22" fmla="*/ 4420 w 8256"/>
              <a:gd name="T23" fmla="*/ 587 h 11437"/>
              <a:gd name="T24" fmla="*/ 2537 w 8256"/>
              <a:gd name="T25" fmla="*/ 1800 h 11437"/>
              <a:gd name="T26" fmla="*/ 2196 w 8256"/>
              <a:gd name="T27" fmla="*/ 8318 h 11437"/>
              <a:gd name="T28" fmla="*/ 7860 w 8256"/>
              <a:gd name="T29" fmla="*/ 6348 h 11437"/>
              <a:gd name="T30" fmla="*/ 7222 w 8256"/>
              <a:gd name="T31" fmla="*/ 6913 h 11437"/>
              <a:gd name="T32" fmla="*/ 7321 w 8256"/>
              <a:gd name="T33" fmla="*/ 9131 h 11437"/>
              <a:gd name="T34" fmla="*/ 7606 w 8256"/>
              <a:gd name="T35" fmla="*/ 5869 h 11437"/>
              <a:gd name="T36" fmla="*/ 6390 w 8256"/>
              <a:gd name="T37" fmla="*/ 0 h 11437"/>
              <a:gd name="T38" fmla="*/ 1397 w 8256"/>
              <a:gd name="T39" fmla="*/ 6470 h 11437"/>
              <a:gd name="T40" fmla="*/ 7411 w 8256"/>
              <a:gd name="T41" fmla="*/ 4337 h 11437"/>
              <a:gd name="T42" fmla="*/ 6237 w 8256"/>
              <a:gd name="T43" fmla="*/ 5804 h 11437"/>
              <a:gd name="T44" fmla="*/ 7013 w 8256"/>
              <a:gd name="T45" fmla="*/ 6588 h 11437"/>
              <a:gd name="T46" fmla="*/ 4149 w 8256"/>
              <a:gd name="T47" fmla="*/ 5761 h 11437"/>
              <a:gd name="T48" fmla="*/ 1620 w 8256"/>
              <a:gd name="T49" fmla="*/ 6345 h 11437"/>
              <a:gd name="T50" fmla="*/ 6124 w 8256"/>
              <a:gd name="T51" fmla="*/ 1180 h 11437"/>
              <a:gd name="T52" fmla="*/ 2179 w 8256"/>
              <a:gd name="T53" fmla="*/ 8959 h 11437"/>
              <a:gd name="T54" fmla="*/ 7580 w 8256"/>
              <a:gd name="T55" fmla="*/ 4058 h 11437"/>
              <a:gd name="T56" fmla="*/ 4598 w 8256"/>
              <a:gd name="T57" fmla="*/ 10491 h 11437"/>
              <a:gd name="T58" fmla="*/ 5819 w 8256"/>
              <a:gd name="T59" fmla="*/ 11050 h 11437"/>
              <a:gd name="T60" fmla="*/ 6167 w 8256"/>
              <a:gd name="T61" fmla="*/ 11436 h 11437"/>
              <a:gd name="T62" fmla="*/ 6268 w 8256"/>
              <a:gd name="T63" fmla="*/ 9032 h 11437"/>
              <a:gd name="T64" fmla="*/ 2303 w 8256"/>
              <a:gd name="T65" fmla="*/ 9915 h 11437"/>
              <a:gd name="T66" fmla="*/ 3584 w 8256"/>
              <a:gd name="T67" fmla="*/ 11069 h 11437"/>
              <a:gd name="T68" fmla="*/ 7990 w 8256"/>
              <a:gd name="T69" fmla="*/ 9424 h 11437"/>
              <a:gd name="T70" fmla="*/ 8252 w 8256"/>
              <a:gd name="T71" fmla="*/ 6052 h 11437"/>
              <a:gd name="T72" fmla="*/ 8097 w 8256"/>
              <a:gd name="T73" fmla="*/ 1854 h 11437"/>
              <a:gd name="T74" fmla="*/ 8097 w 8256"/>
              <a:gd name="T75" fmla="*/ 6526 h 11437"/>
              <a:gd name="T76" fmla="*/ 7823 w 8256"/>
              <a:gd name="T77" fmla="*/ 9641 h 11437"/>
              <a:gd name="T78" fmla="*/ 2038 w 8256"/>
              <a:gd name="T79" fmla="*/ 11233 h 11437"/>
              <a:gd name="T80" fmla="*/ 1383 w 8256"/>
              <a:gd name="T81" fmla="*/ 5342 h 11437"/>
              <a:gd name="T82" fmla="*/ 8162 w 8256"/>
              <a:gd name="T83" fmla="*/ 7113 h 11437"/>
              <a:gd name="T84" fmla="*/ 5453 w 8256"/>
              <a:gd name="T85" fmla="*/ 8744 h 11437"/>
              <a:gd name="T86" fmla="*/ 5822 w 8256"/>
              <a:gd name="T87" fmla="*/ 6715 h 11437"/>
              <a:gd name="T88" fmla="*/ 5845 w 8256"/>
              <a:gd name="T89" fmla="*/ 7364 h 11437"/>
              <a:gd name="T90" fmla="*/ 5865 w 8256"/>
              <a:gd name="T91" fmla="*/ 8253 h 11437"/>
              <a:gd name="T92" fmla="*/ 1623 w 8256"/>
              <a:gd name="T93" fmla="*/ 4061 h 11437"/>
              <a:gd name="T94" fmla="*/ 2749 w 8256"/>
              <a:gd name="T95" fmla="*/ 9385 h 11437"/>
              <a:gd name="T96" fmla="*/ 3864 w 8256"/>
              <a:gd name="T97" fmla="*/ 9492 h 11437"/>
              <a:gd name="T98" fmla="*/ 909 w 8256"/>
              <a:gd name="T99" fmla="*/ 8002 h 11437"/>
              <a:gd name="T100" fmla="*/ 404 w 8256"/>
              <a:gd name="T101" fmla="*/ 9004 h 11437"/>
              <a:gd name="T102" fmla="*/ 1730 w 8256"/>
              <a:gd name="T103" fmla="*/ 9004 h 11437"/>
              <a:gd name="T104" fmla="*/ 6423 w 8256"/>
              <a:gd name="T105" fmla="*/ 9895 h 11437"/>
              <a:gd name="T106" fmla="*/ 6708 w 8256"/>
              <a:gd name="T107" fmla="*/ 4326 h 11437"/>
              <a:gd name="T108" fmla="*/ 263 w 8256"/>
              <a:gd name="T109" fmla="*/ 1312 h 1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256" h="11437">
                <a:moveTo>
                  <a:pt x="2007" y="3505"/>
                </a:moveTo>
                <a:cubicBezTo>
                  <a:pt x="1629" y="3505"/>
                  <a:pt x="1321" y="3194"/>
                  <a:pt x="1321" y="2813"/>
                </a:cubicBezTo>
                <a:cubicBezTo>
                  <a:pt x="1321" y="2432"/>
                  <a:pt x="1629" y="2122"/>
                  <a:pt x="2007" y="2122"/>
                </a:cubicBezTo>
                <a:cubicBezTo>
                  <a:pt x="2385" y="2122"/>
                  <a:pt x="2693" y="2430"/>
                  <a:pt x="2693" y="2813"/>
                </a:cubicBezTo>
                <a:cubicBezTo>
                  <a:pt x="2695" y="3197"/>
                  <a:pt x="2388" y="3505"/>
                  <a:pt x="2007" y="3505"/>
                </a:cubicBezTo>
                <a:close/>
                <a:moveTo>
                  <a:pt x="2371" y="5277"/>
                </a:moveTo>
                <a:cubicBezTo>
                  <a:pt x="2371" y="5209"/>
                  <a:pt x="2427" y="5153"/>
                  <a:pt x="2498" y="5150"/>
                </a:cubicBezTo>
                <a:cubicBezTo>
                  <a:pt x="2568" y="5150"/>
                  <a:pt x="2625" y="5206"/>
                  <a:pt x="2625" y="5277"/>
                </a:cubicBezTo>
                <a:cubicBezTo>
                  <a:pt x="2625" y="5348"/>
                  <a:pt x="2569" y="5404"/>
                  <a:pt x="2498" y="5404"/>
                </a:cubicBezTo>
                <a:cubicBezTo>
                  <a:pt x="2428" y="5404"/>
                  <a:pt x="2371" y="5348"/>
                  <a:pt x="2371" y="5277"/>
                </a:cubicBezTo>
                <a:close/>
                <a:moveTo>
                  <a:pt x="1507" y="1888"/>
                </a:moveTo>
                <a:cubicBezTo>
                  <a:pt x="1380" y="1888"/>
                  <a:pt x="1276" y="1783"/>
                  <a:pt x="1276" y="1654"/>
                </a:cubicBezTo>
                <a:cubicBezTo>
                  <a:pt x="1276" y="1524"/>
                  <a:pt x="1380" y="1419"/>
                  <a:pt x="1507" y="1419"/>
                </a:cubicBezTo>
                <a:cubicBezTo>
                  <a:pt x="1634" y="1419"/>
                  <a:pt x="1739" y="1524"/>
                  <a:pt x="1739" y="1654"/>
                </a:cubicBezTo>
                <a:cubicBezTo>
                  <a:pt x="1739" y="1783"/>
                  <a:pt x="1634" y="1888"/>
                  <a:pt x="1507" y="1888"/>
                </a:cubicBezTo>
                <a:close/>
                <a:moveTo>
                  <a:pt x="1829" y="4600"/>
                </a:moveTo>
                <a:cubicBezTo>
                  <a:pt x="1829" y="4529"/>
                  <a:pt x="1886" y="4473"/>
                  <a:pt x="1956" y="4473"/>
                </a:cubicBezTo>
                <a:cubicBezTo>
                  <a:pt x="2027" y="4473"/>
                  <a:pt x="2083" y="4529"/>
                  <a:pt x="2083" y="4600"/>
                </a:cubicBezTo>
                <a:cubicBezTo>
                  <a:pt x="2083" y="4670"/>
                  <a:pt x="2027" y="4727"/>
                  <a:pt x="1956" y="4727"/>
                </a:cubicBezTo>
                <a:cubicBezTo>
                  <a:pt x="1886" y="4727"/>
                  <a:pt x="1829" y="4670"/>
                  <a:pt x="1829" y="4600"/>
                </a:cubicBezTo>
                <a:close/>
                <a:moveTo>
                  <a:pt x="2955" y="4049"/>
                </a:moveTo>
                <a:cubicBezTo>
                  <a:pt x="2955" y="4258"/>
                  <a:pt x="2789" y="4425"/>
                  <a:pt x="2583" y="4425"/>
                </a:cubicBezTo>
                <a:cubicBezTo>
                  <a:pt x="2377" y="4425"/>
                  <a:pt x="2210" y="4255"/>
                  <a:pt x="2210" y="4049"/>
                </a:cubicBezTo>
                <a:cubicBezTo>
                  <a:pt x="2210" y="3841"/>
                  <a:pt x="2377" y="3674"/>
                  <a:pt x="2583" y="3674"/>
                </a:cubicBezTo>
                <a:cubicBezTo>
                  <a:pt x="2789" y="3674"/>
                  <a:pt x="2955" y="3843"/>
                  <a:pt x="2955" y="4049"/>
                </a:cubicBezTo>
                <a:close/>
                <a:moveTo>
                  <a:pt x="3497" y="6907"/>
                </a:moveTo>
                <a:cubicBezTo>
                  <a:pt x="3497" y="6851"/>
                  <a:pt x="3542" y="6808"/>
                  <a:pt x="3596" y="6805"/>
                </a:cubicBezTo>
                <a:cubicBezTo>
                  <a:pt x="3649" y="6805"/>
                  <a:pt x="3694" y="6851"/>
                  <a:pt x="3694" y="6907"/>
                </a:cubicBezTo>
                <a:cubicBezTo>
                  <a:pt x="3694" y="6963"/>
                  <a:pt x="3652" y="7009"/>
                  <a:pt x="3596" y="7009"/>
                </a:cubicBezTo>
                <a:cubicBezTo>
                  <a:pt x="3542" y="7009"/>
                  <a:pt x="3497" y="6963"/>
                  <a:pt x="3497" y="6907"/>
                </a:cubicBezTo>
                <a:close/>
                <a:moveTo>
                  <a:pt x="4389" y="6221"/>
                </a:moveTo>
                <a:cubicBezTo>
                  <a:pt x="4389" y="6281"/>
                  <a:pt x="4341" y="6329"/>
                  <a:pt x="4281" y="6329"/>
                </a:cubicBezTo>
                <a:cubicBezTo>
                  <a:pt x="4222" y="6329"/>
                  <a:pt x="4174" y="6281"/>
                  <a:pt x="4174" y="6221"/>
                </a:cubicBezTo>
                <a:cubicBezTo>
                  <a:pt x="4174" y="6162"/>
                  <a:pt x="4222" y="6114"/>
                  <a:pt x="4281" y="6114"/>
                </a:cubicBezTo>
                <a:cubicBezTo>
                  <a:pt x="4341" y="6114"/>
                  <a:pt x="4389" y="6162"/>
                  <a:pt x="4389" y="6221"/>
                </a:cubicBezTo>
                <a:close/>
                <a:moveTo>
                  <a:pt x="1990" y="714"/>
                </a:moveTo>
                <a:cubicBezTo>
                  <a:pt x="1990" y="1005"/>
                  <a:pt x="1756" y="1242"/>
                  <a:pt x="1465" y="1242"/>
                </a:cubicBezTo>
                <a:cubicBezTo>
                  <a:pt x="1174" y="1242"/>
                  <a:pt x="940" y="1005"/>
                  <a:pt x="940" y="714"/>
                </a:cubicBezTo>
                <a:cubicBezTo>
                  <a:pt x="940" y="423"/>
                  <a:pt x="1174" y="186"/>
                  <a:pt x="1465" y="186"/>
                </a:cubicBezTo>
                <a:cubicBezTo>
                  <a:pt x="1756" y="186"/>
                  <a:pt x="1990" y="423"/>
                  <a:pt x="1990" y="714"/>
                </a:cubicBezTo>
                <a:close/>
                <a:moveTo>
                  <a:pt x="4112" y="3570"/>
                </a:moveTo>
                <a:cubicBezTo>
                  <a:pt x="4581" y="3570"/>
                  <a:pt x="4962" y="3953"/>
                  <a:pt x="4964" y="4425"/>
                </a:cubicBezTo>
                <a:cubicBezTo>
                  <a:pt x="4964" y="4896"/>
                  <a:pt x="4583" y="5280"/>
                  <a:pt x="4112" y="5280"/>
                </a:cubicBezTo>
                <a:cubicBezTo>
                  <a:pt x="3641" y="5280"/>
                  <a:pt x="3260" y="4896"/>
                  <a:pt x="3260" y="4425"/>
                </a:cubicBezTo>
                <a:cubicBezTo>
                  <a:pt x="3260" y="3953"/>
                  <a:pt x="3641" y="3570"/>
                  <a:pt x="4112" y="3570"/>
                </a:cubicBezTo>
                <a:close/>
                <a:moveTo>
                  <a:pt x="4397" y="7268"/>
                </a:moveTo>
                <a:cubicBezTo>
                  <a:pt x="4222" y="7268"/>
                  <a:pt x="4078" y="7124"/>
                  <a:pt x="4078" y="6947"/>
                </a:cubicBezTo>
                <a:cubicBezTo>
                  <a:pt x="4078" y="6769"/>
                  <a:pt x="4219" y="6625"/>
                  <a:pt x="4397" y="6625"/>
                </a:cubicBezTo>
                <a:cubicBezTo>
                  <a:pt x="4572" y="6625"/>
                  <a:pt x="4716" y="6770"/>
                  <a:pt x="4716" y="6947"/>
                </a:cubicBezTo>
                <a:cubicBezTo>
                  <a:pt x="4716" y="7125"/>
                  <a:pt x="4575" y="7268"/>
                  <a:pt x="4397" y="7268"/>
                </a:cubicBezTo>
                <a:close/>
                <a:moveTo>
                  <a:pt x="5577" y="5277"/>
                </a:moveTo>
                <a:cubicBezTo>
                  <a:pt x="5343" y="5277"/>
                  <a:pt x="5153" y="5088"/>
                  <a:pt x="5153" y="4851"/>
                </a:cubicBezTo>
                <a:cubicBezTo>
                  <a:pt x="5153" y="4617"/>
                  <a:pt x="5343" y="4425"/>
                  <a:pt x="5577" y="4425"/>
                </a:cubicBezTo>
                <a:cubicBezTo>
                  <a:pt x="5811" y="4425"/>
                  <a:pt x="6000" y="4617"/>
                  <a:pt x="6000" y="4851"/>
                </a:cubicBezTo>
                <a:cubicBezTo>
                  <a:pt x="6000" y="5085"/>
                  <a:pt x="5811" y="5277"/>
                  <a:pt x="5577" y="5277"/>
                </a:cubicBezTo>
                <a:close/>
                <a:moveTo>
                  <a:pt x="5453" y="3700"/>
                </a:moveTo>
                <a:cubicBezTo>
                  <a:pt x="5165" y="3700"/>
                  <a:pt x="4931" y="3465"/>
                  <a:pt x="4931" y="3175"/>
                </a:cubicBezTo>
                <a:cubicBezTo>
                  <a:pt x="4931" y="2884"/>
                  <a:pt x="5166" y="2650"/>
                  <a:pt x="5453" y="2650"/>
                </a:cubicBezTo>
                <a:cubicBezTo>
                  <a:pt x="5741" y="2650"/>
                  <a:pt x="5975" y="2884"/>
                  <a:pt x="5975" y="3175"/>
                </a:cubicBezTo>
                <a:cubicBezTo>
                  <a:pt x="5975" y="3465"/>
                  <a:pt x="5740" y="3700"/>
                  <a:pt x="5453" y="3700"/>
                </a:cubicBezTo>
                <a:close/>
                <a:moveTo>
                  <a:pt x="3522" y="584"/>
                </a:moveTo>
                <a:cubicBezTo>
                  <a:pt x="3234" y="584"/>
                  <a:pt x="3000" y="350"/>
                  <a:pt x="3000" y="59"/>
                </a:cubicBezTo>
                <a:cubicBezTo>
                  <a:pt x="3000" y="40"/>
                  <a:pt x="3000" y="20"/>
                  <a:pt x="3003" y="0"/>
                </a:cubicBezTo>
                <a:lnTo>
                  <a:pt x="4042" y="0"/>
                </a:lnTo>
                <a:cubicBezTo>
                  <a:pt x="4044" y="20"/>
                  <a:pt x="4044" y="40"/>
                  <a:pt x="4044" y="59"/>
                </a:cubicBezTo>
                <a:cubicBezTo>
                  <a:pt x="4044" y="350"/>
                  <a:pt x="3810" y="584"/>
                  <a:pt x="3522" y="584"/>
                </a:cubicBezTo>
                <a:close/>
                <a:moveTo>
                  <a:pt x="3556" y="3166"/>
                </a:moveTo>
                <a:cubicBezTo>
                  <a:pt x="3556" y="3110"/>
                  <a:pt x="3601" y="3065"/>
                  <a:pt x="3655" y="3065"/>
                </a:cubicBezTo>
                <a:cubicBezTo>
                  <a:pt x="3709" y="3065"/>
                  <a:pt x="3754" y="3109"/>
                  <a:pt x="3754" y="3166"/>
                </a:cubicBezTo>
                <a:cubicBezTo>
                  <a:pt x="3754" y="3222"/>
                  <a:pt x="3711" y="3268"/>
                  <a:pt x="3655" y="3268"/>
                </a:cubicBezTo>
                <a:cubicBezTo>
                  <a:pt x="3601" y="3268"/>
                  <a:pt x="3556" y="3223"/>
                  <a:pt x="3556" y="3166"/>
                </a:cubicBezTo>
                <a:close/>
                <a:moveTo>
                  <a:pt x="3398" y="2108"/>
                </a:moveTo>
                <a:cubicBezTo>
                  <a:pt x="3398" y="1668"/>
                  <a:pt x="3754" y="1309"/>
                  <a:pt x="4194" y="1309"/>
                </a:cubicBezTo>
                <a:cubicBezTo>
                  <a:pt x="4634" y="1309"/>
                  <a:pt x="4990" y="1668"/>
                  <a:pt x="4990" y="2108"/>
                </a:cubicBezTo>
                <a:cubicBezTo>
                  <a:pt x="4990" y="2548"/>
                  <a:pt x="4631" y="2907"/>
                  <a:pt x="4194" y="2907"/>
                </a:cubicBezTo>
                <a:cubicBezTo>
                  <a:pt x="3754" y="2907"/>
                  <a:pt x="3398" y="2548"/>
                  <a:pt x="3398" y="2108"/>
                </a:cubicBezTo>
                <a:close/>
                <a:moveTo>
                  <a:pt x="3088" y="3558"/>
                </a:moveTo>
                <a:cubicBezTo>
                  <a:pt x="2995" y="3558"/>
                  <a:pt x="2918" y="3479"/>
                  <a:pt x="2916" y="3386"/>
                </a:cubicBezTo>
                <a:cubicBezTo>
                  <a:pt x="2916" y="3290"/>
                  <a:pt x="2992" y="3214"/>
                  <a:pt x="3088" y="3214"/>
                </a:cubicBezTo>
                <a:cubicBezTo>
                  <a:pt x="3184" y="3214"/>
                  <a:pt x="3260" y="3290"/>
                  <a:pt x="3260" y="3386"/>
                </a:cubicBezTo>
                <a:cubicBezTo>
                  <a:pt x="3260" y="3482"/>
                  <a:pt x="3184" y="3558"/>
                  <a:pt x="3088" y="3558"/>
                </a:cubicBezTo>
                <a:close/>
                <a:moveTo>
                  <a:pt x="5464" y="587"/>
                </a:moveTo>
                <a:cubicBezTo>
                  <a:pt x="5464" y="878"/>
                  <a:pt x="5230" y="1112"/>
                  <a:pt x="4942" y="1112"/>
                </a:cubicBezTo>
                <a:cubicBezTo>
                  <a:pt x="4654" y="1112"/>
                  <a:pt x="4420" y="878"/>
                  <a:pt x="4420" y="587"/>
                </a:cubicBezTo>
                <a:cubicBezTo>
                  <a:pt x="4420" y="296"/>
                  <a:pt x="4654" y="62"/>
                  <a:pt x="4942" y="62"/>
                </a:cubicBezTo>
                <a:cubicBezTo>
                  <a:pt x="5230" y="62"/>
                  <a:pt x="5464" y="296"/>
                  <a:pt x="5464" y="587"/>
                </a:cubicBezTo>
                <a:close/>
                <a:moveTo>
                  <a:pt x="2537" y="1800"/>
                </a:moveTo>
                <a:cubicBezTo>
                  <a:pt x="2537" y="1654"/>
                  <a:pt x="2656" y="1535"/>
                  <a:pt x="2800" y="1535"/>
                </a:cubicBezTo>
                <a:cubicBezTo>
                  <a:pt x="2944" y="1535"/>
                  <a:pt x="3062" y="1653"/>
                  <a:pt x="3062" y="1800"/>
                </a:cubicBezTo>
                <a:cubicBezTo>
                  <a:pt x="3062" y="1946"/>
                  <a:pt x="2947" y="2066"/>
                  <a:pt x="2800" y="2066"/>
                </a:cubicBezTo>
                <a:cubicBezTo>
                  <a:pt x="2656" y="2066"/>
                  <a:pt x="2537" y="1947"/>
                  <a:pt x="2537" y="1800"/>
                </a:cubicBezTo>
                <a:close/>
                <a:moveTo>
                  <a:pt x="2670" y="643"/>
                </a:moveTo>
                <a:cubicBezTo>
                  <a:pt x="2797" y="643"/>
                  <a:pt x="2901" y="751"/>
                  <a:pt x="2904" y="878"/>
                </a:cubicBezTo>
                <a:cubicBezTo>
                  <a:pt x="2904" y="1007"/>
                  <a:pt x="2800" y="1112"/>
                  <a:pt x="2670" y="1112"/>
                </a:cubicBezTo>
                <a:cubicBezTo>
                  <a:pt x="2540" y="1112"/>
                  <a:pt x="2436" y="1007"/>
                  <a:pt x="2436" y="878"/>
                </a:cubicBezTo>
                <a:cubicBezTo>
                  <a:pt x="2436" y="748"/>
                  <a:pt x="2540" y="643"/>
                  <a:pt x="2670" y="643"/>
                </a:cubicBezTo>
                <a:close/>
                <a:moveTo>
                  <a:pt x="2487" y="8024"/>
                </a:moveTo>
                <a:cubicBezTo>
                  <a:pt x="2487" y="8188"/>
                  <a:pt x="2357" y="8318"/>
                  <a:pt x="2196" y="8318"/>
                </a:cubicBezTo>
                <a:cubicBezTo>
                  <a:pt x="2035" y="8318"/>
                  <a:pt x="1905" y="8185"/>
                  <a:pt x="1905" y="8024"/>
                </a:cubicBezTo>
                <a:cubicBezTo>
                  <a:pt x="1905" y="7861"/>
                  <a:pt x="2035" y="7731"/>
                  <a:pt x="2196" y="7731"/>
                </a:cubicBezTo>
                <a:cubicBezTo>
                  <a:pt x="2357" y="7731"/>
                  <a:pt x="2487" y="7864"/>
                  <a:pt x="2487" y="8024"/>
                </a:cubicBezTo>
                <a:close/>
                <a:moveTo>
                  <a:pt x="7580" y="6628"/>
                </a:moveTo>
                <a:cubicBezTo>
                  <a:pt x="7425" y="6628"/>
                  <a:pt x="7301" y="6503"/>
                  <a:pt x="7301" y="6348"/>
                </a:cubicBezTo>
                <a:cubicBezTo>
                  <a:pt x="7301" y="6193"/>
                  <a:pt x="7425" y="6069"/>
                  <a:pt x="7580" y="6069"/>
                </a:cubicBezTo>
                <a:cubicBezTo>
                  <a:pt x="7736" y="6069"/>
                  <a:pt x="7860" y="6193"/>
                  <a:pt x="7860" y="6348"/>
                </a:cubicBezTo>
                <a:cubicBezTo>
                  <a:pt x="7860" y="6503"/>
                  <a:pt x="7736" y="6628"/>
                  <a:pt x="7580" y="6628"/>
                </a:cubicBezTo>
                <a:close/>
                <a:moveTo>
                  <a:pt x="6604" y="7644"/>
                </a:moveTo>
                <a:cubicBezTo>
                  <a:pt x="6604" y="7381"/>
                  <a:pt x="6816" y="7167"/>
                  <a:pt x="7078" y="7167"/>
                </a:cubicBezTo>
                <a:cubicBezTo>
                  <a:pt x="7341" y="7167"/>
                  <a:pt x="7552" y="7381"/>
                  <a:pt x="7552" y="7644"/>
                </a:cubicBezTo>
                <a:cubicBezTo>
                  <a:pt x="7552" y="7906"/>
                  <a:pt x="7341" y="8120"/>
                  <a:pt x="7078" y="8120"/>
                </a:cubicBezTo>
                <a:cubicBezTo>
                  <a:pt x="6816" y="8120"/>
                  <a:pt x="6604" y="7906"/>
                  <a:pt x="6604" y="7644"/>
                </a:cubicBezTo>
                <a:close/>
                <a:moveTo>
                  <a:pt x="7222" y="6913"/>
                </a:moveTo>
                <a:cubicBezTo>
                  <a:pt x="7222" y="6853"/>
                  <a:pt x="7270" y="6805"/>
                  <a:pt x="7329" y="6805"/>
                </a:cubicBezTo>
                <a:cubicBezTo>
                  <a:pt x="7389" y="6805"/>
                  <a:pt x="7437" y="6853"/>
                  <a:pt x="7437" y="6913"/>
                </a:cubicBezTo>
                <a:cubicBezTo>
                  <a:pt x="7437" y="6972"/>
                  <a:pt x="7389" y="7020"/>
                  <a:pt x="7329" y="7020"/>
                </a:cubicBezTo>
                <a:cubicBezTo>
                  <a:pt x="7270" y="7020"/>
                  <a:pt x="7222" y="6972"/>
                  <a:pt x="7222" y="6913"/>
                </a:cubicBezTo>
                <a:close/>
                <a:moveTo>
                  <a:pt x="6762" y="9131"/>
                </a:moveTo>
                <a:cubicBezTo>
                  <a:pt x="6762" y="8975"/>
                  <a:pt x="6886" y="8851"/>
                  <a:pt x="7041" y="8851"/>
                </a:cubicBezTo>
                <a:cubicBezTo>
                  <a:pt x="7197" y="8851"/>
                  <a:pt x="7321" y="8976"/>
                  <a:pt x="7321" y="9131"/>
                </a:cubicBezTo>
                <a:cubicBezTo>
                  <a:pt x="7321" y="9287"/>
                  <a:pt x="7197" y="9410"/>
                  <a:pt x="7041" y="9410"/>
                </a:cubicBezTo>
                <a:cubicBezTo>
                  <a:pt x="6886" y="9410"/>
                  <a:pt x="6762" y="9286"/>
                  <a:pt x="6762" y="9131"/>
                </a:cubicBezTo>
                <a:close/>
                <a:moveTo>
                  <a:pt x="7606" y="5869"/>
                </a:moveTo>
                <a:cubicBezTo>
                  <a:pt x="7547" y="5869"/>
                  <a:pt x="7499" y="5821"/>
                  <a:pt x="7499" y="5761"/>
                </a:cubicBezTo>
                <a:cubicBezTo>
                  <a:pt x="7499" y="5702"/>
                  <a:pt x="7547" y="5655"/>
                  <a:pt x="7606" y="5655"/>
                </a:cubicBezTo>
                <a:cubicBezTo>
                  <a:pt x="7665" y="5655"/>
                  <a:pt x="7713" y="5703"/>
                  <a:pt x="7713" y="5761"/>
                </a:cubicBezTo>
                <a:cubicBezTo>
                  <a:pt x="7713" y="5821"/>
                  <a:pt x="7665" y="5869"/>
                  <a:pt x="7606" y="5869"/>
                </a:cubicBezTo>
                <a:close/>
                <a:moveTo>
                  <a:pt x="6960" y="1290"/>
                </a:moveTo>
                <a:cubicBezTo>
                  <a:pt x="6960" y="1033"/>
                  <a:pt x="7168" y="827"/>
                  <a:pt x="7420" y="827"/>
                </a:cubicBezTo>
                <a:cubicBezTo>
                  <a:pt x="7674" y="827"/>
                  <a:pt x="7880" y="1033"/>
                  <a:pt x="7880" y="1290"/>
                </a:cubicBezTo>
                <a:cubicBezTo>
                  <a:pt x="7880" y="1546"/>
                  <a:pt x="7674" y="1752"/>
                  <a:pt x="7420" y="1752"/>
                </a:cubicBezTo>
                <a:cubicBezTo>
                  <a:pt x="7166" y="1752"/>
                  <a:pt x="6960" y="1546"/>
                  <a:pt x="6960" y="1290"/>
                </a:cubicBezTo>
                <a:close/>
                <a:moveTo>
                  <a:pt x="6359" y="166"/>
                </a:moveTo>
                <a:cubicBezTo>
                  <a:pt x="6359" y="110"/>
                  <a:pt x="6370" y="54"/>
                  <a:pt x="6390" y="0"/>
                </a:cubicBezTo>
                <a:lnTo>
                  <a:pt x="7298" y="0"/>
                </a:lnTo>
                <a:cubicBezTo>
                  <a:pt x="7318" y="51"/>
                  <a:pt x="7329" y="107"/>
                  <a:pt x="7329" y="166"/>
                </a:cubicBezTo>
                <a:cubicBezTo>
                  <a:pt x="7329" y="437"/>
                  <a:pt x="7112" y="655"/>
                  <a:pt x="6844" y="655"/>
                </a:cubicBezTo>
                <a:cubicBezTo>
                  <a:pt x="6576" y="655"/>
                  <a:pt x="6359" y="435"/>
                  <a:pt x="6359" y="166"/>
                </a:cubicBezTo>
                <a:close/>
                <a:moveTo>
                  <a:pt x="415" y="6470"/>
                </a:moveTo>
                <a:cubicBezTo>
                  <a:pt x="415" y="6196"/>
                  <a:pt x="635" y="5976"/>
                  <a:pt x="906" y="5976"/>
                </a:cubicBezTo>
                <a:cubicBezTo>
                  <a:pt x="1177" y="5976"/>
                  <a:pt x="1397" y="6197"/>
                  <a:pt x="1397" y="6470"/>
                </a:cubicBezTo>
                <a:cubicBezTo>
                  <a:pt x="1397" y="6744"/>
                  <a:pt x="1177" y="6963"/>
                  <a:pt x="906" y="6963"/>
                </a:cubicBezTo>
                <a:cubicBezTo>
                  <a:pt x="635" y="6963"/>
                  <a:pt x="415" y="6743"/>
                  <a:pt x="415" y="6470"/>
                </a:cubicBezTo>
                <a:close/>
                <a:moveTo>
                  <a:pt x="7411" y="4337"/>
                </a:moveTo>
                <a:cubicBezTo>
                  <a:pt x="7470" y="4337"/>
                  <a:pt x="7518" y="4385"/>
                  <a:pt x="7518" y="4444"/>
                </a:cubicBezTo>
                <a:cubicBezTo>
                  <a:pt x="7518" y="4504"/>
                  <a:pt x="7470" y="4552"/>
                  <a:pt x="7411" y="4552"/>
                </a:cubicBezTo>
                <a:cubicBezTo>
                  <a:pt x="7352" y="4552"/>
                  <a:pt x="7304" y="4504"/>
                  <a:pt x="7304" y="4444"/>
                </a:cubicBezTo>
                <a:cubicBezTo>
                  <a:pt x="7304" y="4385"/>
                  <a:pt x="7352" y="4337"/>
                  <a:pt x="7411" y="4337"/>
                </a:cubicBezTo>
                <a:close/>
                <a:moveTo>
                  <a:pt x="6359" y="2410"/>
                </a:moveTo>
                <a:cubicBezTo>
                  <a:pt x="6359" y="2348"/>
                  <a:pt x="6409" y="2297"/>
                  <a:pt x="6471" y="2297"/>
                </a:cubicBezTo>
                <a:cubicBezTo>
                  <a:pt x="6533" y="2297"/>
                  <a:pt x="6584" y="2348"/>
                  <a:pt x="6584" y="2410"/>
                </a:cubicBezTo>
                <a:cubicBezTo>
                  <a:pt x="6584" y="2472"/>
                  <a:pt x="6533" y="2523"/>
                  <a:pt x="6471" y="2523"/>
                </a:cubicBezTo>
                <a:cubicBezTo>
                  <a:pt x="6409" y="2523"/>
                  <a:pt x="6359" y="2472"/>
                  <a:pt x="6359" y="2410"/>
                </a:cubicBezTo>
                <a:close/>
                <a:moveTo>
                  <a:pt x="6344" y="5697"/>
                </a:moveTo>
                <a:cubicBezTo>
                  <a:pt x="6344" y="5756"/>
                  <a:pt x="6296" y="5804"/>
                  <a:pt x="6237" y="5804"/>
                </a:cubicBezTo>
                <a:cubicBezTo>
                  <a:pt x="6178" y="5804"/>
                  <a:pt x="6130" y="5756"/>
                  <a:pt x="6130" y="5697"/>
                </a:cubicBezTo>
                <a:cubicBezTo>
                  <a:pt x="6130" y="5638"/>
                  <a:pt x="6178" y="5590"/>
                  <a:pt x="6237" y="5590"/>
                </a:cubicBezTo>
                <a:cubicBezTo>
                  <a:pt x="6296" y="5590"/>
                  <a:pt x="6344" y="5638"/>
                  <a:pt x="6344" y="5697"/>
                </a:cubicBezTo>
                <a:close/>
                <a:moveTo>
                  <a:pt x="6539" y="7065"/>
                </a:moveTo>
                <a:cubicBezTo>
                  <a:pt x="6277" y="7065"/>
                  <a:pt x="6065" y="6851"/>
                  <a:pt x="6065" y="6588"/>
                </a:cubicBezTo>
                <a:cubicBezTo>
                  <a:pt x="6065" y="6326"/>
                  <a:pt x="6277" y="6111"/>
                  <a:pt x="6539" y="6111"/>
                </a:cubicBezTo>
                <a:cubicBezTo>
                  <a:pt x="6802" y="6111"/>
                  <a:pt x="7013" y="6326"/>
                  <a:pt x="7013" y="6588"/>
                </a:cubicBezTo>
                <a:cubicBezTo>
                  <a:pt x="7013" y="6851"/>
                  <a:pt x="6802" y="7065"/>
                  <a:pt x="6539" y="7065"/>
                </a:cubicBezTo>
                <a:close/>
                <a:moveTo>
                  <a:pt x="7174" y="5697"/>
                </a:moveTo>
                <a:cubicBezTo>
                  <a:pt x="7174" y="5849"/>
                  <a:pt x="7051" y="5976"/>
                  <a:pt x="6895" y="5976"/>
                </a:cubicBezTo>
                <a:cubicBezTo>
                  <a:pt x="6740" y="5976"/>
                  <a:pt x="6615" y="5852"/>
                  <a:pt x="6615" y="5697"/>
                </a:cubicBezTo>
                <a:cubicBezTo>
                  <a:pt x="6615" y="5541"/>
                  <a:pt x="6740" y="5418"/>
                  <a:pt x="6895" y="5418"/>
                </a:cubicBezTo>
                <a:cubicBezTo>
                  <a:pt x="7051" y="5418"/>
                  <a:pt x="7174" y="5542"/>
                  <a:pt x="7174" y="5697"/>
                </a:cubicBezTo>
                <a:close/>
                <a:moveTo>
                  <a:pt x="4149" y="5761"/>
                </a:moveTo>
                <a:cubicBezTo>
                  <a:pt x="4149" y="5990"/>
                  <a:pt x="3965" y="6173"/>
                  <a:pt x="3740" y="6173"/>
                </a:cubicBezTo>
                <a:cubicBezTo>
                  <a:pt x="3514" y="6173"/>
                  <a:pt x="3330" y="5990"/>
                  <a:pt x="3330" y="5761"/>
                </a:cubicBezTo>
                <a:cubicBezTo>
                  <a:pt x="3330" y="5533"/>
                  <a:pt x="3515" y="5350"/>
                  <a:pt x="3740" y="5350"/>
                </a:cubicBezTo>
                <a:cubicBezTo>
                  <a:pt x="3966" y="5350"/>
                  <a:pt x="4149" y="5534"/>
                  <a:pt x="4149" y="5761"/>
                </a:cubicBezTo>
                <a:close/>
                <a:moveTo>
                  <a:pt x="3376" y="6345"/>
                </a:moveTo>
                <a:cubicBezTo>
                  <a:pt x="3376" y="6834"/>
                  <a:pt x="2983" y="7229"/>
                  <a:pt x="2498" y="7229"/>
                </a:cubicBezTo>
                <a:cubicBezTo>
                  <a:pt x="2013" y="7229"/>
                  <a:pt x="1620" y="6834"/>
                  <a:pt x="1620" y="6345"/>
                </a:cubicBezTo>
                <a:cubicBezTo>
                  <a:pt x="1620" y="5857"/>
                  <a:pt x="2013" y="5463"/>
                  <a:pt x="2498" y="5463"/>
                </a:cubicBezTo>
                <a:cubicBezTo>
                  <a:pt x="2983" y="5463"/>
                  <a:pt x="3376" y="5857"/>
                  <a:pt x="3376" y="6345"/>
                </a:cubicBezTo>
                <a:close/>
                <a:moveTo>
                  <a:pt x="6124" y="1180"/>
                </a:moveTo>
                <a:cubicBezTo>
                  <a:pt x="6381" y="1180"/>
                  <a:pt x="6593" y="1388"/>
                  <a:pt x="6593" y="1651"/>
                </a:cubicBezTo>
                <a:cubicBezTo>
                  <a:pt x="6593" y="1910"/>
                  <a:pt x="6384" y="2122"/>
                  <a:pt x="6124" y="2122"/>
                </a:cubicBezTo>
                <a:cubicBezTo>
                  <a:pt x="5865" y="2122"/>
                  <a:pt x="5656" y="1910"/>
                  <a:pt x="5656" y="1651"/>
                </a:cubicBezTo>
                <a:cubicBezTo>
                  <a:pt x="5656" y="1391"/>
                  <a:pt x="5865" y="1180"/>
                  <a:pt x="6124" y="1180"/>
                </a:cubicBezTo>
                <a:close/>
                <a:moveTo>
                  <a:pt x="2309" y="7624"/>
                </a:moveTo>
                <a:cubicBezTo>
                  <a:pt x="2238" y="7624"/>
                  <a:pt x="2179" y="7567"/>
                  <a:pt x="2179" y="7494"/>
                </a:cubicBezTo>
                <a:cubicBezTo>
                  <a:pt x="2179" y="7423"/>
                  <a:pt x="2239" y="7364"/>
                  <a:pt x="2309" y="7364"/>
                </a:cubicBezTo>
                <a:cubicBezTo>
                  <a:pt x="2380" y="7364"/>
                  <a:pt x="2439" y="7421"/>
                  <a:pt x="2439" y="7494"/>
                </a:cubicBezTo>
                <a:cubicBezTo>
                  <a:pt x="2439" y="7565"/>
                  <a:pt x="2379" y="7624"/>
                  <a:pt x="2309" y="7624"/>
                </a:cubicBezTo>
                <a:close/>
                <a:moveTo>
                  <a:pt x="2007" y="9131"/>
                </a:moveTo>
                <a:cubicBezTo>
                  <a:pt x="2007" y="9035"/>
                  <a:pt x="2083" y="8959"/>
                  <a:pt x="2179" y="8959"/>
                </a:cubicBezTo>
                <a:cubicBezTo>
                  <a:pt x="2275" y="8959"/>
                  <a:pt x="2351" y="9035"/>
                  <a:pt x="2351" y="9131"/>
                </a:cubicBezTo>
                <a:cubicBezTo>
                  <a:pt x="2351" y="9227"/>
                  <a:pt x="2275" y="9303"/>
                  <a:pt x="2179" y="9303"/>
                </a:cubicBezTo>
                <a:cubicBezTo>
                  <a:pt x="2083" y="9303"/>
                  <a:pt x="2007" y="9227"/>
                  <a:pt x="2007" y="9131"/>
                </a:cubicBezTo>
                <a:close/>
                <a:moveTo>
                  <a:pt x="7580" y="2291"/>
                </a:moveTo>
                <a:cubicBezTo>
                  <a:pt x="7851" y="2291"/>
                  <a:pt x="8091" y="2416"/>
                  <a:pt x="8255" y="2607"/>
                </a:cubicBezTo>
                <a:lnTo>
                  <a:pt x="8255" y="3742"/>
                </a:lnTo>
                <a:cubicBezTo>
                  <a:pt x="8094" y="3934"/>
                  <a:pt x="7851" y="4058"/>
                  <a:pt x="7580" y="4058"/>
                </a:cubicBezTo>
                <a:cubicBezTo>
                  <a:pt x="7095" y="4058"/>
                  <a:pt x="6703" y="3663"/>
                  <a:pt x="6703" y="3175"/>
                </a:cubicBezTo>
                <a:cubicBezTo>
                  <a:pt x="6703" y="2686"/>
                  <a:pt x="7095" y="2291"/>
                  <a:pt x="7580" y="2291"/>
                </a:cubicBezTo>
                <a:close/>
                <a:moveTo>
                  <a:pt x="4598" y="10491"/>
                </a:moveTo>
                <a:cubicBezTo>
                  <a:pt x="4823" y="10491"/>
                  <a:pt x="5007" y="10677"/>
                  <a:pt x="5007" y="10903"/>
                </a:cubicBezTo>
                <a:cubicBezTo>
                  <a:pt x="5007" y="11131"/>
                  <a:pt x="4824" y="11315"/>
                  <a:pt x="4598" y="11315"/>
                </a:cubicBezTo>
                <a:cubicBezTo>
                  <a:pt x="4373" y="11315"/>
                  <a:pt x="4188" y="11132"/>
                  <a:pt x="4188" y="10903"/>
                </a:cubicBezTo>
                <a:cubicBezTo>
                  <a:pt x="4188" y="10675"/>
                  <a:pt x="4372" y="10491"/>
                  <a:pt x="4598" y="10491"/>
                </a:cubicBezTo>
                <a:close/>
                <a:moveTo>
                  <a:pt x="5461" y="9198"/>
                </a:moveTo>
                <a:cubicBezTo>
                  <a:pt x="5786" y="9198"/>
                  <a:pt x="6051" y="9464"/>
                  <a:pt x="6051" y="9791"/>
                </a:cubicBezTo>
                <a:cubicBezTo>
                  <a:pt x="6051" y="10118"/>
                  <a:pt x="5788" y="10384"/>
                  <a:pt x="5461" y="10384"/>
                </a:cubicBezTo>
                <a:cubicBezTo>
                  <a:pt x="5134" y="10384"/>
                  <a:pt x="4871" y="10118"/>
                  <a:pt x="4871" y="9791"/>
                </a:cubicBezTo>
                <a:cubicBezTo>
                  <a:pt x="4871" y="9464"/>
                  <a:pt x="5137" y="9198"/>
                  <a:pt x="5461" y="9198"/>
                </a:cubicBezTo>
                <a:close/>
                <a:moveTo>
                  <a:pt x="5540" y="10767"/>
                </a:moveTo>
                <a:cubicBezTo>
                  <a:pt x="5695" y="10767"/>
                  <a:pt x="5819" y="10895"/>
                  <a:pt x="5819" y="11050"/>
                </a:cubicBezTo>
                <a:cubicBezTo>
                  <a:pt x="5819" y="11206"/>
                  <a:pt x="5695" y="11332"/>
                  <a:pt x="5540" y="11332"/>
                </a:cubicBezTo>
                <a:cubicBezTo>
                  <a:pt x="5385" y="11332"/>
                  <a:pt x="5261" y="11206"/>
                  <a:pt x="5261" y="11050"/>
                </a:cubicBezTo>
                <a:cubicBezTo>
                  <a:pt x="5261" y="10895"/>
                  <a:pt x="5385" y="10767"/>
                  <a:pt x="5540" y="10767"/>
                </a:cubicBezTo>
                <a:close/>
                <a:moveTo>
                  <a:pt x="6593" y="10714"/>
                </a:moveTo>
                <a:cubicBezTo>
                  <a:pt x="6861" y="10714"/>
                  <a:pt x="7078" y="10934"/>
                  <a:pt x="7075" y="11202"/>
                </a:cubicBezTo>
                <a:cubicBezTo>
                  <a:pt x="7075" y="11287"/>
                  <a:pt x="7056" y="11366"/>
                  <a:pt x="7016" y="11436"/>
                </a:cubicBezTo>
                <a:lnTo>
                  <a:pt x="6167" y="11436"/>
                </a:lnTo>
                <a:cubicBezTo>
                  <a:pt x="6130" y="11368"/>
                  <a:pt x="6107" y="11287"/>
                  <a:pt x="6107" y="11202"/>
                </a:cubicBezTo>
                <a:cubicBezTo>
                  <a:pt x="6107" y="10931"/>
                  <a:pt x="6325" y="10714"/>
                  <a:pt x="6593" y="10714"/>
                </a:cubicBezTo>
                <a:close/>
                <a:moveTo>
                  <a:pt x="6268" y="9032"/>
                </a:moveTo>
                <a:cubicBezTo>
                  <a:pt x="6268" y="9094"/>
                  <a:pt x="6220" y="9142"/>
                  <a:pt x="6161" y="9139"/>
                </a:cubicBezTo>
                <a:cubicBezTo>
                  <a:pt x="6102" y="9139"/>
                  <a:pt x="6054" y="9091"/>
                  <a:pt x="6054" y="9032"/>
                </a:cubicBezTo>
                <a:cubicBezTo>
                  <a:pt x="6054" y="8973"/>
                  <a:pt x="6102" y="8925"/>
                  <a:pt x="6161" y="8925"/>
                </a:cubicBezTo>
                <a:cubicBezTo>
                  <a:pt x="6220" y="8925"/>
                  <a:pt x="6268" y="8973"/>
                  <a:pt x="6268" y="9032"/>
                </a:cubicBezTo>
                <a:close/>
                <a:moveTo>
                  <a:pt x="2811" y="10011"/>
                </a:moveTo>
                <a:cubicBezTo>
                  <a:pt x="3139" y="10011"/>
                  <a:pt x="3404" y="10276"/>
                  <a:pt x="3404" y="10607"/>
                </a:cubicBezTo>
                <a:cubicBezTo>
                  <a:pt x="3404" y="10934"/>
                  <a:pt x="3139" y="11202"/>
                  <a:pt x="2811" y="11202"/>
                </a:cubicBezTo>
                <a:cubicBezTo>
                  <a:pt x="2484" y="11202"/>
                  <a:pt x="2219" y="10937"/>
                  <a:pt x="2219" y="10607"/>
                </a:cubicBezTo>
                <a:cubicBezTo>
                  <a:pt x="2219" y="10279"/>
                  <a:pt x="2484" y="10011"/>
                  <a:pt x="2811" y="10011"/>
                </a:cubicBezTo>
                <a:close/>
                <a:moveTo>
                  <a:pt x="1928" y="9537"/>
                </a:moveTo>
                <a:cubicBezTo>
                  <a:pt x="2134" y="9537"/>
                  <a:pt x="2303" y="9706"/>
                  <a:pt x="2303" y="9915"/>
                </a:cubicBezTo>
                <a:cubicBezTo>
                  <a:pt x="2303" y="10124"/>
                  <a:pt x="2137" y="10293"/>
                  <a:pt x="1928" y="10293"/>
                </a:cubicBezTo>
                <a:cubicBezTo>
                  <a:pt x="1722" y="10293"/>
                  <a:pt x="1553" y="10124"/>
                  <a:pt x="1553" y="9915"/>
                </a:cubicBezTo>
                <a:cubicBezTo>
                  <a:pt x="1553" y="9706"/>
                  <a:pt x="1719" y="9537"/>
                  <a:pt x="1928" y="9537"/>
                </a:cubicBezTo>
                <a:close/>
                <a:moveTo>
                  <a:pt x="3757" y="10897"/>
                </a:moveTo>
                <a:cubicBezTo>
                  <a:pt x="3850" y="10897"/>
                  <a:pt x="3926" y="10973"/>
                  <a:pt x="3929" y="11069"/>
                </a:cubicBezTo>
                <a:cubicBezTo>
                  <a:pt x="3929" y="11165"/>
                  <a:pt x="3853" y="11241"/>
                  <a:pt x="3757" y="11241"/>
                </a:cubicBezTo>
                <a:cubicBezTo>
                  <a:pt x="3661" y="11241"/>
                  <a:pt x="3584" y="11165"/>
                  <a:pt x="3584" y="11069"/>
                </a:cubicBezTo>
                <a:cubicBezTo>
                  <a:pt x="3584" y="10973"/>
                  <a:pt x="3661" y="10897"/>
                  <a:pt x="3757" y="10897"/>
                </a:cubicBezTo>
                <a:close/>
                <a:moveTo>
                  <a:pt x="3926" y="10536"/>
                </a:moveTo>
                <a:cubicBezTo>
                  <a:pt x="3697" y="10536"/>
                  <a:pt x="3514" y="10353"/>
                  <a:pt x="3517" y="10124"/>
                </a:cubicBezTo>
                <a:cubicBezTo>
                  <a:pt x="3517" y="9895"/>
                  <a:pt x="3700" y="9712"/>
                  <a:pt x="3926" y="9712"/>
                </a:cubicBezTo>
                <a:cubicBezTo>
                  <a:pt x="4152" y="9712"/>
                  <a:pt x="4335" y="9895"/>
                  <a:pt x="4335" y="10124"/>
                </a:cubicBezTo>
                <a:cubicBezTo>
                  <a:pt x="4335" y="10353"/>
                  <a:pt x="4152" y="10536"/>
                  <a:pt x="3926" y="10536"/>
                </a:cubicBezTo>
                <a:close/>
                <a:moveTo>
                  <a:pt x="7990" y="9424"/>
                </a:moveTo>
                <a:cubicBezTo>
                  <a:pt x="7928" y="9486"/>
                  <a:pt x="7826" y="9486"/>
                  <a:pt x="7761" y="9424"/>
                </a:cubicBezTo>
                <a:cubicBezTo>
                  <a:pt x="7699" y="9362"/>
                  <a:pt x="7699" y="9258"/>
                  <a:pt x="7761" y="9196"/>
                </a:cubicBezTo>
                <a:cubicBezTo>
                  <a:pt x="7826" y="9134"/>
                  <a:pt x="7928" y="9134"/>
                  <a:pt x="7990" y="9196"/>
                </a:cubicBezTo>
                <a:cubicBezTo>
                  <a:pt x="8052" y="9258"/>
                  <a:pt x="8052" y="9362"/>
                  <a:pt x="7990" y="9424"/>
                </a:cubicBezTo>
                <a:close/>
                <a:moveTo>
                  <a:pt x="7871" y="5325"/>
                </a:moveTo>
                <a:cubicBezTo>
                  <a:pt x="7871" y="5023"/>
                  <a:pt x="8024" y="4755"/>
                  <a:pt x="8252" y="4597"/>
                </a:cubicBezTo>
                <a:lnTo>
                  <a:pt x="8252" y="6052"/>
                </a:lnTo>
                <a:cubicBezTo>
                  <a:pt x="8024" y="5894"/>
                  <a:pt x="7871" y="5627"/>
                  <a:pt x="7871" y="5325"/>
                </a:cubicBezTo>
                <a:close/>
                <a:moveTo>
                  <a:pt x="8097" y="1854"/>
                </a:moveTo>
                <a:cubicBezTo>
                  <a:pt x="8097" y="1795"/>
                  <a:pt x="8145" y="1747"/>
                  <a:pt x="8204" y="1741"/>
                </a:cubicBezTo>
                <a:cubicBezTo>
                  <a:pt x="8224" y="1741"/>
                  <a:pt x="8241" y="1747"/>
                  <a:pt x="8255" y="1755"/>
                </a:cubicBezTo>
                <a:lnTo>
                  <a:pt x="8255" y="1947"/>
                </a:lnTo>
                <a:cubicBezTo>
                  <a:pt x="8238" y="1956"/>
                  <a:pt x="8221" y="1961"/>
                  <a:pt x="8204" y="1961"/>
                </a:cubicBezTo>
                <a:cubicBezTo>
                  <a:pt x="8145" y="1961"/>
                  <a:pt x="8097" y="1913"/>
                  <a:pt x="8097" y="1854"/>
                </a:cubicBezTo>
                <a:close/>
                <a:moveTo>
                  <a:pt x="8043" y="330"/>
                </a:moveTo>
                <a:cubicBezTo>
                  <a:pt x="8043" y="240"/>
                  <a:pt x="8114" y="166"/>
                  <a:pt x="8204" y="166"/>
                </a:cubicBezTo>
                <a:cubicBezTo>
                  <a:pt x="8221" y="166"/>
                  <a:pt x="8238" y="169"/>
                  <a:pt x="8255" y="175"/>
                </a:cubicBezTo>
                <a:lnTo>
                  <a:pt x="8255" y="483"/>
                </a:lnTo>
                <a:cubicBezTo>
                  <a:pt x="8238" y="488"/>
                  <a:pt x="8221" y="491"/>
                  <a:pt x="8204" y="491"/>
                </a:cubicBezTo>
                <a:cubicBezTo>
                  <a:pt x="8117" y="491"/>
                  <a:pt x="8043" y="420"/>
                  <a:pt x="8043" y="330"/>
                </a:cubicBezTo>
                <a:close/>
                <a:moveTo>
                  <a:pt x="8097" y="6526"/>
                </a:moveTo>
                <a:cubicBezTo>
                  <a:pt x="8097" y="6467"/>
                  <a:pt x="8145" y="6416"/>
                  <a:pt x="8204" y="6419"/>
                </a:cubicBezTo>
                <a:cubicBezTo>
                  <a:pt x="8224" y="6419"/>
                  <a:pt x="8241" y="6422"/>
                  <a:pt x="8255" y="6430"/>
                </a:cubicBezTo>
                <a:lnTo>
                  <a:pt x="8255" y="6622"/>
                </a:lnTo>
                <a:cubicBezTo>
                  <a:pt x="8238" y="6628"/>
                  <a:pt x="8221" y="6633"/>
                  <a:pt x="8204" y="6633"/>
                </a:cubicBezTo>
                <a:cubicBezTo>
                  <a:pt x="8145" y="6633"/>
                  <a:pt x="8097" y="6585"/>
                  <a:pt x="8097" y="6526"/>
                </a:cubicBezTo>
                <a:close/>
                <a:moveTo>
                  <a:pt x="6993" y="10474"/>
                </a:moveTo>
                <a:cubicBezTo>
                  <a:pt x="6993" y="10014"/>
                  <a:pt x="7363" y="9639"/>
                  <a:pt x="7823" y="9641"/>
                </a:cubicBezTo>
                <a:cubicBezTo>
                  <a:pt x="7981" y="9641"/>
                  <a:pt x="8128" y="9687"/>
                  <a:pt x="8255" y="9763"/>
                </a:cubicBezTo>
                <a:lnTo>
                  <a:pt x="8255" y="11185"/>
                </a:lnTo>
                <a:cubicBezTo>
                  <a:pt x="8131" y="11261"/>
                  <a:pt x="7981" y="11306"/>
                  <a:pt x="7823" y="11306"/>
                </a:cubicBezTo>
                <a:cubicBezTo>
                  <a:pt x="7366" y="11306"/>
                  <a:pt x="6993" y="10934"/>
                  <a:pt x="6993" y="10474"/>
                </a:cubicBezTo>
                <a:close/>
                <a:moveTo>
                  <a:pt x="2038" y="11019"/>
                </a:moveTo>
                <a:cubicBezTo>
                  <a:pt x="2097" y="11019"/>
                  <a:pt x="2145" y="11067"/>
                  <a:pt x="2145" y="11126"/>
                </a:cubicBezTo>
                <a:cubicBezTo>
                  <a:pt x="2145" y="11185"/>
                  <a:pt x="2097" y="11233"/>
                  <a:pt x="2038" y="11233"/>
                </a:cubicBezTo>
                <a:cubicBezTo>
                  <a:pt x="1979" y="11233"/>
                  <a:pt x="1931" y="11185"/>
                  <a:pt x="1931" y="11126"/>
                </a:cubicBezTo>
                <a:cubicBezTo>
                  <a:pt x="1931" y="11067"/>
                  <a:pt x="1979" y="11019"/>
                  <a:pt x="2038" y="11019"/>
                </a:cubicBezTo>
                <a:close/>
                <a:moveTo>
                  <a:pt x="1383" y="5342"/>
                </a:moveTo>
                <a:cubicBezTo>
                  <a:pt x="1383" y="5506"/>
                  <a:pt x="1248" y="5641"/>
                  <a:pt x="1084" y="5641"/>
                </a:cubicBezTo>
                <a:cubicBezTo>
                  <a:pt x="918" y="5641"/>
                  <a:pt x="785" y="5508"/>
                  <a:pt x="785" y="5342"/>
                </a:cubicBezTo>
                <a:cubicBezTo>
                  <a:pt x="785" y="5178"/>
                  <a:pt x="920" y="5043"/>
                  <a:pt x="1084" y="5043"/>
                </a:cubicBezTo>
                <a:cubicBezTo>
                  <a:pt x="1251" y="5043"/>
                  <a:pt x="1383" y="5175"/>
                  <a:pt x="1383" y="5342"/>
                </a:cubicBezTo>
                <a:close/>
                <a:moveTo>
                  <a:pt x="7961" y="8171"/>
                </a:moveTo>
                <a:cubicBezTo>
                  <a:pt x="8122" y="8171"/>
                  <a:pt x="8255" y="8301"/>
                  <a:pt x="8252" y="8465"/>
                </a:cubicBezTo>
                <a:cubicBezTo>
                  <a:pt x="8252" y="8628"/>
                  <a:pt x="8122" y="8758"/>
                  <a:pt x="7961" y="8758"/>
                </a:cubicBezTo>
                <a:cubicBezTo>
                  <a:pt x="7801" y="8758"/>
                  <a:pt x="7671" y="8626"/>
                  <a:pt x="7671" y="8465"/>
                </a:cubicBezTo>
                <a:cubicBezTo>
                  <a:pt x="7671" y="8301"/>
                  <a:pt x="7801" y="8171"/>
                  <a:pt x="7961" y="8171"/>
                </a:cubicBezTo>
                <a:close/>
                <a:moveTo>
                  <a:pt x="7781" y="7494"/>
                </a:moveTo>
                <a:cubicBezTo>
                  <a:pt x="7781" y="7282"/>
                  <a:pt x="7950" y="7113"/>
                  <a:pt x="8162" y="7113"/>
                </a:cubicBezTo>
                <a:cubicBezTo>
                  <a:pt x="8193" y="7113"/>
                  <a:pt x="8224" y="7116"/>
                  <a:pt x="8255" y="7124"/>
                </a:cubicBezTo>
                <a:lnTo>
                  <a:pt x="8255" y="7864"/>
                </a:lnTo>
                <a:cubicBezTo>
                  <a:pt x="8224" y="7869"/>
                  <a:pt x="8193" y="7875"/>
                  <a:pt x="8162" y="7875"/>
                </a:cubicBezTo>
                <a:cubicBezTo>
                  <a:pt x="7950" y="7875"/>
                  <a:pt x="7781" y="7706"/>
                  <a:pt x="7781" y="7494"/>
                </a:cubicBezTo>
                <a:close/>
                <a:moveTo>
                  <a:pt x="5453" y="8959"/>
                </a:moveTo>
                <a:cubicBezTo>
                  <a:pt x="5393" y="8959"/>
                  <a:pt x="5345" y="8911"/>
                  <a:pt x="5345" y="8851"/>
                </a:cubicBezTo>
                <a:cubicBezTo>
                  <a:pt x="5345" y="8792"/>
                  <a:pt x="5393" y="8744"/>
                  <a:pt x="5453" y="8744"/>
                </a:cubicBezTo>
                <a:cubicBezTo>
                  <a:pt x="5512" y="8744"/>
                  <a:pt x="5560" y="8792"/>
                  <a:pt x="5560" y="8851"/>
                </a:cubicBezTo>
                <a:cubicBezTo>
                  <a:pt x="5560" y="8911"/>
                  <a:pt x="5512" y="8959"/>
                  <a:pt x="5453" y="8959"/>
                </a:cubicBezTo>
                <a:close/>
                <a:moveTo>
                  <a:pt x="5822" y="6715"/>
                </a:moveTo>
                <a:cubicBezTo>
                  <a:pt x="5822" y="6944"/>
                  <a:pt x="5639" y="7127"/>
                  <a:pt x="5413" y="7127"/>
                </a:cubicBezTo>
                <a:cubicBezTo>
                  <a:pt x="5187" y="7127"/>
                  <a:pt x="5004" y="6944"/>
                  <a:pt x="5004" y="6715"/>
                </a:cubicBezTo>
                <a:cubicBezTo>
                  <a:pt x="5004" y="6487"/>
                  <a:pt x="5187" y="6303"/>
                  <a:pt x="5413" y="6303"/>
                </a:cubicBezTo>
                <a:cubicBezTo>
                  <a:pt x="5639" y="6303"/>
                  <a:pt x="5822" y="6487"/>
                  <a:pt x="5822" y="6715"/>
                </a:cubicBezTo>
                <a:close/>
                <a:moveTo>
                  <a:pt x="5221" y="7821"/>
                </a:moveTo>
                <a:cubicBezTo>
                  <a:pt x="5049" y="7821"/>
                  <a:pt x="4911" y="7680"/>
                  <a:pt x="4911" y="7511"/>
                </a:cubicBezTo>
                <a:cubicBezTo>
                  <a:pt x="4911" y="7339"/>
                  <a:pt x="5049" y="7200"/>
                  <a:pt x="5221" y="7200"/>
                </a:cubicBezTo>
                <a:cubicBezTo>
                  <a:pt x="5393" y="7200"/>
                  <a:pt x="5532" y="7339"/>
                  <a:pt x="5532" y="7511"/>
                </a:cubicBezTo>
                <a:cubicBezTo>
                  <a:pt x="5532" y="7683"/>
                  <a:pt x="5393" y="7821"/>
                  <a:pt x="5221" y="7821"/>
                </a:cubicBezTo>
                <a:close/>
                <a:moveTo>
                  <a:pt x="6124" y="7644"/>
                </a:moveTo>
                <a:cubicBezTo>
                  <a:pt x="5969" y="7644"/>
                  <a:pt x="5845" y="7519"/>
                  <a:pt x="5845" y="7364"/>
                </a:cubicBezTo>
                <a:cubicBezTo>
                  <a:pt x="5845" y="7209"/>
                  <a:pt x="5969" y="7085"/>
                  <a:pt x="6124" y="7085"/>
                </a:cubicBezTo>
                <a:cubicBezTo>
                  <a:pt x="6279" y="7085"/>
                  <a:pt x="6404" y="7209"/>
                  <a:pt x="6404" y="7364"/>
                </a:cubicBezTo>
                <a:cubicBezTo>
                  <a:pt x="6404" y="7519"/>
                  <a:pt x="6279" y="7644"/>
                  <a:pt x="6124" y="7644"/>
                </a:cubicBezTo>
                <a:close/>
                <a:moveTo>
                  <a:pt x="5763" y="8355"/>
                </a:moveTo>
                <a:cubicBezTo>
                  <a:pt x="5707" y="8355"/>
                  <a:pt x="5661" y="8310"/>
                  <a:pt x="5661" y="8253"/>
                </a:cubicBezTo>
                <a:cubicBezTo>
                  <a:pt x="5661" y="8197"/>
                  <a:pt x="5707" y="8151"/>
                  <a:pt x="5763" y="8151"/>
                </a:cubicBezTo>
                <a:cubicBezTo>
                  <a:pt x="5819" y="8151"/>
                  <a:pt x="5865" y="8197"/>
                  <a:pt x="5865" y="8253"/>
                </a:cubicBezTo>
                <a:cubicBezTo>
                  <a:pt x="5865" y="8310"/>
                  <a:pt x="5819" y="8355"/>
                  <a:pt x="5763" y="8355"/>
                </a:cubicBezTo>
                <a:close/>
                <a:moveTo>
                  <a:pt x="1448" y="10378"/>
                </a:moveTo>
                <a:cubicBezTo>
                  <a:pt x="1674" y="10378"/>
                  <a:pt x="1860" y="10561"/>
                  <a:pt x="1857" y="10790"/>
                </a:cubicBezTo>
                <a:cubicBezTo>
                  <a:pt x="1857" y="11019"/>
                  <a:pt x="1674" y="11202"/>
                  <a:pt x="1448" y="11202"/>
                </a:cubicBezTo>
                <a:cubicBezTo>
                  <a:pt x="1222" y="11202"/>
                  <a:pt x="1039" y="11019"/>
                  <a:pt x="1039" y="10790"/>
                </a:cubicBezTo>
                <a:cubicBezTo>
                  <a:pt x="1039" y="10561"/>
                  <a:pt x="1222" y="10378"/>
                  <a:pt x="1448" y="10378"/>
                </a:cubicBezTo>
                <a:close/>
                <a:moveTo>
                  <a:pt x="1623" y="4061"/>
                </a:moveTo>
                <a:cubicBezTo>
                  <a:pt x="1623" y="4334"/>
                  <a:pt x="1403" y="4555"/>
                  <a:pt x="1132" y="4555"/>
                </a:cubicBezTo>
                <a:cubicBezTo>
                  <a:pt x="861" y="4555"/>
                  <a:pt x="641" y="4334"/>
                  <a:pt x="641" y="4061"/>
                </a:cubicBezTo>
                <a:cubicBezTo>
                  <a:pt x="641" y="3787"/>
                  <a:pt x="861" y="3567"/>
                  <a:pt x="1132" y="3567"/>
                </a:cubicBezTo>
                <a:cubicBezTo>
                  <a:pt x="1403" y="3567"/>
                  <a:pt x="1623" y="3787"/>
                  <a:pt x="1623" y="4061"/>
                </a:cubicBezTo>
                <a:close/>
                <a:moveTo>
                  <a:pt x="2749" y="9729"/>
                </a:moveTo>
                <a:cubicBezTo>
                  <a:pt x="2653" y="9729"/>
                  <a:pt x="2577" y="9650"/>
                  <a:pt x="2577" y="9557"/>
                </a:cubicBezTo>
                <a:cubicBezTo>
                  <a:pt x="2577" y="9461"/>
                  <a:pt x="2653" y="9385"/>
                  <a:pt x="2749" y="9385"/>
                </a:cubicBezTo>
                <a:cubicBezTo>
                  <a:pt x="2845" y="9385"/>
                  <a:pt x="2921" y="9461"/>
                  <a:pt x="2921" y="9557"/>
                </a:cubicBezTo>
                <a:cubicBezTo>
                  <a:pt x="2921" y="9653"/>
                  <a:pt x="2845" y="9729"/>
                  <a:pt x="2749" y="9729"/>
                </a:cubicBezTo>
                <a:close/>
                <a:moveTo>
                  <a:pt x="3864" y="9492"/>
                </a:moveTo>
                <a:cubicBezTo>
                  <a:pt x="3299" y="9492"/>
                  <a:pt x="2839" y="9032"/>
                  <a:pt x="2839" y="8465"/>
                </a:cubicBezTo>
                <a:cubicBezTo>
                  <a:pt x="2839" y="7898"/>
                  <a:pt x="3299" y="7438"/>
                  <a:pt x="3864" y="7438"/>
                </a:cubicBezTo>
                <a:cubicBezTo>
                  <a:pt x="4431" y="7438"/>
                  <a:pt x="4888" y="7898"/>
                  <a:pt x="4888" y="8465"/>
                </a:cubicBezTo>
                <a:cubicBezTo>
                  <a:pt x="4888" y="9032"/>
                  <a:pt x="4428" y="9492"/>
                  <a:pt x="3864" y="9492"/>
                </a:cubicBezTo>
                <a:close/>
                <a:moveTo>
                  <a:pt x="5131" y="6114"/>
                </a:moveTo>
                <a:cubicBezTo>
                  <a:pt x="4979" y="6114"/>
                  <a:pt x="4852" y="5991"/>
                  <a:pt x="4852" y="5835"/>
                </a:cubicBezTo>
                <a:cubicBezTo>
                  <a:pt x="4852" y="5680"/>
                  <a:pt x="4976" y="5556"/>
                  <a:pt x="5131" y="5556"/>
                </a:cubicBezTo>
                <a:cubicBezTo>
                  <a:pt x="5286" y="5556"/>
                  <a:pt x="5410" y="5680"/>
                  <a:pt x="5410" y="5835"/>
                </a:cubicBezTo>
                <a:cubicBezTo>
                  <a:pt x="5410" y="5991"/>
                  <a:pt x="5286" y="6114"/>
                  <a:pt x="5131" y="6114"/>
                </a:cubicBezTo>
                <a:close/>
                <a:moveTo>
                  <a:pt x="1039" y="7872"/>
                </a:moveTo>
                <a:cubicBezTo>
                  <a:pt x="1039" y="7945"/>
                  <a:pt x="980" y="8005"/>
                  <a:pt x="909" y="8002"/>
                </a:cubicBezTo>
                <a:cubicBezTo>
                  <a:pt x="839" y="8002"/>
                  <a:pt x="779" y="7943"/>
                  <a:pt x="779" y="7872"/>
                </a:cubicBezTo>
                <a:cubicBezTo>
                  <a:pt x="779" y="7802"/>
                  <a:pt x="839" y="7742"/>
                  <a:pt x="909" y="7742"/>
                </a:cubicBezTo>
                <a:cubicBezTo>
                  <a:pt x="980" y="7742"/>
                  <a:pt x="1039" y="7799"/>
                  <a:pt x="1039" y="7872"/>
                </a:cubicBezTo>
                <a:close/>
                <a:moveTo>
                  <a:pt x="531" y="9131"/>
                </a:moveTo>
                <a:cubicBezTo>
                  <a:pt x="531" y="9201"/>
                  <a:pt x="475" y="9258"/>
                  <a:pt x="404" y="9258"/>
                </a:cubicBezTo>
                <a:cubicBezTo>
                  <a:pt x="334" y="9258"/>
                  <a:pt x="277" y="9202"/>
                  <a:pt x="277" y="9131"/>
                </a:cubicBezTo>
                <a:cubicBezTo>
                  <a:pt x="277" y="9061"/>
                  <a:pt x="334" y="9004"/>
                  <a:pt x="404" y="9004"/>
                </a:cubicBezTo>
                <a:cubicBezTo>
                  <a:pt x="475" y="9004"/>
                  <a:pt x="531" y="9060"/>
                  <a:pt x="531" y="9131"/>
                </a:cubicBezTo>
                <a:close/>
                <a:moveTo>
                  <a:pt x="531" y="10911"/>
                </a:moveTo>
                <a:cubicBezTo>
                  <a:pt x="590" y="10911"/>
                  <a:pt x="638" y="10960"/>
                  <a:pt x="638" y="11019"/>
                </a:cubicBezTo>
                <a:cubicBezTo>
                  <a:pt x="638" y="11079"/>
                  <a:pt x="590" y="11126"/>
                  <a:pt x="531" y="11126"/>
                </a:cubicBezTo>
                <a:cubicBezTo>
                  <a:pt x="472" y="11126"/>
                  <a:pt x="424" y="11079"/>
                  <a:pt x="424" y="11019"/>
                </a:cubicBezTo>
                <a:cubicBezTo>
                  <a:pt x="424" y="10960"/>
                  <a:pt x="472" y="10911"/>
                  <a:pt x="531" y="10911"/>
                </a:cubicBezTo>
                <a:close/>
                <a:moveTo>
                  <a:pt x="1730" y="9004"/>
                </a:moveTo>
                <a:cubicBezTo>
                  <a:pt x="1730" y="9232"/>
                  <a:pt x="1547" y="9416"/>
                  <a:pt x="1321" y="9416"/>
                </a:cubicBezTo>
                <a:cubicBezTo>
                  <a:pt x="1095" y="9416"/>
                  <a:pt x="912" y="9233"/>
                  <a:pt x="912" y="9004"/>
                </a:cubicBezTo>
                <a:cubicBezTo>
                  <a:pt x="912" y="8776"/>
                  <a:pt x="1095" y="8592"/>
                  <a:pt x="1321" y="8592"/>
                </a:cubicBezTo>
                <a:cubicBezTo>
                  <a:pt x="1547" y="8592"/>
                  <a:pt x="1730" y="8775"/>
                  <a:pt x="1730" y="9004"/>
                </a:cubicBezTo>
                <a:close/>
                <a:moveTo>
                  <a:pt x="6652" y="10124"/>
                </a:moveTo>
                <a:cubicBezTo>
                  <a:pt x="6590" y="10189"/>
                  <a:pt x="6488" y="10189"/>
                  <a:pt x="6423" y="10124"/>
                </a:cubicBezTo>
                <a:cubicBezTo>
                  <a:pt x="6361" y="10062"/>
                  <a:pt x="6361" y="9958"/>
                  <a:pt x="6423" y="9895"/>
                </a:cubicBezTo>
                <a:cubicBezTo>
                  <a:pt x="6488" y="9833"/>
                  <a:pt x="6590" y="9833"/>
                  <a:pt x="6652" y="9895"/>
                </a:cubicBezTo>
                <a:cubicBezTo>
                  <a:pt x="6714" y="9958"/>
                  <a:pt x="6714" y="10062"/>
                  <a:pt x="6652" y="10124"/>
                </a:cubicBezTo>
                <a:close/>
                <a:moveTo>
                  <a:pt x="6708" y="4326"/>
                </a:moveTo>
                <a:cubicBezTo>
                  <a:pt x="6971" y="4326"/>
                  <a:pt x="7183" y="4540"/>
                  <a:pt x="7183" y="4803"/>
                </a:cubicBezTo>
                <a:cubicBezTo>
                  <a:pt x="7183" y="5065"/>
                  <a:pt x="6971" y="5280"/>
                  <a:pt x="6708" y="5280"/>
                </a:cubicBezTo>
                <a:cubicBezTo>
                  <a:pt x="6446" y="5280"/>
                  <a:pt x="6234" y="5065"/>
                  <a:pt x="6234" y="4803"/>
                </a:cubicBezTo>
                <a:cubicBezTo>
                  <a:pt x="6234" y="4540"/>
                  <a:pt x="6446" y="4326"/>
                  <a:pt x="6708" y="4326"/>
                </a:cubicBezTo>
                <a:close/>
                <a:moveTo>
                  <a:pt x="6401" y="3567"/>
                </a:moveTo>
                <a:cubicBezTo>
                  <a:pt x="6556" y="3567"/>
                  <a:pt x="6680" y="3691"/>
                  <a:pt x="6680" y="3846"/>
                </a:cubicBezTo>
                <a:cubicBezTo>
                  <a:pt x="6680" y="4001"/>
                  <a:pt x="6556" y="4126"/>
                  <a:pt x="6401" y="4126"/>
                </a:cubicBezTo>
                <a:cubicBezTo>
                  <a:pt x="6246" y="4126"/>
                  <a:pt x="6121" y="4001"/>
                  <a:pt x="6121" y="3846"/>
                </a:cubicBezTo>
                <a:cubicBezTo>
                  <a:pt x="6121" y="3691"/>
                  <a:pt x="6246" y="3567"/>
                  <a:pt x="6401" y="3567"/>
                </a:cubicBezTo>
                <a:close/>
                <a:moveTo>
                  <a:pt x="525" y="1047"/>
                </a:moveTo>
                <a:cubicBezTo>
                  <a:pt x="525" y="1191"/>
                  <a:pt x="407" y="1309"/>
                  <a:pt x="263" y="1312"/>
                </a:cubicBezTo>
                <a:cubicBezTo>
                  <a:pt x="119" y="1312"/>
                  <a:pt x="0" y="1194"/>
                  <a:pt x="0" y="1047"/>
                </a:cubicBezTo>
                <a:cubicBezTo>
                  <a:pt x="0" y="903"/>
                  <a:pt x="119" y="784"/>
                  <a:pt x="263" y="784"/>
                </a:cubicBezTo>
                <a:cubicBezTo>
                  <a:pt x="407" y="784"/>
                  <a:pt x="525" y="900"/>
                  <a:pt x="525" y="1047"/>
                </a:cubicBezTo>
                <a:close/>
              </a:path>
            </a:pathLst>
          </a:custGeom>
          <a:solidFill>
            <a:srgbClr val="275D38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4371297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14DE8C-7F3C-B14C-98A1-C8D48A38B38D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61" name="Freeform 1">
            <a:extLst>
              <a:ext uri="{FF2B5EF4-FFF2-40B4-BE49-F238E27FC236}">
                <a16:creationId xmlns:a16="http://schemas.microsoft.com/office/drawing/2014/main" id="{1EB3D9F7-EE03-40ED-9C59-F5DE3B2C7545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FFCAACB4-B9BE-48FB-AA1E-333724EBB63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9168" y="0"/>
            <a:ext cx="5032833" cy="6864096"/>
          </a:xfrm>
          <a:custGeom>
            <a:avLst/>
            <a:gdLst>
              <a:gd name="T0" fmla="*/ 9437 w 12375"/>
              <a:gd name="T1" fmla="*/ 12405 h 16875"/>
              <a:gd name="T2" fmla="*/ 12374 w 12375"/>
              <a:gd name="T3" fmla="*/ 10030 h 16875"/>
              <a:gd name="T4" fmla="*/ 9561 w 12375"/>
              <a:gd name="T5" fmla="*/ 9530 h 16875"/>
              <a:gd name="T6" fmla="*/ 12374 w 12375"/>
              <a:gd name="T7" fmla="*/ 16405 h 16875"/>
              <a:gd name="T8" fmla="*/ 9905 w 12375"/>
              <a:gd name="T9" fmla="*/ 12905 h 16875"/>
              <a:gd name="T10" fmla="*/ 12374 w 12375"/>
              <a:gd name="T11" fmla="*/ 13905 h 16875"/>
              <a:gd name="T12" fmla="*/ 9030 w 12375"/>
              <a:gd name="T13" fmla="*/ 11030 h 16875"/>
              <a:gd name="T14" fmla="*/ 12374 w 12375"/>
              <a:gd name="T15" fmla="*/ 3344 h 16875"/>
              <a:gd name="T16" fmla="*/ 12374 w 12375"/>
              <a:gd name="T17" fmla="*/ 3469 h 16875"/>
              <a:gd name="T18" fmla="*/ 12374 w 12375"/>
              <a:gd name="T19" fmla="*/ 15062 h 16875"/>
              <a:gd name="T20" fmla="*/ 12374 w 12375"/>
              <a:gd name="T21" fmla="*/ 6344 h 16875"/>
              <a:gd name="T22" fmla="*/ 12374 w 12375"/>
              <a:gd name="T23" fmla="*/ 6500 h 16875"/>
              <a:gd name="T24" fmla="*/ 12374 w 12375"/>
              <a:gd name="T25" fmla="*/ 2844 h 16875"/>
              <a:gd name="T26" fmla="*/ 12374 w 12375"/>
              <a:gd name="T27" fmla="*/ 2969 h 16875"/>
              <a:gd name="T28" fmla="*/ 9186 w 12375"/>
              <a:gd name="T29" fmla="*/ 7875 h 16875"/>
              <a:gd name="T30" fmla="*/ 9905 w 12375"/>
              <a:gd name="T31" fmla="*/ 16062 h 16875"/>
              <a:gd name="T32" fmla="*/ 3344 w 12375"/>
              <a:gd name="T33" fmla="*/ 2844 h 16875"/>
              <a:gd name="T34" fmla="*/ 3344 w 12375"/>
              <a:gd name="T35" fmla="*/ 8000 h 16875"/>
              <a:gd name="T36" fmla="*/ 0 w 12375"/>
              <a:gd name="T37" fmla="*/ 14062 h 16875"/>
              <a:gd name="T38" fmla="*/ 3500 w 12375"/>
              <a:gd name="T39" fmla="*/ 15062 h 16875"/>
              <a:gd name="T40" fmla="*/ 156 w 12375"/>
              <a:gd name="T41" fmla="*/ 9030 h 16875"/>
              <a:gd name="T42" fmla="*/ 156 w 12375"/>
              <a:gd name="T43" fmla="*/ 4844 h 16875"/>
              <a:gd name="T44" fmla="*/ 0 w 12375"/>
              <a:gd name="T45" fmla="*/ 1969 h 16875"/>
              <a:gd name="T46" fmla="*/ 3750 w 12375"/>
              <a:gd name="T47" fmla="*/ 6344 h 16875"/>
              <a:gd name="T48" fmla="*/ 3750 w 12375"/>
              <a:gd name="T49" fmla="*/ 10530 h 16875"/>
              <a:gd name="T50" fmla="*/ 406 w 12375"/>
              <a:gd name="T51" fmla="*/ 16562 h 16875"/>
              <a:gd name="T52" fmla="*/ 3906 w 12375"/>
              <a:gd name="T53" fmla="*/ 15562 h 16875"/>
              <a:gd name="T54" fmla="*/ 563 w 12375"/>
              <a:gd name="T55" fmla="*/ 9530 h 16875"/>
              <a:gd name="T56" fmla="*/ 563 w 12375"/>
              <a:gd name="T57" fmla="*/ 4344 h 16875"/>
              <a:gd name="T58" fmla="*/ 3906 w 12375"/>
              <a:gd name="T59" fmla="*/ 0 h 16875"/>
              <a:gd name="T60" fmla="*/ 12374 w 12375"/>
              <a:gd name="T61" fmla="*/ 1813 h 16875"/>
              <a:gd name="T62" fmla="*/ 12374 w 12375"/>
              <a:gd name="T63" fmla="*/ 1313 h 16875"/>
              <a:gd name="T64" fmla="*/ 12374 w 12375"/>
              <a:gd name="T65" fmla="*/ 1469 h 16875"/>
              <a:gd name="T66" fmla="*/ 8655 w 12375"/>
              <a:gd name="T67" fmla="*/ 4000 h 16875"/>
              <a:gd name="T68" fmla="*/ 5406 w 12375"/>
              <a:gd name="T69" fmla="*/ 10030 h 16875"/>
              <a:gd name="T70" fmla="*/ 5406 w 12375"/>
              <a:gd name="T71" fmla="*/ 15905 h 16875"/>
              <a:gd name="T72" fmla="*/ 12061 w 12375"/>
              <a:gd name="T73" fmla="*/ 14405 h 16875"/>
              <a:gd name="T74" fmla="*/ 12061 w 12375"/>
              <a:gd name="T75" fmla="*/ 8530 h 16875"/>
              <a:gd name="T76" fmla="*/ 8812 w 12375"/>
              <a:gd name="T77" fmla="*/ 2469 h 16875"/>
              <a:gd name="T78" fmla="*/ 5406 w 12375"/>
              <a:gd name="T79" fmla="*/ 813 h 16875"/>
              <a:gd name="T80" fmla="*/ 4531 w 12375"/>
              <a:gd name="T81" fmla="*/ 5844 h 16875"/>
              <a:gd name="T82" fmla="*/ 7874 w 12375"/>
              <a:gd name="T83" fmla="*/ 11874 h 16875"/>
              <a:gd name="T84" fmla="*/ 4688 w 12375"/>
              <a:gd name="T85" fmla="*/ 16874 h 16875"/>
              <a:gd name="T86" fmla="*/ 8030 w 12375"/>
              <a:gd name="T87" fmla="*/ 10874 h 16875"/>
              <a:gd name="T88" fmla="*/ 8030 w 12375"/>
              <a:gd name="T89" fmla="*/ 6000 h 16875"/>
              <a:gd name="T90" fmla="*/ 4688 w 12375"/>
              <a:gd name="T91" fmla="*/ 0 h 16875"/>
              <a:gd name="T92" fmla="*/ 4125 w 12375"/>
              <a:gd name="T93" fmla="*/ 3844 h 16875"/>
              <a:gd name="T94" fmla="*/ 4125 w 12375"/>
              <a:gd name="T95" fmla="*/ 7000 h 16875"/>
              <a:gd name="T96" fmla="*/ 875 w 12375"/>
              <a:gd name="T97" fmla="*/ 13030 h 16875"/>
              <a:gd name="T98" fmla="*/ 4281 w 12375"/>
              <a:gd name="T99" fmla="*/ 16874 h 16875"/>
              <a:gd name="T100" fmla="*/ 7562 w 12375"/>
              <a:gd name="T101" fmla="*/ 11374 h 16875"/>
              <a:gd name="T102" fmla="*/ 7562 w 12375"/>
              <a:gd name="T103" fmla="*/ 5500 h 16875"/>
              <a:gd name="T104" fmla="*/ 4281 w 12375"/>
              <a:gd name="T105" fmla="*/ 0 h 16875"/>
              <a:gd name="T106" fmla="*/ 4938 w 12375"/>
              <a:gd name="T107" fmla="*/ 4500 h 16875"/>
              <a:gd name="T108" fmla="*/ 8280 w 12375"/>
              <a:gd name="T109" fmla="*/ 8438 h 16875"/>
              <a:gd name="T110" fmla="*/ 4938 w 12375"/>
              <a:gd name="T111" fmla="*/ 13530 h 16875"/>
              <a:gd name="T112" fmla="*/ 8405 w 12375"/>
              <a:gd name="T113" fmla="*/ 16874 h 16875"/>
              <a:gd name="T114" fmla="*/ 5063 w 12375"/>
              <a:gd name="T115" fmla="*/ 12530 h 16875"/>
              <a:gd name="T116" fmla="*/ 8405 w 12375"/>
              <a:gd name="T117" fmla="*/ 8406 h 16875"/>
              <a:gd name="T118" fmla="*/ 5063 w 12375"/>
              <a:gd name="T119" fmla="*/ 3469 h 16875"/>
              <a:gd name="T120" fmla="*/ 8280 w 12375"/>
              <a:gd name="T121" fmla="*/ 0 h 16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375" h="16875">
                <a:moveTo>
                  <a:pt x="12374" y="12530"/>
                </a:moveTo>
                <a:lnTo>
                  <a:pt x="9561" y="12530"/>
                </a:lnTo>
                <a:lnTo>
                  <a:pt x="9561" y="13405"/>
                </a:lnTo>
                <a:lnTo>
                  <a:pt x="12374" y="13405"/>
                </a:lnTo>
                <a:lnTo>
                  <a:pt x="12374" y="13530"/>
                </a:lnTo>
                <a:lnTo>
                  <a:pt x="9437" y="13530"/>
                </a:lnTo>
                <a:lnTo>
                  <a:pt x="9437" y="12405"/>
                </a:lnTo>
                <a:lnTo>
                  <a:pt x="12374" y="12405"/>
                </a:lnTo>
                <a:lnTo>
                  <a:pt x="12374" y="12530"/>
                </a:lnTo>
                <a:close/>
                <a:moveTo>
                  <a:pt x="12374" y="10030"/>
                </a:moveTo>
                <a:lnTo>
                  <a:pt x="12374" y="9874"/>
                </a:lnTo>
                <a:lnTo>
                  <a:pt x="9905" y="9874"/>
                </a:lnTo>
                <a:lnTo>
                  <a:pt x="9905" y="10030"/>
                </a:lnTo>
                <a:lnTo>
                  <a:pt x="12374" y="10030"/>
                </a:lnTo>
                <a:close/>
                <a:moveTo>
                  <a:pt x="12374" y="9374"/>
                </a:moveTo>
                <a:lnTo>
                  <a:pt x="9437" y="9374"/>
                </a:lnTo>
                <a:lnTo>
                  <a:pt x="9437" y="10530"/>
                </a:lnTo>
                <a:lnTo>
                  <a:pt x="12374" y="10530"/>
                </a:lnTo>
                <a:lnTo>
                  <a:pt x="12374" y="10374"/>
                </a:lnTo>
                <a:lnTo>
                  <a:pt x="9561" y="10374"/>
                </a:lnTo>
                <a:lnTo>
                  <a:pt x="9561" y="9530"/>
                </a:lnTo>
                <a:lnTo>
                  <a:pt x="12374" y="9530"/>
                </a:lnTo>
                <a:lnTo>
                  <a:pt x="12374" y="9374"/>
                </a:lnTo>
                <a:close/>
                <a:moveTo>
                  <a:pt x="12374" y="15405"/>
                </a:moveTo>
                <a:lnTo>
                  <a:pt x="9437" y="15405"/>
                </a:lnTo>
                <a:lnTo>
                  <a:pt x="9437" y="16562"/>
                </a:lnTo>
                <a:lnTo>
                  <a:pt x="12374" y="16562"/>
                </a:lnTo>
                <a:lnTo>
                  <a:pt x="12374" y="16405"/>
                </a:lnTo>
                <a:lnTo>
                  <a:pt x="9561" y="16405"/>
                </a:lnTo>
                <a:lnTo>
                  <a:pt x="9561" y="15562"/>
                </a:lnTo>
                <a:lnTo>
                  <a:pt x="12374" y="15562"/>
                </a:lnTo>
                <a:lnTo>
                  <a:pt x="12374" y="15405"/>
                </a:lnTo>
                <a:close/>
                <a:moveTo>
                  <a:pt x="12374" y="13030"/>
                </a:moveTo>
                <a:lnTo>
                  <a:pt x="12374" y="12905"/>
                </a:lnTo>
                <a:lnTo>
                  <a:pt x="9905" y="12905"/>
                </a:lnTo>
                <a:lnTo>
                  <a:pt x="9905" y="13030"/>
                </a:lnTo>
                <a:lnTo>
                  <a:pt x="12374" y="13030"/>
                </a:lnTo>
                <a:close/>
                <a:moveTo>
                  <a:pt x="12374" y="11874"/>
                </a:moveTo>
                <a:lnTo>
                  <a:pt x="9030" y="11874"/>
                </a:lnTo>
                <a:lnTo>
                  <a:pt x="9030" y="14062"/>
                </a:lnTo>
                <a:lnTo>
                  <a:pt x="12374" y="14062"/>
                </a:lnTo>
                <a:lnTo>
                  <a:pt x="12374" y="13905"/>
                </a:lnTo>
                <a:lnTo>
                  <a:pt x="9186" y="13905"/>
                </a:lnTo>
                <a:lnTo>
                  <a:pt x="9186" y="12030"/>
                </a:lnTo>
                <a:lnTo>
                  <a:pt x="12374" y="12030"/>
                </a:lnTo>
                <a:lnTo>
                  <a:pt x="12374" y="11874"/>
                </a:lnTo>
                <a:close/>
                <a:moveTo>
                  <a:pt x="12374" y="8874"/>
                </a:moveTo>
                <a:lnTo>
                  <a:pt x="9030" y="8874"/>
                </a:lnTo>
                <a:lnTo>
                  <a:pt x="9030" y="11030"/>
                </a:lnTo>
                <a:lnTo>
                  <a:pt x="12374" y="11030"/>
                </a:lnTo>
                <a:lnTo>
                  <a:pt x="12374" y="10874"/>
                </a:lnTo>
                <a:lnTo>
                  <a:pt x="9186" y="10874"/>
                </a:lnTo>
                <a:lnTo>
                  <a:pt x="9186" y="9030"/>
                </a:lnTo>
                <a:lnTo>
                  <a:pt x="12374" y="9030"/>
                </a:lnTo>
                <a:lnTo>
                  <a:pt x="12374" y="8874"/>
                </a:lnTo>
                <a:close/>
                <a:moveTo>
                  <a:pt x="12374" y="3344"/>
                </a:moveTo>
                <a:lnTo>
                  <a:pt x="9437" y="3344"/>
                </a:lnTo>
                <a:lnTo>
                  <a:pt x="9437" y="4500"/>
                </a:lnTo>
                <a:lnTo>
                  <a:pt x="12374" y="4500"/>
                </a:lnTo>
                <a:lnTo>
                  <a:pt x="12374" y="4344"/>
                </a:lnTo>
                <a:lnTo>
                  <a:pt x="9561" y="4344"/>
                </a:lnTo>
                <a:lnTo>
                  <a:pt x="9561" y="3469"/>
                </a:lnTo>
                <a:lnTo>
                  <a:pt x="12374" y="3469"/>
                </a:lnTo>
                <a:lnTo>
                  <a:pt x="12374" y="3344"/>
                </a:lnTo>
                <a:close/>
                <a:moveTo>
                  <a:pt x="12374" y="4000"/>
                </a:moveTo>
                <a:lnTo>
                  <a:pt x="12374" y="3844"/>
                </a:lnTo>
                <a:lnTo>
                  <a:pt x="9905" y="3844"/>
                </a:lnTo>
                <a:lnTo>
                  <a:pt x="9905" y="4000"/>
                </a:lnTo>
                <a:lnTo>
                  <a:pt x="12374" y="4000"/>
                </a:lnTo>
                <a:close/>
                <a:moveTo>
                  <a:pt x="12374" y="15062"/>
                </a:moveTo>
                <a:lnTo>
                  <a:pt x="12374" y="14905"/>
                </a:lnTo>
                <a:lnTo>
                  <a:pt x="9030" y="14905"/>
                </a:lnTo>
                <a:lnTo>
                  <a:pt x="9030" y="16874"/>
                </a:lnTo>
                <a:lnTo>
                  <a:pt x="9186" y="16874"/>
                </a:lnTo>
                <a:lnTo>
                  <a:pt x="9186" y="15062"/>
                </a:lnTo>
                <a:lnTo>
                  <a:pt x="12374" y="15062"/>
                </a:lnTo>
                <a:close/>
                <a:moveTo>
                  <a:pt x="12374" y="6344"/>
                </a:moveTo>
                <a:lnTo>
                  <a:pt x="9437" y="6344"/>
                </a:lnTo>
                <a:lnTo>
                  <a:pt x="9437" y="7500"/>
                </a:lnTo>
                <a:lnTo>
                  <a:pt x="12374" y="7500"/>
                </a:lnTo>
                <a:lnTo>
                  <a:pt x="12374" y="7344"/>
                </a:lnTo>
                <a:lnTo>
                  <a:pt x="9561" y="7344"/>
                </a:lnTo>
                <a:lnTo>
                  <a:pt x="9561" y="6500"/>
                </a:lnTo>
                <a:lnTo>
                  <a:pt x="12374" y="6500"/>
                </a:lnTo>
                <a:lnTo>
                  <a:pt x="12374" y="6344"/>
                </a:lnTo>
                <a:close/>
                <a:moveTo>
                  <a:pt x="12374" y="7000"/>
                </a:moveTo>
                <a:lnTo>
                  <a:pt x="12374" y="6844"/>
                </a:lnTo>
                <a:lnTo>
                  <a:pt x="9905" y="6844"/>
                </a:lnTo>
                <a:lnTo>
                  <a:pt x="9905" y="7000"/>
                </a:lnTo>
                <a:lnTo>
                  <a:pt x="12374" y="7000"/>
                </a:lnTo>
                <a:close/>
                <a:moveTo>
                  <a:pt x="12374" y="2844"/>
                </a:moveTo>
                <a:lnTo>
                  <a:pt x="9030" y="2844"/>
                </a:lnTo>
                <a:lnTo>
                  <a:pt x="9030" y="5000"/>
                </a:lnTo>
                <a:lnTo>
                  <a:pt x="12374" y="5000"/>
                </a:lnTo>
                <a:lnTo>
                  <a:pt x="12374" y="4844"/>
                </a:lnTo>
                <a:lnTo>
                  <a:pt x="9186" y="4844"/>
                </a:lnTo>
                <a:lnTo>
                  <a:pt x="9186" y="2969"/>
                </a:lnTo>
                <a:lnTo>
                  <a:pt x="12374" y="2969"/>
                </a:lnTo>
                <a:lnTo>
                  <a:pt x="12374" y="2844"/>
                </a:lnTo>
                <a:close/>
                <a:moveTo>
                  <a:pt x="12374" y="5844"/>
                </a:moveTo>
                <a:lnTo>
                  <a:pt x="9030" y="5844"/>
                </a:lnTo>
                <a:lnTo>
                  <a:pt x="9030" y="8000"/>
                </a:lnTo>
                <a:lnTo>
                  <a:pt x="12374" y="8000"/>
                </a:lnTo>
                <a:lnTo>
                  <a:pt x="12374" y="7875"/>
                </a:lnTo>
                <a:lnTo>
                  <a:pt x="9186" y="7875"/>
                </a:lnTo>
                <a:lnTo>
                  <a:pt x="9186" y="6000"/>
                </a:lnTo>
                <a:lnTo>
                  <a:pt x="12374" y="6000"/>
                </a:lnTo>
                <a:lnTo>
                  <a:pt x="12374" y="5844"/>
                </a:lnTo>
                <a:close/>
                <a:moveTo>
                  <a:pt x="12374" y="16062"/>
                </a:moveTo>
                <a:lnTo>
                  <a:pt x="12374" y="15905"/>
                </a:lnTo>
                <a:lnTo>
                  <a:pt x="9905" y="15905"/>
                </a:lnTo>
                <a:lnTo>
                  <a:pt x="9905" y="16062"/>
                </a:lnTo>
                <a:lnTo>
                  <a:pt x="12374" y="16062"/>
                </a:lnTo>
                <a:close/>
                <a:moveTo>
                  <a:pt x="9905" y="969"/>
                </a:moveTo>
                <a:lnTo>
                  <a:pt x="12374" y="969"/>
                </a:lnTo>
                <a:lnTo>
                  <a:pt x="12374" y="813"/>
                </a:lnTo>
                <a:lnTo>
                  <a:pt x="9905" y="813"/>
                </a:lnTo>
                <a:lnTo>
                  <a:pt x="9905" y="969"/>
                </a:lnTo>
                <a:close/>
                <a:moveTo>
                  <a:pt x="3344" y="2844"/>
                </a:moveTo>
                <a:lnTo>
                  <a:pt x="0" y="2844"/>
                </a:lnTo>
                <a:lnTo>
                  <a:pt x="0" y="5000"/>
                </a:lnTo>
                <a:lnTo>
                  <a:pt x="3344" y="5000"/>
                </a:lnTo>
                <a:lnTo>
                  <a:pt x="3344" y="5844"/>
                </a:lnTo>
                <a:lnTo>
                  <a:pt x="0" y="5844"/>
                </a:lnTo>
                <a:lnTo>
                  <a:pt x="0" y="8000"/>
                </a:lnTo>
                <a:lnTo>
                  <a:pt x="3344" y="8000"/>
                </a:lnTo>
                <a:lnTo>
                  <a:pt x="3344" y="8874"/>
                </a:lnTo>
                <a:lnTo>
                  <a:pt x="0" y="8874"/>
                </a:lnTo>
                <a:lnTo>
                  <a:pt x="0" y="11030"/>
                </a:lnTo>
                <a:lnTo>
                  <a:pt x="3344" y="11030"/>
                </a:lnTo>
                <a:lnTo>
                  <a:pt x="3344" y="11874"/>
                </a:lnTo>
                <a:lnTo>
                  <a:pt x="0" y="11874"/>
                </a:lnTo>
                <a:lnTo>
                  <a:pt x="0" y="14062"/>
                </a:lnTo>
                <a:lnTo>
                  <a:pt x="3344" y="14062"/>
                </a:lnTo>
                <a:lnTo>
                  <a:pt x="3344" y="14905"/>
                </a:lnTo>
                <a:lnTo>
                  <a:pt x="0" y="14905"/>
                </a:lnTo>
                <a:lnTo>
                  <a:pt x="0" y="16874"/>
                </a:lnTo>
                <a:lnTo>
                  <a:pt x="156" y="16874"/>
                </a:lnTo>
                <a:lnTo>
                  <a:pt x="156" y="15062"/>
                </a:lnTo>
                <a:lnTo>
                  <a:pt x="3500" y="15062"/>
                </a:lnTo>
                <a:lnTo>
                  <a:pt x="3500" y="13905"/>
                </a:lnTo>
                <a:lnTo>
                  <a:pt x="156" y="13905"/>
                </a:lnTo>
                <a:lnTo>
                  <a:pt x="156" y="12030"/>
                </a:lnTo>
                <a:lnTo>
                  <a:pt x="3500" y="12030"/>
                </a:lnTo>
                <a:lnTo>
                  <a:pt x="3500" y="10874"/>
                </a:lnTo>
                <a:lnTo>
                  <a:pt x="156" y="10874"/>
                </a:lnTo>
                <a:lnTo>
                  <a:pt x="156" y="9030"/>
                </a:lnTo>
                <a:lnTo>
                  <a:pt x="3500" y="9030"/>
                </a:lnTo>
                <a:lnTo>
                  <a:pt x="3500" y="7875"/>
                </a:lnTo>
                <a:lnTo>
                  <a:pt x="156" y="7875"/>
                </a:lnTo>
                <a:lnTo>
                  <a:pt x="156" y="6000"/>
                </a:lnTo>
                <a:lnTo>
                  <a:pt x="3500" y="6000"/>
                </a:lnTo>
                <a:lnTo>
                  <a:pt x="3500" y="4844"/>
                </a:lnTo>
                <a:lnTo>
                  <a:pt x="156" y="4844"/>
                </a:lnTo>
                <a:lnTo>
                  <a:pt x="156" y="2969"/>
                </a:lnTo>
                <a:lnTo>
                  <a:pt x="3500" y="2969"/>
                </a:lnTo>
                <a:lnTo>
                  <a:pt x="3500" y="1813"/>
                </a:lnTo>
                <a:lnTo>
                  <a:pt x="156" y="1813"/>
                </a:lnTo>
                <a:lnTo>
                  <a:pt x="156" y="0"/>
                </a:lnTo>
                <a:lnTo>
                  <a:pt x="0" y="0"/>
                </a:lnTo>
                <a:lnTo>
                  <a:pt x="0" y="1969"/>
                </a:lnTo>
                <a:lnTo>
                  <a:pt x="3344" y="1969"/>
                </a:lnTo>
                <a:lnTo>
                  <a:pt x="3344" y="2844"/>
                </a:lnTo>
                <a:close/>
                <a:moveTo>
                  <a:pt x="3750" y="3344"/>
                </a:moveTo>
                <a:lnTo>
                  <a:pt x="406" y="3344"/>
                </a:lnTo>
                <a:lnTo>
                  <a:pt x="406" y="4500"/>
                </a:lnTo>
                <a:lnTo>
                  <a:pt x="3750" y="4500"/>
                </a:lnTo>
                <a:lnTo>
                  <a:pt x="3750" y="6344"/>
                </a:lnTo>
                <a:lnTo>
                  <a:pt x="406" y="6344"/>
                </a:lnTo>
                <a:lnTo>
                  <a:pt x="406" y="7500"/>
                </a:lnTo>
                <a:lnTo>
                  <a:pt x="3750" y="7500"/>
                </a:lnTo>
                <a:lnTo>
                  <a:pt x="3750" y="9374"/>
                </a:lnTo>
                <a:lnTo>
                  <a:pt x="406" y="9374"/>
                </a:lnTo>
                <a:lnTo>
                  <a:pt x="406" y="10530"/>
                </a:lnTo>
                <a:lnTo>
                  <a:pt x="3750" y="10530"/>
                </a:lnTo>
                <a:lnTo>
                  <a:pt x="3750" y="12405"/>
                </a:lnTo>
                <a:lnTo>
                  <a:pt x="406" y="12405"/>
                </a:lnTo>
                <a:lnTo>
                  <a:pt x="406" y="13530"/>
                </a:lnTo>
                <a:lnTo>
                  <a:pt x="3750" y="13530"/>
                </a:lnTo>
                <a:lnTo>
                  <a:pt x="3750" y="15405"/>
                </a:lnTo>
                <a:lnTo>
                  <a:pt x="406" y="15405"/>
                </a:lnTo>
                <a:lnTo>
                  <a:pt x="406" y="16562"/>
                </a:lnTo>
                <a:lnTo>
                  <a:pt x="3750" y="16562"/>
                </a:lnTo>
                <a:lnTo>
                  <a:pt x="3750" y="16874"/>
                </a:lnTo>
                <a:lnTo>
                  <a:pt x="3906" y="16874"/>
                </a:lnTo>
                <a:lnTo>
                  <a:pt x="3906" y="16405"/>
                </a:lnTo>
                <a:lnTo>
                  <a:pt x="563" y="16405"/>
                </a:lnTo>
                <a:lnTo>
                  <a:pt x="563" y="15562"/>
                </a:lnTo>
                <a:lnTo>
                  <a:pt x="3906" y="15562"/>
                </a:lnTo>
                <a:lnTo>
                  <a:pt x="3906" y="13405"/>
                </a:lnTo>
                <a:lnTo>
                  <a:pt x="563" y="13405"/>
                </a:lnTo>
                <a:lnTo>
                  <a:pt x="563" y="12530"/>
                </a:lnTo>
                <a:lnTo>
                  <a:pt x="3906" y="12530"/>
                </a:lnTo>
                <a:lnTo>
                  <a:pt x="3906" y="10374"/>
                </a:lnTo>
                <a:lnTo>
                  <a:pt x="563" y="10374"/>
                </a:lnTo>
                <a:lnTo>
                  <a:pt x="563" y="9530"/>
                </a:lnTo>
                <a:lnTo>
                  <a:pt x="3906" y="9530"/>
                </a:lnTo>
                <a:lnTo>
                  <a:pt x="3906" y="7344"/>
                </a:lnTo>
                <a:lnTo>
                  <a:pt x="563" y="7344"/>
                </a:lnTo>
                <a:lnTo>
                  <a:pt x="563" y="6500"/>
                </a:lnTo>
                <a:lnTo>
                  <a:pt x="3906" y="6500"/>
                </a:lnTo>
                <a:lnTo>
                  <a:pt x="3906" y="4344"/>
                </a:lnTo>
                <a:lnTo>
                  <a:pt x="563" y="4344"/>
                </a:lnTo>
                <a:lnTo>
                  <a:pt x="563" y="3469"/>
                </a:lnTo>
                <a:lnTo>
                  <a:pt x="3906" y="3469"/>
                </a:lnTo>
                <a:lnTo>
                  <a:pt x="3906" y="1313"/>
                </a:lnTo>
                <a:lnTo>
                  <a:pt x="563" y="1313"/>
                </a:lnTo>
                <a:lnTo>
                  <a:pt x="563" y="469"/>
                </a:lnTo>
                <a:lnTo>
                  <a:pt x="3906" y="469"/>
                </a:lnTo>
                <a:lnTo>
                  <a:pt x="3906" y="0"/>
                </a:lnTo>
                <a:lnTo>
                  <a:pt x="3750" y="0"/>
                </a:lnTo>
                <a:lnTo>
                  <a:pt x="3750" y="313"/>
                </a:lnTo>
                <a:lnTo>
                  <a:pt x="406" y="313"/>
                </a:lnTo>
                <a:lnTo>
                  <a:pt x="406" y="1469"/>
                </a:lnTo>
                <a:lnTo>
                  <a:pt x="3750" y="1469"/>
                </a:lnTo>
                <a:lnTo>
                  <a:pt x="3750" y="3344"/>
                </a:lnTo>
                <a:close/>
                <a:moveTo>
                  <a:pt x="12374" y="1813"/>
                </a:moveTo>
                <a:lnTo>
                  <a:pt x="9186" y="1813"/>
                </a:lnTo>
                <a:lnTo>
                  <a:pt x="9186" y="0"/>
                </a:lnTo>
                <a:lnTo>
                  <a:pt x="9030" y="0"/>
                </a:lnTo>
                <a:lnTo>
                  <a:pt x="9030" y="1969"/>
                </a:lnTo>
                <a:lnTo>
                  <a:pt x="12374" y="1969"/>
                </a:lnTo>
                <a:lnTo>
                  <a:pt x="12374" y="1813"/>
                </a:lnTo>
                <a:close/>
                <a:moveTo>
                  <a:pt x="12374" y="1313"/>
                </a:moveTo>
                <a:lnTo>
                  <a:pt x="9561" y="1313"/>
                </a:lnTo>
                <a:lnTo>
                  <a:pt x="9561" y="469"/>
                </a:lnTo>
                <a:lnTo>
                  <a:pt x="12374" y="469"/>
                </a:lnTo>
                <a:lnTo>
                  <a:pt x="12374" y="313"/>
                </a:lnTo>
                <a:lnTo>
                  <a:pt x="9437" y="313"/>
                </a:lnTo>
                <a:lnTo>
                  <a:pt x="9437" y="1469"/>
                </a:lnTo>
                <a:lnTo>
                  <a:pt x="12374" y="1469"/>
                </a:lnTo>
                <a:lnTo>
                  <a:pt x="12374" y="1313"/>
                </a:lnTo>
                <a:close/>
                <a:moveTo>
                  <a:pt x="5406" y="969"/>
                </a:moveTo>
                <a:lnTo>
                  <a:pt x="8655" y="969"/>
                </a:lnTo>
                <a:lnTo>
                  <a:pt x="8655" y="3844"/>
                </a:lnTo>
                <a:lnTo>
                  <a:pt x="5406" y="3844"/>
                </a:lnTo>
                <a:lnTo>
                  <a:pt x="5406" y="4000"/>
                </a:lnTo>
                <a:lnTo>
                  <a:pt x="8655" y="4000"/>
                </a:lnTo>
                <a:lnTo>
                  <a:pt x="8655" y="6844"/>
                </a:lnTo>
                <a:lnTo>
                  <a:pt x="5406" y="6844"/>
                </a:lnTo>
                <a:lnTo>
                  <a:pt x="5406" y="7000"/>
                </a:lnTo>
                <a:lnTo>
                  <a:pt x="8655" y="7000"/>
                </a:lnTo>
                <a:lnTo>
                  <a:pt x="8655" y="9874"/>
                </a:lnTo>
                <a:lnTo>
                  <a:pt x="5406" y="9874"/>
                </a:lnTo>
                <a:lnTo>
                  <a:pt x="5406" y="10030"/>
                </a:lnTo>
                <a:lnTo>
                  <a:pt x="8655" y="10030"/>
                </a:lnTo>
                <a:lnTo>
                  <a:pt x="8655" y="12905"/>
                </a:lnTo>
                <a:lnTo>
                  <a:pt x="5406" y="12905"/>
                </a:lnTo>
                <a:lnTo>
                  <a:pt x="5406" y="13030"/>
                </a:lnTo>
                <a:lnTo>
                  <a:pt x="8655" y="13030"/>
                </a:lnTo>
                <a:lnTo>
                  <a:pt x="8655" y="15905"/>
                </a:lnTo>
                <a:lnTo>
                  <a:pt x="5406" y="15905"/>
                </a:lnTo>
                <a:lnTo>
                  <a:pt x="5406" y="16062"/>
                </a:lnTo>
                <a:lnTo>
                  <a:pt x="8655" y="16062"/>
                </a:lnTo>
                <a:lnTo>
                  <a:pt x="8655" y="16874"/>
                </a:lnTo>
                <a:lnTo>
                  <a:pt x="8812" y="16874"/>
                </a:lnTo>
                <a:lnTo>
                  <a:pt x="8812" y="14562"/>
                </a:lnTo>
                <a:lnTo>
                  <a:pt x="12061" y="14562"/>
                </a:lnTo>
                <a:lnTo>
                  <a:pt x="12061" y="14405"/>
                </a:lnTo>
                <a:lnTo>
                  <a:pt x="8812" y="14405"/>
                </a:lnTo>
                <a:lnTo>
                  <a:pt x="8812" y="11530"/>
                </a:lnTo>
                <a:lnTo>
                  <a:pt x="12061" y="11530"/>
                </a:lnTo>
                <a:lnTo>
                  <a:pt x="12061" y="11374"/>
                </a:lnTo>
                <a:lnTo>
                  <a:pt x="8812" y="11374"/>
                </a:lnTo>
                <a:lnTo>
                  <a:pt x="8812" y="8530"/>
                </a:lnTo>
                <a:lnTo>
                  <a:pt x="12061" y="8530"/>
                </a:lnTo>
                <a:lnTo>
                  <a:pt x="12061" y="8375"/>
                </a:lnTo>
                <a:lnTo>
                  <a:pt x="8812" y="8375"/>
                </a:lnTo>
                <a:lnTo>
                  <a:pt x="8812" y="5500"/>
                </a:lnTo>
                <a:lnTo>
                  <a:pt x="12061" y="5500"/>
                </a:lnTo>
                <a:lnTo>
                  <a:pt x="12061" y="5344"/>
                </a:lnTo>
                <a:lnTo>
                  <a:pt x="8812" y="5344"/>
                </a:lnTo>
                <a:lnTo>
                  <a:pt x="8812" y="2469"/>
                </a:lnTo>
                <a:lnTo>
                  <a:pt x="12061" y="2469"/>
                </a:lnTo>
                <a:lnTo>
                  <a:pt x="12061" y="2344"/>
                </a:lnTo>
                <a:lnTo>
                  <a:pt x="8812" y="2344"/>
                </a:lnTo>
                <a:lnTo>
                  <a:pt x="8812" y="0"/>
                </a:lnTo>
                <a:lnTo>
                  <a:pt x="8655" y="0"/>
                </a:lnTo>
                <a:lnTo>
                  <a:pt x="8655" y="813"/>
                </a:lnTo>
                <a:lnTo>
                  <a:pt x="5406" y="813"/>
                </a:lnTo>
                <a:lnTo>
                  <a:pt x="5406" y="969"/>
                </a:lnTo>
                <a:close/>
                <a:moveTo>
                  <a:pt x="7874" y="2844"/>
                </a:moveTo>
                <a:lnTo>
                  <a:pt x="4531" y="2844"/>
                </a:lnTo>
                <a:lnTo>
                  <a:pt x="4531" y="5000"/>
                </a:lnTo>
                <a:lnTo>
                  <a:pt x="7874" y="5000"/>
                </a:lnTo>
                <a:lnTo>
                  <a:pt x="7874" y="5844"/>
                </a:lnTo>
                <a:lnTo>
                  <a:pt x="4531" y="5844"/>
                </a:lnTo>
                <a:lnTo>
                  <a:pt x="4531" y="8000"/>
                </a:lnTo>
                <a:lnTo>
                  <a:pt x="7874" y="8000"/>
                </a:lnTo>
                <a:lnTo>
                  <a:pt x="7874" y="8874"/>
                </a:lnTo>
                <a:lnTo>
                  <a:pt x="4531" y="8874"/>
                </a:lnTo>
                <a:lnTo>
                  <a:pt x="4531" y="11030"/>
                </a:lnTo>
                <a:lnTo>
                  <a:pt x="7874" y="11030"/>
                </a:lnTo>
                <a:lnTo>
                  <a:pt x="7874" y="11874"/>
                </a:lnTo>
                <a:lnTo>
                  <a:pt x="4531" y="11874"/>
                </a:lnTo>
                <a:lnTo>
                  <a:pt x="4531" y="14062"/>
                </a:lnTo>
                <a:lnTo>
                  <a:pt x="7874" y="14062"/>
                </a:lnTo>
                <a:lnTo>
                  <a:pt x="7874" y="14905"/>
                </a:lnTo>
                <a:lnTo>
                  <a:pt x="4531" y="14905"/>
                </a:lnTo>
                <a:lnTo>
                  <a:pt x="4531" y="16874"/>
                </a:lnTo>
                <a:lnTo>
                  <a:pt x="4688" y="16874"/>
                </a:lnTo>
                <a:lnTo>
                  <a:pt x="4688" y="15062"/>
                </a:lnTo>
                <a:lnTo>
                  <a:pt x="8030" y="15062"/>
                </a:lnTo>
                <a:lnTo>
                  <a:pt x="8030" y="13905"/>
                </a:lnTo>
                <a:lnTo>
                  <a:pt x="4688" y="13905"/>
                </a:lnTo>
                <a:lnTo>
                  <a:pt x="4688" y="12030"/>
                </a:lnTo>
                <a:lnTo>
                  <a:pt x="8030" y="12030"/>
                </a:lnTo>
                <a:lnTo>
                  <a:pt x="8030" y="10874"/>
                </a:lnTo>
                <a:lnTo>
                  <a:pt x="4688" y="10874"/>
                </a:lnTo>
                <a:lnTo>
                  <a:pt x="4688" y="9030"/>
                </a:lnTo>
                <a:lnTo>
                  <a:pt x="8030" y="9030"/>
                </a:lnTo>
                <a:lnTo>
                  <a:pt x="8030" y="7875"/>
                </a:lnTo>
                <a:lnTo>
                  <a:pt x="4688" y="7875"/>
                </a:lnTo>
                <a:lnTo>
                  <a:pt x="4688" y="6000"/>
                </a:lnTo>
                <a:lnTo>
                  <a:pt x="8030" y="6000"/>
                </a:lnTo>
                <a:lnTo>
                  <a:pt x="8030" y="4844"/>
                </a:lnTo>
                <a:lnTo>
                  <a:pt x="4688" y="4844"/>
                </a:lnTo>
                <a:lnTo>
                  <a:pt x="4688" y="2969"/>
                </a:lnTo>
                <a:lnTo>
                  <a:pt x="8030" y="2969"/>
                </a:lnTo>
                <a:lnTo>
                  <a:pt x="8030" y="1813"/>
                </a:lnTo>
                <a:lnTo>
                  <a:pt x="4688" y="1813"/>
                </a:lnTo>
                <a:lnTo>
                  <a:pt x="4688" y="0"/>
                </a:lnTo>
                <a:lnTo>
                  <a:pt x="4531" y="0"/>
                </a:lnTo>
                <a:lnTo>
                  <a:pt x="4531" y="1969"/>
                </a:lnTo>
                <a:lnTo>
                  <a:pt x="7874" y="1969"/>
                </a:lnTo>
                <a:lnTo>
                  <a:pt x="7874" y="2844"/>
                </a:lnTo>
                <a:close/>
                <a:moveTo>
                  <a:pt x="875" y="969"/>
                </a:moveTo>
                <a:lnTo>
                  <a:pt x="4125" y="969"/>
                </a:lnTo>
                <a:lnTo>
                  <a:pt x="4125" y="3844"/>
                </a:lnTo>
                <a:lnTo>
                  <a:pt x="875" y="3844"/>
                </a:lnTo>
                <a:lnTo>
                  <a:pt x="875" y="4000"/>
                </a:lnTo>
                <a:lnTo>
                  <a:pt x="4125" y="4000"/>
                </a:lnTo>
                <a:lnTo>
                  <a:pt x="4125" y="6844"/>
                </a:lnTo>
                <a:lnTo>
                  <a:pt x="875" y="6844"/>
                </a:lnTo>
                <a:lnTo>
                  <a:pt x="875" y="7000"/>
                </a:lnTo>
                <a:lnTo>
                  <a:pt x="4125" y="7000"/>
                </a:lnTo>
                <a:lnTo>
                  <a:pt x="4125" y="9874"/>
                </a:lnTo>
                <a:lnTo>
                  <a:pt x="875" y="9874"/>
                </a:lnTo>
                <a:lnTo>
                  <a:pt x="875" y="10030"/>
                </a:lnTo>
                <a:lnTo>
                  <a:pt x="4125" y="10030"/>
                </a:lnTo>
                <a:lnTo>
                  <a:pt x="4125" y="12905"/>
                </a:lnTo>
                <a:lnTo>
                  <a:pt x="875" y="12905"/>
                </a:lnTo>
                <a:lnTo>
                  <a:pt x="875" y="13030"/>
                </a:lnTo>
                <a:lnTo>
                  <a:pt x="4125" y="13030"/>
                </a:lnTo>
                <a:lnTo>
                  <a:pt x="4125" y="15905"/>
                </a:lnTo>
                <a:lnTo>
                  <a:pt x="875" y="15905"/>
                </a:lnTo>
                <a:lnTo>
                  <a:pt x="875" y="16062"/>
                </a:lnTo>
                <a:lnTo>
                  <a:pt x="4125" y="16062"/>
                </a:lnTo>
                <a:lnTo>
                  <a:pt x="4125" y="16874"/>
                </a:lnTo>
                <a:lnTo>
                  <a:pt x="4281" y="16874"/>
                </a:lnTo>
                <a:lnTo>
                  <a:pt x="4281" y="14562"/>
                </a:lnTo>
                <a:lnTo>
                  <a:pt x="7562" y="14562"/>
                </a:lnTo>
                <a:lnTo>
                  <a:pt x="7562" y="14405"/>
                </a:lnTo>
                <a:lnTo>
                  <a:pt x="4281" y="14405"/>
                </a:lnTo>
                <a:lnTo>
                  <a:pt x="4281" y="11530"/>
                </a:lnTo>
                <a:lnTo>
                  <a:pt x="7562" y="11530"/>
                </a:lnTo>
                <a:lnTo>
                  <a:pt x="7562" y="11374"/>
                </a:lnTo>
                <a:lnTo>
                  <a:pt x="4281" y="11374"/>
                </a:lnTo>
                <a:lnTo>
                  <a:pt x="4281" y="8530"/>
                </a:lnTo>
                <a:lnTo>
                  <a:pt x="7562" y="8530"/>
                </a:lnTo>
                <a:lnTo>
                  <a:pt x="7562" y="8375"/>
                </a:lnTo>
                <a:lnTo>
                  <a:pt x="4281" y="8375"/>
                </a:lnTo>
                <a:lnTo>
                  <a:pt x="4281" y="5500"/>
                </a:lnTo>
                <a:lnTo>
                  <a:pt x="7562" y="5500"/>
                </a:lnTo>
                <a:lnTo>
                  <a:pt x="7562" y="5344"/>
                </a:lnTo>
                <a:lnTo>
                  <a:pt x="4281" y="5344"/>
                </a:lnTo>
                <a:lnTo>
                  <a:pt x="4281" y="2469"/>
                </a:lnTo>
                <a:lnTo>
                  <a:pt x="7562" y="2469"/>
                </a:lnTo>
                <a:lnTo>
                  <a:pt x="7562" y="2344"/>
                </a:lnTo>
                <a:lnTo>
                  <a:pt x="4281" y="2344"/>
                </a:lnTo>
                <a:lnTo>
                  <a:pt x="4281" y="0"/>
                </a:lnTo>
                <a:lnTo>
                  <a:pt x="4125" y="0"/>
                </a:lnTo>
                <a:lnTo>
                  <a:pt x="4125" y="813"/>
                </a:lnTo>
                <a:lnTo>
                  <a:pt x="875" y="813"/>
                </a:lnTo>
                <a:lnTo>
                  <a:pt x="875" y="969"/>
                </a:lnTo>
                <a:close/>
                <a:moveTo>
                  <a:pt x="8280" y="3344"/>
                </a:moveTo>
                <a:lnTo>
                  <a:pt x="4938" y="3344"/>
                </a:lnTo>
                <a:lnTo>
                  <a:pt x="4938" y="4500"/>
                </a:lnTo>
                <a:lnTo>
                  <a:pt x="8280" y="4500"/>
                </a:lnTo>
                <a:lnTo>
                  <a:pt x="8280" y="6344"/>
                </a:lnTo>
                <a:lnTo>
                  <a:pt x="4938" y="6344"/>
                </a:lnTo>
                <a:lnTo>
                  <a:pt x="4938" y="7500"/>
                </a:lnTo>
                <a:lnTo>
                  <a:pt x="8280" y="7500"/>
                </a:lnTo>
                <a:lnTo>
                  <a:pt x="8280" y="8406"/>
                </a:lnTo>
                <a:lnTo>
                  <a:pt x="8280" y="8438"/>
                </a:lnTo>
                <a:lnTo>
                  <a:pt x="8280" y="9374"/>
                </a:lnTo>
                <a:lnTo>
                  <a:pt x="4938" y="9374"/>
                </a:lnTo>
                <a:lnTo>
                  <a:pt x="4938" y="10530"/>
                </a:lnTo>
                <a:lnTo>
                  <a:pt x="8280" y="10530"/>
                </a:lnTo>
                <a:lnTo>
                  <a:pt x="8280" y="12405"/>
                </a:lnTo>
                <a:lnTo>
                  <a:pt x="4938" y="12405"/>
                </a:lnTo>
                <a:lnTo>
                  <a:pt x="4938" y="13530"/>
                </a:lnTo>
                <a:lnTo>
                  <a:pt x="8280" y="13530"/>
                </a:lnTo>
                <a:lnTo>
                  <a:pt x="8280" y="15405"/>
                </a:lnTo>
                <a:lnTo>
                  <a:pt x="4938" y="15405"/>
                </a:lnTo>
                <a:lnTo>
                  <a:pt x="4938" y="16562"/>
                </a:lnTo>
                <a:lnTo>
                  <a:pt x="8280" y="16562"/>
                </a:lnTo>
                <a:lnTo>
                  <a:pt x="8280" y="16874"/>
                </a:lnTo>
                <a:lnTo>
                  <a:pt x="8405" y="16874"/>
                </a:lnTo>
                <a:lnTo>
                  <a:pt x="8405" y="16405"/>
                </a:lnTo>
                <a:lnTo>
                  <a:pt x="5063" y="16405"/>
                </a:lnTo>
                <a:lnTo>
                  <a:pt x="5063" y="15562"/>
                </a:lnTo>
                <a:lnTo>
                  <a:pt x="8405" y="15562"/>
                </a:lnTo>
                <a:lnTo>
                  <a:pt x="8405" y="13405"/>
                </a:lnTo>
                <a:lnTo>
                  <a:pt x="5063" y="13405"/>
                </a:lnTo>
                <a:lnTo>
                  <a:pt x="5063" y="12530"/>
                </a:lnTo>
                <a:lnTo>
                  <a:pt x="8405" y="12530"/>
                </a:lnTo>
                <a:lnTo>
                  <a:pt x="8405" y="10374"/>
                </a:lnTo>
                <a:lnTo>
                  <a:pt x="5063" y="10374"/>
                </a:lnTo>
                <a:lnTo>
                  <a:pt x="5063" y="9530"/>
                </a:lnTo>
                <a:lnTo>
                  <a:pt x="8405" y="9530"/>
                </a:lnTo>
                <a:lnTo>
                  <a:pt x="8405" y="8438"/>
                </a:lnTo>
                <a:lnTo>
                  <a:pt x="8405" y="8406"/>
                </a:lnTo>
                <a:lnTo>
                  <a:pt x="8405" y="7344"/>
                </a:lnTo>
                <a:lnTo>
                  <a:pt x="5063" y="7344"/>
                </a:lnTo>
                <a:lnTo>
                  <a:pt x="5063" y="6500"/>
                </a:lnTo>
                <a:lnTo>
                  <a:pt x="8405" y="6500"/>
                </a:lnTo>
                <a:lnTo>
                  <a:pt x="8405" y="4344"/>
                </a:lnTo>
                <a:lnTo>
                  <a:pt x="5063" y="4344"/>
                </a:lnTo>
                <a:lnTo>
                  <a:pt x="5063" y="3469"/>
                </a:lnTo>
                <a:lnTo>
                  <a:pt x="8405" y="3469"/>
                </a:lnTo>
                <a:lnTo>
                  <a:pt x="8405" y="1313"/>
                </a:lnTo>
                <a:lnTo>
                  <a:pt x="5063" y="1313"/>
                </a:lnTo>
                <a:lnTo>
                  <a:pt x="5063" y="469"/>
                </a:lnTo>
                <a:lnTo>
                  <a:pt x="8405" y="469"/>
                </a:lnTo>
                <a:lnTo>
                  <a:pt x="8405" y="0"/>
                </a:lnTo>
                <a:lnTo>
                  <a:pt x="8280" y="0"/>
                </a:lnTo>
                <a:lnTo>
                  <a:pt x="8280" y="313"/>
                </a:lnTo>
                <a:lnTo>
                  <a:pt x="4938" y="313"/>
                </a:lnTo>
                <a:lnTo>
                  <a:pt x="4938" y="1469"/>
                </a:lnTo>
                <a:lnTo>
                  <a:pt x="8280" y="1469"/>
                </a:lnTo>
                <a:lnTo>
                  <a:pt x="8280" y="3344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8380852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68426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8095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6" y="1145211"/>
            <a:ext cx="11021483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lang="en-US" sz="2400" kern="1200" dirty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72367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93600" y="1607864"/>
            <a:ext cx="5181600" cy="4110792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54513" indent="-154513">
              <a:lnSpc>
                <a:spcPct val="95000"/>
              </a:lnSpc>
              <a:spcBef>
                <a:spcPts val="1433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 marL="309026" indent="-148163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2pPr>
            <a:lvl3pPr marL="455073" indent="-152396"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2133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1" y="256033"/>
            <a:ext cx="1100996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58155" y="1607864"/>
            <a:ext cx="5181600" cy="4110792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54513" indent="-154513">
              <a:lnSpc>
                <a:spcPct val="95000"/>
              </a:lnSpc>
              <a:spcBef>
                <a:spcPts val="1433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 marL="309026" indent="-148163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2pPr>
            <a:lvl3pPr marL="455073" indent="-152396">
              <a:spcBef>
                <a:spcPts val="8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2133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8606866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45106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057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F045167D-C31A-4B5A-B5E3-0A27591B1A8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79134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1995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5" y="1145211"/>
            <a:ext cx="11021484" cy="508000"/>
          </a:xfrm>
          <a:prstGeom prst="rect">
            <a:avLst/>
          </a:prstGeom>
        </p:spPr>
        <p:txBody>
          <a:bodyPr/>
          <a:lstStyle>
            <a:lvl1pPr marL="2380" indent="0">
              <a:spcBef>
                <a:spcPts val="0"/>
              </a:spcBef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417555120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675217"/>
            <a:ext cx="5181600" cy="4130425"/>
          </a:xfrm>
          <a:prstGeom prst="rect">
            <a:avLst/>
          </a:prstGeom>
        </p:spPr>
        <p:txBody>
          <a:bodyPr/>
          <a:lstStyle>
            <a:lvl1pPr marL="154513" indent="-154513">
              <a:buClr>
                <a:schemeClr val="tx1"/>
              </a:buClr>
              <a:buSzPct val="60000"/>
              <a:defRPr sz="24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46047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6" y="1145211"/>
            <a:ext cx="11021483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Freeform 1">
            <a:extLst>
              <a:ext uri="{FF2B5EF4-FFF2-40B4-BE49-F238E27FC236}">
                <a16:creationId xmlns:a16="http://schemas.microsoft.com/office/drawing/2014/main" id="{CF14E642-9F49-4259-AC91-4F59D1A2094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6398433" y="1675217"/>
            <a:ext cx="5181600" cy="4130425"/>
          </a:xfrm>
          <a:prstGeom prst="rect">
            <a:avLst/>
          </a:prstGeom>
        </p:spPr>
        <p:txBody>
          <a:bodyPr/>
          <a:lstStyle>
            <a:lvl1pPr marL="154513" indent="-154513">
              <a:buClr>
                <a:schemeClr val="tx1"/>
              </a:buClr>
              <a:buSzPct val="60000"/>
              <a:defRPr sz="24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46047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8900972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1995" y="256032"/>
            <a:ext cx="11009376" cy="9753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1995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CiscoLiveLA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Freeform 1">
            <a:extLst>
              <a:ext uri="{FF2B5EF4-FFF2-40B4-BE49-F238E27FC236}">
                <a16:creationId xmlns:a16="http://schemas.microsoft.com/office/drawing/2014/main" id="{ED6B7EE5-613E-4CDA-B43E-CD8195D6F0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317547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8056821" y="1616740"/>
            <a:ext cx="3535680" cy="4350347"/>
          </a:xfrm>
          <a:prstGeom prst="rect">
            <a:avLst/>
          </a:prstGeom>
        </p:spPr>
        <p:txBody>
          <a:bodyPr lIns="91440" tIns="45720" rIns="91440" bIns="45720"/>
          <a:lstStyle>
            <a:lvl1pPr marL="154513" indent="-154513">
              <a:spcBef>
                <a:spcPts val="1433"/>
              </a:spcBef>
              <a:buClr>
                <a:schemeClr val="tx1"/>
              </a:buClr>
              <a:buSzPct val="60000"/>
              <a:defRPr sz="2133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309026" indent="-154513">
              <a:spcBef>
                <a:spcPts val="800"/>
              </a:spcBef>
              <a:buClr>
                <a:schemeClr val="tx1"/>
              </a:buClr>
              <a:buSzPct val="60000"/>
              <a:defRPr sz="1867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455073" indent="-154513">
              <a:spcBef>
                <a:spcPts val="8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67"/>
              </a:spcBef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900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6270174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5" y="256032"/>
            <a:ext cx="11021484" cy="579965"/>
          </a:xfrm>
        </p:spPr>
        <p:txBody>
          <a:bodyPr anchor="b" anchorCtr="0"/>
          <a:lstStyle>
            <a:lvl1pPr marL="8334" indent="-8334" algn="l" defTabSz="609585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CiscoLiveLA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362ABC66-E79E-4AFF-9937-065538474F0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3044377578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5" y="784852"/>
            <a:ext cx="11021484" cy="508000"/>
          </a:xfrm>
          <a:prstGeom prst="rect">
            <a:avLst/>
          </a:prstGeom>
        </p:spPr>
        <p:txBody>
          <a:bodyPr/>
          <a:lstStyle>
            <a:lvl1pPr marL="2380" indent="0">
              <a:spcBef>
                <a:spcPts val="0"/>
              </a:spcBef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Freeform 1">
            <a:extLst>
              <a:ext uri="{FF2B5EF4-FFF2-40B4-BE49-F238E27FC236}">
                <a16:creationId xmlns:a16="http://schemas.microsoft.com/office/drawing/2014/main" id="{427BCACF-1D2D-44D1-A355-26B2121A7FE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844205764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1995" y="784852"/>
            <a:ext cx="11021484" cy="508000"/>
          </a:xfrm>
          <a:prstGeom prst="rect">
            <a:avLst/>
          </a:prstGeom>
        </p:spPr>
        <p:txBody>
          <a:bodyPr/>
          <a:lstStyle>
            <a:lvl1pPr marL="2380" indent="0">
              <a:buNone/>
              <a:defRPr sz="24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2749" y="1292853"/>
            <a:ext cx="11020332" cy="5010151"/>
          </a:xfrm>
          <a:prstGeom prst="rect">
            <a:avLst/>
          </a:prstGeom>
        </p:spPr>
        <p:txBody>
          <a:bodyPr/>
          <a:lstStyle>
            <a:lvl1pPr>
              <a:spcBef>
                <a:spcPts val="1433"/>
              </a:spcBef>
              <a:buClr>
                <a:schemeClr val="tx1"/>
              </a:buClr>
              <a:buSzPct val="80000"/>
              <a:defRPr sz="2667">
                <a:latin typeface="CiscoSansTT Light" panose="020B0503020201020303" pitchFamily="34" charset="0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sz="2400">
                <a:latin typeface="CiscoSansTT Light" panose="020B0503020201020303" pitchFamily="34" charset="0"/>
              </a:defRPr>
            </a:lvl2pPr>
            <a:lvl3pPr marL="681550" indent="-226478">
              <a:spcBef>
                <a:spcPts val="800"/>
              </a:spcBef>
              <a:buClr>
                <a:schemeClr val="tx1"/>
              </a:buClr>
              <a:buSzPct val="80000"/>
              <a:defRPr sz="2133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2133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353639549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91995" y="260908"/>
            <a:ext cx="11021484" cy="579965"/>
          </a:xfrm>
        </p:spPr>
        <p:txBody>
          <a:bodyPr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2749" y="840874"/>
            <a:ext cx="11020332" cy="5462129"/>
          </a:xfrm>
          <a:prstGeom prst="rect">
            <a:avLst/>
          </a:prstGeom>
        </p:spPr>
        <p:txBody>
          <a:bodyPr/>
          <a:lstStyle>
            <a:lvl1pPr>
              <a:spcBef>
                <a:spcPts val="1433"/>
              </a:spcBef>
              <a:buClr>
                <a:schemeClr val="tx1"/>
              </a:buClr>
              <a:buSzPct val="80000"/>
              <a:defRPr sz="2667">
                <a:latin typeface="CiscoSansTT Light" panose="020B0503020201020303" pitchFamily="34" charset="0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sz="2400">
                <a:latin typeface="CiscoSansTT Light" panose="020B0503020201020303" pitchFamily="34" charset="0"/>
              </a:defRPr>
            </a:lvl2pPr>
            <a:lvl3pPr marL="681550" indent="-226478">
              <a:spcBef>
                <a:spcPts val="800"/>
              </a:spcBef>
              <a:buClr>
                <a:schemeClr val="tx1"/>
              </a:buClr>
              <a:buSzPct val="80000"/>
              <a:defRPr sz="2133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2133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</p:spTree>
    <p:extLst>
      <p:ext uri="{BB962C8B-B14F-4D97-AF65-F5344CB8AC3E}">
        <p14:creationId xmlns:p14="http://schemas.microsoft.com/office/powerpoint/2010/main" val="1532299511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33E93-F34D-4047-A6D7-0B5201A4B82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DB5B6734-4AF6-4FDF-B964-3BDCA24065B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065069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33911A-FC3B-43D3-9816-3ACC5A56169A}"/>
              </a:ext>
            </a:extLst>
          </p:cNvPr>
          <p:cNvGrpSpPr/>
          <p:nvPr userDrawn="1"/>
        </p:nvGrpSpPr>
        <p:grpSpPr>
          <a:xfrm>
            <a:off x="0" y="3444240"/>
            <a:ext cx="12192000" cy="3413760"/>
            <a:chOff x="0" y="2583180"/>
            <a:chExt cx="9144000" cy="256032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429A084-4ABA-4634-AA27-44942FC8D15D}"/>
                </a:ext>
              </a:extLst>
            </p:cNvPr>
            <p:cNvSpPr/>
            <p:nvPr userDrawn="1"/>
          </p:nvSpPr>
          <p:spPr>
            <a:xfrm>
              <a:off x="0" y="2583180"/>
              <a:ext cx="9144000" cy="256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Freeform 1">
              <a:extLst>
                <a:ext uri="{FF2B5EF4-FFF2-40B4-BE49-F238E27FC236}">
                  <a16:creationId xmlns:a16="http://schemas.microsoft.com/office/drawing/2014/main" id="{CE50AF08-79BC-432A-9C58-49A517E6A3D8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0" y="2583180"/>
              <a:ext cx="9144000" cy="2560320"/>
            </a:xfrm>
            <a:custGeom>
              <a:avLst/>
              <a:gdLst>
                <a:gd name="T0" fmla="*/ 19803 w 27999"/>
                <a:gd name="T1" fmla="*/ 0 h 7816"/>
                <a:gd name="T2" fmla="*/ 12250 w 27999"/>
                <a:gd name="T3" fmla="*/ 0 h 7816"/>
                <a:gd name="T4" fmla="*/ 5659 w 27999"/>
                <a:gd name="T5" fmla="*/ 846 h 7816"/>
                <a:gd name="T6" fmla="*/ 0 w 27999"/>
                <a:gd name="T7" fmla="*/ 350 h 7816"/>
                <a:gd name="T8" fmla="*/ 1254 w 27999"/>
                <a:gd name="T9" fmla="*/ 3062 h 7816"/>
                <a:gd name="T10" fmla="*/ 0 w 27999"/>
                <a:gd name="T11" fmla="*/ 5774 h 7816"/>
                <a:gd name="T12" fmla="*/ 0 w 27999"/>
                <a:gd name="T13" fmla="*/ 6327 h 7816"/>
                <a:gd name="T14" fmla="*/ 1633 w 27999"/>
                <a:gd name="T15" fmla="*/ 7320 h 7816"/>
                <a:gd name="T16" fmla="*/ 5542 w 27999"/>
                <a:gd name="T17" fmla="*/ 7291 h 7816"/>
                <a:gd name="T18" fmla="*/ 7612 w 27999"/>
                <a:gd name="T19" fmla="*/ 7815 h 7816"/>
                <a:gd name="T20" fmla="*/ 9916 w 27999"/>
                <a:gd name="T21" fmla="*/ 7815 h 7816"/>
                <a:gd name="T22" fmla="*/ 11987 w 27999"/>
                <a:gd name="T23" fmla="*/ 6386 h 7816"/>
                <a:gd name="T24" fmla="*/ 15924 w 27999"/>
                <a:gd name="T25" fmla="*/ 6386 h 7816"/>
                <a:gd name="T26" fmla="*/ 17994 w 27999"/>
                <a:gd name="T27" fmla="*/ 7815 h 7816"/>
                <a:gd name="T28" fmla="*/ 20298 w 27999"/>
                <a:gd name="T29" fmla="*/ 7815 h 7816"/>
                <a:gd name="T30" fmla="*/ 22369 w 27999"/>
                <a:gd name="T31" fmla="*/ 7291 h 7816"/>
                <a:gd name="T32" fmla="*/ 26277 w 27999"/>
                <a:gd name="T33" fmla="*/ 7291 h 7816"/>
                <a:gd name="T34" fmla="*/ 27998 w 27999"/>
                <a:gd name="T35" fmla="*/ 6299 h 7816"/>
                <a:gd name="T36" fmla="*/ 27998 w 27999"/>
                <a:gd name="T37" fmla="*/ 5803 h 7816"/>
                <a:gd name="T38" fmla="*/ 26657 w 27999"/>
                <a:gd name="T39" fmla="*/ 3062 h 7816"/>
                <a:gd name="T40" fmla="*/ 27998 w 27999"/>
                <a:gd name="T41" fmla="*/ 292 h 7816"/>
                <a:gd name="T42" fmla="*/ 26277 w 27999"/>
                <a:gd name="T43" fmla="*/ 1050 h 7816"/>
                <a:gd name="T44" fmla="*/ 24207 w 27999"/>
                <a:gd name="T45" fmla="*/ 117 h 7816"/>
                <a:gd name="T46" fmla="*/ 22136 w 27999"/>
                <a:gd name="T47" fmla="*/ 1050 h 7816"/>
                <a:gd name="T48" fmla="*/ 20065 w 27999"/>
                <a:gd name="T49" fmla="*/ 117 h 7816"/>
                <a:gd name="T50" fmla="*/ 17994 w 27999"/>
                <a:gd name="T51" fmla="*/ 1050 h 7816"/>
                <a:gd name="T52" fmla="*/ 15924 w 27999"/>
                <a:gd name="T53" fmla="*/ 117 h 7816"/>
                <a:gd name="T54" fmla="*/ 13825 w 27999"/>
                <a:gd name="T55" fmla="*/ 1050 h 7816"/>
                <a:gd name="T56" fmla="*/ 11754 w 27999"/>
                <a:gd name="T57" fmla="*/ 117 h 7816"/>
                <a:gd name="T58" fmla="*/ 9683 w 27999"/>
                <a:gd name="T59" fmla="*/ 1050 h 7816"/>
                <a:gd name="T60" fmla="*/ 7612 w 27999"/>
                <a:gd name="T61" fmla="*/ 117 h 7816"/>
                <a:gd name="T62" fmla="*/ 5542 w 27999"/>
                <a:gd name="T63" fmla="*/ 1050 h 7816"/>
                <a:gd name="T64" fmla="*/ 3471 w 27999"/>
                <a:gd name="T65" fmla="*/ 117 h 7816"/>
                <a:gd name="T66" fmla="*/ 1633 w 27999"/>
                <a:gd name="T67" fmla="*/ 5074 h 7816"/>
                <a:gd name="T68" fmla="*/ 1779 w 27999"/>
                <a:gd name="T69" fmla="*/ 3062 h 7816"/>
                <a:gd name="T70" fmla="*/ 5542 w 27999"/>
                <a:gd name="T71" fmla="*/ 3237 h 7816"/>
                <a:gd name="T72" fmla="*/ 3850 w 27999"/>
                <a:gd name="T73" fmla="*/ 6182 h 7816"/>
                <a:gd name="T74" fmla="*/ 5775 w 27999"/>
                <a:gd name="T75" fmla="*/ 5074 h 7816"/>
                <a:gd name="T76" fmla="*/ 5921 w 27999"/>
                <a:gd name="T77" fmla="*/ 3062 h 7816"/>
                <a:gd name="T78" fmla="*/ 9683 w 27999"/>
                <a:gd name="T79" fmla="*/ 3237 h 7816"/>
                <a:gd name="T80" fmla="*/ 7992 w 27999"/>
                <a:gd name="T81" fmla="*/ 6182 h 7816"/>
                <a:gd name="T82" fmla="*/ 9916 w 27999"/>
                <a:gd name="T83" fmla="*/ 5074 h 7816"/>
                <a:gd name="T84" fmla="*/ 10062 w 27999"/>
                <a:gd name="T85" fmla="*/ 3062 h 7816"/>
                <a:gd name="T86" fmla="*/ 13854 w 27999"/>
                <a:gd name="T87" fmla="*/ 3237 h 7816"/>
                <a:gd name="T88" fmla="*/ 12162 w 27999"/>
                <a:gd name="T89" fmla="*/ 6182 h 7816"/>
                <a:gd name="T90" fmla="*/ 14086 w 27999"/>
                <a:gd name="T91" fmla="*/ 5074 h 7816"/>
                <a:gd name="T92" fmla="*/ 14232 w 27999"/>
                <a:gd name="T93" fmla="*/ 3062 h 7816"/>
                <a:gd name="T94" fmla="*/ 17994 w 27999"/>
                <a:gd name="T95" fmla="*/ 3237 h 7816"/>
                <a:gd name="T96" fmla="*/ 16303 w 27999"/>
                <a:gd name="T97" fmla="*/ 6182 h 7816"/>
                <a:gd name="T98" fmla="*/ 18227 w 27999"/>
                <a:gd name="T99" fmla="*/ 5074 h 7816"/>
                <a:gd name="T100" fmla="*/ 18374 w 27999"/>
                <a:gd name="T101" fmla="*/ 3062 h 7816"/>
                <a:gd name="T102" fmla="*/ 22136 w 27999"/>
                <a:gd name="T103" fmla="*/ 3237 h 7816"/>
                <a:gd name="T104" fmla="*/ 20444 w 27999"/>
                <a:gd name="T105" fmla="*/ 6182 h 7816"/>
                <a:gd name="T106" fmla="*/ 22369 w 27999"/>
                <a:gd name="T107" fmla="*/ 5074 h 7816"/>
                <a:gd name="T108" fmla="*/ 22515 w 27999"/>
                <a:gd name="T109" fmla="*/ 3062 h 7816"/>
                <a:gd name="T110" fmla="*/ 24469 w 27999"/>
                <a:gd name="T111" fmla="*/ 6007 h 7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999" h="7816">
                  <a:moveTo>
                    <a:pt x="24703" y="0"/>
                  </a:moveTo>
                  <a:lnTo>
                    <a:pt x="23944" y="0"/>
                  </a:lnTo>
                  <a:lnTo>
                    <a:pt x="22253" y="846"/>
                  </a:lnTo>
                  <a:lnTo>
                    <a:pt x="20561" y="0"/>
                  </a:lnTo>
                  <a:lnTo>
                    <a:pt x="19803" y="0"/>
                  </a:lnTo>
                  <a:lnTo>
                    <a:pt x="18111" y="846"/>
                  </a:lnTo>
                  <a:lnTo>
                    <a:pt x="16420" y="0"/>
                  </a:lnTo>
                  <a:lnTo>
                    <a:pt x="15661" y="0"/>
                  </a:lnTo>
                  <a:lnTo>
                    <a:pt x="13942" y="846"/>
                  </a:lnTo>
                  <a:lnTo>
                    <a:pt x="12250" y="0"/>
                  </a:lnTo>
                  <a:lnTo>
                    <a:pt x="11492" y="0"/>
                  </a:lnTo>
                  <a:lnTo>
                    <a:pt x="9800" y="846"/>
                  </a:lnTo>
                  <a:lnTo>
                    <a:pt x="8109" y="0"/>
                  </a:lnTo>
                  <a:lnTo>
                    <a:pt x="7350" y="0"/>
                  </a:lnTo>
                  <a:lnTo>
                    <a:pt x="5659" y="846"/>
                  </a:lnTo>
                  <a:lnTo>
                    <a:pt x="3967" y="0"/>
                  </a:lnTo>
                  <a:lnTo>
                    <a:pt x="3209" y="0"/>
                  </a:lnTo>
                  <a:lnTo>
                    <a:pt x="1517" y="846"/>
                  </a:lnTo>
                  <a:lnTo>
                    <a:pt x="0" y="88"/>
                  </a:lnTo>
                  <a:lnTo>
                    <a:pt x="0" y="350"/>
                  </a:lnTo>
                  <a:lnTo>
                    <a:pt x="1400" y="1050"/>
                  </a:lnTo>
                  <a:lnTo>
                    <a:pt x="1400" y="2859"/>
                  </a:lnTo>
                  <a:lnTo>
                    <a:pt x="0" y="2188"/>
                  </a:lnTo>
                  <a:lnTo>
                    <a:pt x="0" y="2421"/>
                  </a:lnTo>
                  <a:lnTo>
                    <a:pt x="1254" y="3062"/>
                  </a:lnTo>
                  <a:lnTo>
                    <a:pt x="0" y="3675"/>
                  </a:lnTo>
                  <a:lnTo>
                    <a:pt x="0" y="3936"/>
                  </a:lnTo>
                  <a:lnTo>
                    <a:pt x="1400" y="3237"/>
                  </a:lnTo>
                  <a:lnTo>
                    <a:pt x="1400" y="5074"/>
                  </a:lnTo>
                  <a:lnTo>
                    <a:pt x="0" y="5774"/>
                  </a:lnTo>
                  <a:lnTo>
                    <a:pt x="0" y="6036"/>
                  </a:lnTo>
                  <a:lnTo>
                    <a:pt x="1517" y="5278"/>
                  </a:lnTo>
                  <a:lnTo>
                    <a:pt x="3325" y="6182"/>
                  </a:lnTo>
                  <a:lnTo>
                    <a:pt x="1517" y="7086"/>
                  </a:lnTo>
                  <a:lnTo>
                    <a:pt x="0" y="6327"/>
                  </a:lnTo>
                  <a:lnTo>
                    <a:pt x="0" y="6620"/>
                  </a:lnTo>
                  <a:lnTo>
                    <a:pt x="1400" y="7291"/>
                  </a:lnTo>
                  <a:lnTo>
                    <a:pt x="1400" y="7815"/>
                  </a:lnTo>
                  <a:lnTo>
                    <a:pt x="1633" y="7815"/>
                  </a:lnTo>
                  <a:lnTo>
                    <a:pt x="1633" y="7320"/>
                  </a:lnTo>
                  <a:lnTo>
                    <a:pt x="3471" y="6386"/>
                  </a:lnTo>
                  <a:lnTo>
                    <a:pt x="3471" y="7815"/>
                  </a:lnTo>
                  <a:lnTo>
                    <a:pt x="3704" y="7815"/>
                  </a:lnTo>
                  <a:lnTo>
                    <a:pt x="3704" y="6386"/>
                  </a:lnTo>
                  <a:lnTo>
                    <a:pt x="5542" y="7291"/>
                  </a:lnTo>
                  <a:lnTo>
                    <a:pt x="5542" y="7815"/>
                  </a:lnTo>
                  <a:lnTo>
                    <a:pt x="5775" y="7815"/>
                  </a:lnTo>
                  <a:lnTo>
                    <a:pt x="5775" y="7320"/>
                  </a:lnTo>
                  <a:lnTo>
                    <a:pt x="7612" y="6386"/>
                  </a:lnTo>
                  <a:lnTo>
                    <a:pt x="7612" y="7815"/>
                  </a:lnTo>
                  <a:lnTo>
                    <a:pt x="7845" y="7815"/>
                  </a:lnTo>
                  <a:lnTo>
                    <a:pt x="7845" y="6386"/>
                  </a:lnTo>
                  <a:lnTo>
                    <a:pt x="9683" y="7291"/>
                  </a:lnTo>
                  <a:lnTo>
                    <a:pt x="9683" y="7815"/>
                  </a:lnTo>
                  <a:lnTo>
                    <a:pt x="9916" y="7815"/>
                  </a:lnTo>
                  <a:lnTo>
                    <a:pt x="9916" y="7291"/>
                  </a:lnTo>
                  <a:lnTo>
                    <a:pt x="11754" y="6386"/>
                  </a:lnTo>
                  <a:lnTo>
                    <a:pt x="11754" y="7815"/>
                  </a:lnTo>
                  <a:lnTo>
                    <a:pt x="11987" y="7815"/>
                  </a:lnTo>
                  <a:lnTo>
                    <a:pt x="11987" y="6386"/>
                  </a:lnTo>
                  <a:lnTo>
                    <a:pt x="13825" y="7291"/>
                  </a:lnTo>
                  <a:lnTo>
                    <a:pt x="13825" y="7815"/>
                  </a:lnTo>
                  <a:lnTo>
                    <a:pt x="14057" y="7815"/>
                  </a:lnTo>
                  <a:lnTo>
                    <a:pt x="14057" y="7320"/>
                  </a:lnTo>
                  <a:lnTo>
                    <a:pt x="15924" y="6386"/>
                  </a:lnTo>
                  <a:lnTo>
                    <a:pt x="15924" y="7815"/>
                  </a:lnTo>
                  <a:lnTo>
                    <a:pt x="16157" y="7815"/>
                  </a:lnTo>
                  <a:lnTo>
                    <a:pt x="16157" y="6386"/>
                  </a:lnTo>
                  <a:lnTo>
                    <a:pt x="17994" y="7291"/>
                  </a:lnTo>
                  <a:lnTo>
                    <a:pt x="17994" y="7815"/>
                  </a:lnTo>
                  <a:lnTo>
                    <a:pt x="18227" y="7815"/>
                  </a:lnTo>
                  <a:lnTo>
                    <a:pt x="18227" y="7320"/>
                  </a:lnTo>
                  <a:lnTo>
                    <a:pt x="20065" y="6386"/>
                  </a:lnTo>
                  <a:lnTo>
                    <a:pt x="20065" y="7815"/>
                  </a:lnTo>
                  <a:lnTo>
                    <a:pt x="20298" y="7815"/>
                  </a:lnTo>
                  <a:lnTo>
                    <a:pt x="20298" y="6386"/>
                  </a:lnTo>
                  <a:lnTo>
                    <a:pt x="22136" y="7291"/>
                  </a:lnTo>
                  <a:lnTo>
                    <a:pt x="22136" y="7815"/>
                  </a:lnTo>
                  <a:lnTo>
                    <a:pt x="22369" y="7815"/>
                  </a:lnTo>
                  <a:lnTo>
                    <a:pt x="22369" y="7291"/>
                  </a:lnTo>
                  <a:lnTo>
                    <a:pt x="24207" y="6386"/>
                  </a:lnTo>
                  <a:lnTo>
                    <a:pt x="24207" y="7815"/>
                  </a:lnTo>
                  <a:lnTo>
                    <a:pt x="24440" y="7815"/>
                  </a:lnTo>
                  <a:lnTo>
                    <a:pt x="24440" y="6386"/>
                  </a:lnTo>
                  <a:lnTo>
                    <a:pt x="26277" y="7291"/>
                  </a:lnTo>
                  <a:lnTo>
                    <a:pt x="26277" y="7815"/>
                  </a:lnTo>
                  <a:lnTo>
                    <a:pt x="26510" y="7815"/>
                  </a:lnTo>
                  <a:lnTo>
                    <a:pt x="26510" y="7320"/>
                  </a:lnTo>
                  <a:lnTo>
                    <a:pt x="27998" y="6561"/>
                  </a:lnTo>
                  <a:lnTo>
                    <a:pt x="27998" y="6299"/>
                  </a:lnTo>
                  <a:lnTo>
                    <a:pt x="26424" y="7086"/>
                  </a:lnTo>
                  <a:lnTo>
                    <a:pt x="24615" y="6182"/>
                  </a:lnTo>
                  <a:lnTo>
                    <a:pt x="26424" y="5278"/>
                  </a:lnTo>
                  <a:lnTo>
                    <a:pt x="27998" y="6065"/>
                  </a:lnTo>
                  <a:lnTo>
                    <a:pt x="27998" y="5803"/>
                  </a:lnTo>
                  <a:lnTo>
                    <a:pt x="26540" y="5074"/>
                  </a:lnTo>
                  <a:lnTo>
                    <a:pt x="26540" y="3266"/>
                  </a:lnTo>
                  <a:lnTo>
                    <a:pt x="27998" y="3994"/>
                  </a:lnTo>
                  <a:lnTo>
                    <a:pt x="27998" y="3733"/>
                  </a:lnTo>
                  <a:lnTo>
                    <a:pt x="26657" y="3062"/>
                  </a:lnTo>
                  <a:lnTo>
                    <a:pt x="27998" y="2392"/>
                  </a:lnTo>
                  <a:lnTo>
                    <a:pt x="27998" y="2129"/>
                  </a:lnTo>
                  <a:lnTo>
                    <a:pt x="26510" y="2859"/>
                  </a:lnTo>
                  <a:lnTo>
                    <a:pt x="26510" y="1050"/>
                  </a:lnTo>
                  <a:lnTo>
                    <a:pt x="27998" y="292"/>
                  </a:lnTo>
                  <a:lnTo>
                    <a:pt x="27998" y="29"/>
                  </a:lnTo>
                  <a:lnTo>
                    <a:pt x="26394" y="846"/>
                  </a:lnTo>
                  <a:lnTo>
                    <a:pt x="24703" y="0"/>
                  </a:lnTo>
                  <a:close/>
                  <a:moveTo>
                    <a:pt x="24440" y="117"/>
                  </a:moveTo>
                  <a:lnTo>
                    <a:pt x="26277" y="1050"/>
                  </a:lnTo>
                  <a:lnTo>
                    <a:pt x="26277" y="2859"/>
                  </a:lnTo>
                  <a:lnTo>
                    <a:pt x="24440" y="1954"/>
                  </a:lnTo>
                  <a:lnTo>
                    <a:pt x="24440" y="117"/>
                  </a:lnTo>
                  <a:close/>
                  <a:moveTo>
                    <a:pt x="22369" y="1050"/>
                  </a:moveTo>
                  <a:lnTo>
                    <a:pt x="24207" y="117"/>
                  </a:lnTo>
                  <a:lnTo>
                    <a:pt x="24207" y="1954"/>
                  </a:lnTo>
                  <a:lnTo>
                    <a:pt x="22369" y="2859"/>
                  </a:lnTo>
                  <a:lnTo>
                    <a:pt x="22369" y="1050"/>
                  </a:lnTo>
                  <a:close/>
                  <a:moveTo>
                    <a:pt x="20298" y="117"/>
                  </a:moveTo>
                  <a:lnTo>
                    <a:pt x="22136" y="1050"/>
                  </a:lnTo>
                  <a:lnTo>
                    <a:pt x="22136" y="2859"/>
                  </a:lnTo>
                  <a:lnTo>
                    <a:pt x="20298" y="1954"/>
                  </a:lnTo>
                  <a:lnTo>
                    <a:pt x="20298" y="117"/>
                  </a:lnTo>
                  <a:close/>
                  <a:moveTo>
                    <a:pt x="18227" y="1050"/>
                  </a:moveTo>
                  <a:lnTo>
                    <a:pt x="20065" y="117"/>
                  </a:lnTo>
                  <a:lnTo>
                    <a:pt x="20065" y="1954"/>
                  </a:lnTo>
                  <a:lnTo>
                    <a:pt x="18227" y="2859"/>
                  </a:lnTo>
                  <a:lnTo>
                    <a:pt x="18227" y="1050"/>
                  </a:lnTo>
                  <a:close/>
                  <a:moveTo>
                    <a:pt x="16157" y="117"/>
                  </a:moveTo>
                  <a:lnTo>
                    <a:pt x="17994" y="1050"/>
                  </a:lnTo>
                  <a:lnTo>
                    <a:pt x="17994" y="2859"/>
                  </a:lnTo>
                  <a:lnTo>
                    <a:pt x="16157" y="1954"/>
                  </a:lnTo>
                  <a:lnTo>
                    <a:pt x="16157" y="117"/>
                  </a:lnTo>
                  <a:close/>
                  <a:moveTo>
                    <a:pt x="14057" y="1050"/>
                  </a:moveTo>
                  <a:lnTo>
                    <a:pt x="15924" y="117"/>
                  </a:lnTo>
                  <a:lnTo>
                    <a:pt x="15924" y="1954"/>
                  </a:lnTo>
                  <a:lnTo>
                    <a:pt x="14057" y="2859"/>
                  </a:lnTo>
                  <a:lnTo>
                    <a:pt x="14057" y="1050"/>
                  </a:lnTo>
                  <a:close/>
                  <a:moveTo>
                    <a:pt x="11987" y="117"/>
                  </a:moveTo>
                  <a:lnTo>
                    <a:pt x="13825" y="1050"/>
                  </a:lnTo>
                  <a:lnTo>
                    <a:pt x="13825" y="2859"/>
                  </a:lnTo>
                  <a:lnTo>
                    <a:pt x="11987" y="1954"/>
                  </a:lnTo>
                  <a:lnTo>
                    <a:pt x="11987" y="117"/>
                  </a:lnTo>
                  <a:close/>
                  <a:moveTo>
                    <a:pt x="9916" y="1050"/>
                  </a:moveTo>
                  <a:lnTo>
                    <a:pt x="11754" y="117"/>
                  </a:lnTo>
                  <a:lnTo>
                    <a:pt x="11754" y="1954"/>
                  </a:lnTo>
                  <a:lnTo>
                    <a:pt x="9916" y="2859"/>
                  </a:lnTo>
                  <a:lnTo>
                    <a:pt x="9916" y="1050"/>
                  </a:lnTo>
                  <a:close/>
                  <a:moveTo>
                    <a:pt x="7845" y="117"/>
                  </a:moveTo>
                  <a:lnTo>
                    <a:pt x="9683" y="1050"/>
                  </a:lnTo>
                  <a:lnTo>
                    <a:pt x="9683" y="2859"/>
                  </a:lnTo>
                  <a:lnTo>
                    <a:pt x="7845" y="1954"/>
                  </a:lnTo>
                  <a:lnTo>
                    <a:pt x="7845" y="117"/>
                  </a:lnTo>
                  <a:close/>
                  <a:moveTo>
                    <a:pt x="5775" y="1050"/>
                  </a:moveTo>
                  <a:lnTo>
                    <a:pt x="7612" y="117"/>
                  </a:lnTo>
                  <a:lnTo>
                    <a:pt x="7612" y="1954"/>
                  </a:lnTo>
                  <a:lnTo>
                    <a:pt x="5775" y="2859"/>
                  </a:lnTo>
                  <a:lnTo>
                    <a:pt x="5775" y="1050"/>
                  </a:lnTo>
                  <a:close/>
                  <a:moveTo>
                    <a:pt x="3704" y="117"/>
                  </a:moveTo>
                  <a:lnTo>
                    <a:pt x="5542" y="1050"/>
                  </a:lnTo>
                  <a:lnTo>
                    <a:pt x="5542" y="2859"/>
                  </a:lnTo>
                  <a:lnTo>
                    <a:pt x="3704" y="1954"/>
                  </a:lnTo>
                  <a:lnTo>
                    <a:pt x="3704" y="117"/>
                  </a:lnTo>
                  <a:close/>
                  <a:moveTo>
                    <a:pt x="1633" y="1050"/>
                  </a:moveTo>
                  <a:lnTo>
                    <a:pt x="3471" y="117"/>
                  </a:lnTo>
                  <a:lnTo>
                    <a:pt x="3471" y="1954"/>
                  </a:lnTo>
                  <a:lnTo>
                    <a:pt x="1633" y="2859"/>
                  </a:lnTo>
                  <a:lnTo>
                    <a:pt x="1633" y="1050"/>
                  </a:lnTo>
                  <a:close/>
                  <a:moveTo>
                    <a:pt x="3471" y="6007"/>
                  </a:moveTo>
                  <a:lnTo>
                    <a:pt x="1633" y="5074"/>
                  </a:lnTo>
                  <a:lnTo>
                    <a:pt x="1633" y="3266"/>
                  </a:lnTo>
                  <a:lnTo>
                    <a:pt x="3471" y="4170"/>
                  </a:lnTo>
                  <a:lnTo>
                    <a:pt x="3471" y="6007"/>
                  </a:lnTo>
                  <a:close/>
                  <a:moveTo>
                    <a:pt x="3588" y="3965"/>
                  </a:moveTo>
                  <a:lnTo>
                    <a:pt x="1779" y="3062"/>
                  </a:lnTo>
                  <a:lnTo>
                    <a:pt x="3588" y="2159"/>
                  </a:lnTo>
                  <a:lnTo>
                    <a:pt x="5395" y="3062"/>
                  </a:lnTo>
                  <a:lnTo>
                    <a:pt x="3588" y="3965"/>
                  </a:lnTo>
                  <a:close/>
                  <a:moveTo>
                    <a:pt x="3704" y="4170"/>
                  </a:moveTo>
                  <a:lnTo>
                    <a:pt x="5542" y="3237"/>
                  </a:lnTo>
                  <a:lnTo>
                    <a:pt x="5542" y="5074"/>
                  </a:lnTo>
                  <a:lnTo>
                    <a:pt x="3704" y="6007"/>
                  </a:lnTo>
                  <a:lnTo>
                    <a:pt x="3704" y="4170"/>
                  </a:lnTo>
                  <a:close/>
                  <a:moveTo>
                    <a:pt x="5659" y="7086"/>
                  </a:moveTo>
                  <a:lnTo>
                    <a:pt x="3850" y="6182"/>
                  </a:lnTo>
                  <a:lnTo>
                    <a:pt x="5659" y="5278"/>
                  </a:lnTo>
                  <a:lnTo>
                    <a:pt x="7466" y="6182"/>
                  </a:lnTo>
                  <a:lnTo>
                    <a:pt x="5659" y="7086"/>
                  </a:lnTo>
                  <a:close/>
                  <a:moveTo>
                    <a:pt x="7612" y="6007"/>
                  </a:moveTo>
                  <a:lnTo>
                    <a:pt x="5775" y="5074"/>
                  </a:lnTo>
                  <a:lnTo>
                    <a:pt x="5775" y="3266"/>
                  </a:lnTo>
                  <a:lnTo>
                    <a:pt x="7612" y="4170"/>
                  </a:lnTo>
                  <a:lnTo>
                    <a:pt x="7612" y="6007"/>
                  </a:lnTo>
                  <a:close/>
                  <a:moveTo>
                    <a:pt x="7729" y="3965"/>
                  </a:moveTo>
                  <a:lnTo>
                    <a:pt x="5921" y="3062"/>
                  </a:lnTo>
                  <a:lnTo>
                    <a:pt x="7729" y="2159"/>
                  </a:lnTo>
                  <a:lnTo>
                    <a:pt x="9537" y="3062"/>
                  </a:lnTo>
                  <a:lnTo>
                    <a:pt x="7729" y="3965"/>
                  </a:lnTo>
                  <a:close/>
                  <a:moveTo>
                    <a:pt x="7845" y="4170"/>
                  </a:moveTo>
                  <a:lnTo>
                    <a:pt x="9683" y="3237"/>
                  </a:lnTo>
                  <a:lnTo>
                    <a:pt x="9683" y="5074"/>
                  </a:lnTo>
                  <a:lnTo>
                    <a:pt x="7845" y="6007"/>
                  </a:lnTo>
                  <a:lnTo>
                    <a:pt x="7845" y="4170"/>
                  </a:lnTo>
                  <a:close/>
                  <a:moveTo>
                    <a:pt x="9800" y="7086"/>
                  </a:moveTo>
                  <a:lnTo>
                    <a:pt x="7992" y="6182"/>
                  </a:lnTo>
                  <a:lnTo>
                    <a:pt x="9800" y="5278"/>
                  </a:lnTo>
                  <a:lnTo>
                    <a:pt x="11608" y="6182"/>
                  </a:lnTo>
                  <a:lnTo>
                    <a:pt x="9800" y="7086"/>
                  </a:lnTo>
                  <a:close/>
                  <a:moveTo>
                    <a:pt x="11754" y="6007"/>
                  </a:moveTo>
                  <a:lnTo>
                    <a:pt x="9916" y="5074"/>
                  </a:lnTo>
                  <a:lnTo>
                    <a:pt x="9916" y="3266"/>
                  </a:lnTo>
                  <a:lnTo>
                    <a:pt x="11754" y="4170"/>
                  </a:lnTo>
                  <a:lnTo>
                    <a:pt x="11754" y="6007"/>
                  </a:lnTo>
                  <a:close/>
                  <a:moveTo>
                    <a:pt x="11871" y="3965"/>
                  </a:moveTo>
                  <a:lnTo>
                    <a:pt x="10062" y="3062"/>
                  </a:lnTo>
                  <a:lnTo>
                    <a:pt x="11871" y="2159"/>
                  </a:lnTo>
                  <a:lnTo>
                    <a:pt x="13678" y="3062"/>
                  </a:lnTo>
                  <a:lnTo>
                    <a:pt x="11871" y="3965"/>
                  </a:lnTo>
                  <a:close/>
                  <a:moveTo>
                    <a:pt x="12016" y="4170"/>
                  </a:moveTo>
                  <a:lnTo>
                    <a:pt x="13854" y="3237"/>
                  </a:lnTo>
                  <a:lnTo>
                    <a:pt x="13854" y="5074"/>
                  </a:lnTo>
                  <a:lnTo>
                    <a:pt x="12016" y="6007"/>
                  </a:lnTo>
                  <a:lnTo>
                    <a:pt x="12016" y="4170"/>
                  </a:lnTo>
                  <a:close/>
                  <a:moveTo>
                    <a:pt x="13971" y="7086"/>
                  </a:moveTo>
                  <a:lnTo>
                    <a:pt x="12162" y="6182"/>
                  </a:lnTo>
                  <a:lnTo>
                    <a:pt x="13971" y="5278"/>
                  </a:lnTo>
                  <a:lnTo>
                    <a:pt x="15777" y="6182"/>
                  </a:lnTo>
                  <a:lnTo>
                    <a:pt x="13971" y="7086"/>
                  </a:lnTo>
                  <a:close/>
                  <a:moveTo>
                    <a:pt x="15924" y="6007"/>
                  </a:moveTo>
                  <a:lnTo>
                    <a:pt x="14086" y="5074"/>
                  </a:lnTo>
                  <a:lnTo>
                    <a:pt x="14086" y="3266"/>
                  </a:lnTo>
                  <a:lnTo>
                    <a:pt x="15924" y="4170"/>
                  </a:lnTo>
                  <a:lnTo>
                    <a:pt x="15924" y="6007"/>
                  </a:lnTo>
                  <a:close/>
                  <a:moveTo>
                    <a:pt x="16041" y="3965"/>
                  </a:moveTo>
                  <a:lnTo>
                    <a:pt x="14232" y="3062"/>
                  </a:lnTo>
                  <a:lnTo>
                    <a:pt x="16041" y="2159"/>
                  </a:lnTo>
                  <a:lnTo>
                    <a:pt x="17848" y="3062"/>
                  </a:lnTo>
                  <a:lnTo>
                    <a:pt x="16041" y="3965"/>
                  </a:lnTo>
                  <a:close/>
                  <a:moveTo>
                    <a:pt x="16157" y="4170"/>
                  </a:moveTo>
                  <a:lnTo>
                    <a:pt x="17994" y="3237"/>
                  </a:lnTo>
                  <a:lnTo>
                    <a:pt x="17994" y="5074"/>
                  </a:lnTo>
                  <a:lnTo>
                    <a:pt x="16157" y="6007"/>
                  </a:lnTo>
                  <a:lnTo>
                    <a:pt x="16157" y="4170"/>
                  </a:lnTo>
                  <a:close/>
                  <a:moveTo>
                    <a:pt x="18111" y="7086"/>
                  </a:moveTo>
                  <a:lnTo>
                    <a:pt x="16303" y="6182"/>
                  </a:lnTo>
                  <a:lnTo>
                    <a:pt x="18111" y="5278"/>
                  </a:lnTo>
                  <a:lnTo>
                    <a:pt x="19919" y="6182"/>
                  </a:lnTo>
                  <a:lnTo>
                    <a:pt x="18111" y="7086"/>
                  </a:lnTo>
                  <a:close/>
                  <a:moveTo>
                    <a:pt x="20065" y="6007"/>
                  </a:moveTo>
                  <a:lnTo>
                    <a:pt x="18227" y="5074"/>
                  </a:lnTo>
                  <a:lnTo>
                    <a:pt x="18227" y="3266"/>
                  </a:lnTo>
                  <a:lnTo>
                    <a:pt x="20065" y="4170"/>
                  </a:lnTo>
                  <a:lnTo>
                    <a:pt x="20065" y="6007"/>
                  </a:lnTo>
                  <a:close/>
                  <a:moveTo>
                    <a:pt x="20182" y="3965"/>
                  </a:moveTo>
                  <a:lnTo>
                    <a:pt x="18374" y="3062"/>
                  </a:lnTo>
                  <a:lnTo>
                    <a:pt x="20182" y="2159"/>
                  </a:lnTo>
                  <a:lnTo>
                    <a:pt x="21990" y="3062"/>
                  </a:lnTo>
                  <a:lnTo>
                    <a:pt x="20182" y="3965"/>
                  </a:lnTo>
                  <a:close/>
                  <a:moveTo>
                    <a:pt x="20298" y="4170"/>
                  </a:moveTo>
                  <a:lnTo>
                    <a:pt x="22136" y="3237"/>
                  </a:lnTo>
                  <a:lnTo>
                    <a:pt x="22136" y="5074"/>
                  </a:lnTo>
                  <a:lnTo>
                    <a:pt x="20298" y="6007"/>
                  </a:lnTo>
                  <a:lnTo>
                    <a:pt x="20298" y="4170"/>
                  </a:lnTo>
                  <a:close/>
                  <a:moveTo>
                    <a:pt x="22253" y="7086"/>
                  </a:moveTo>
                  <a:lnTo>
                    <a:pt x="20444" y="6182"/>
                  </a:lnTo>
                  <a:lnTo>
                    <a:pt x="22253" y="5278"/>
                  </a:lnTo>
                  <a:lnTo>
                    <a:pt x="24060" y="6182"/>
                  </a:lnTo>
                  <a:lnTo>
                    <a:pt x="22253" y="7086"/>
                  </a:lnTo>
                  <a:close/>
                  <a:moveTo>
                    <a:pt x="24207" y="6007"/>
                  </a:moveTo>
                  <a:lnTo>
                    <a:pt x="22369" y="5074"/>
                  </a:lnTo>
                  <a:lnTo>
                    <a:pt x="22369" y="3266"/>
                  </a:lnTo>
                  <a:lnTo>
                    <a:pt x="24207" y="4170"/>
                  </a:lnTo>
                  <a:lnTo>
                    <a:pt x="24207" y="6007"/>
                  </a:lnTo>
                  <a:close/>
                  <a:moveTo>
                    <a:pt x="24324" y="3965"/>
                  </a:moveTo>
                  <a:lnTo>
                    <a:pt x="22515" y="3062"/>
                  </a:lnTo>
                  <a:lnTo>
                    <a:pt x="24324" y="2159"/>
                  </a:lnTo>
                  <a:lnTo>
                    <a:pt x="26131" y="3062"/>
                  </a:lnTo>
                  <a:lnTo>
                    <a:pt x="24324" y="3965"/>
                  </a:lnTo>
                  <a:close/>
                  <a:moveTo>
                    <a:pt x="26307" y="5074"/>
                  </a:moveTo>
                  <a:lnTo>
                    <a:pt x="24469" y="6007"/>
                  </a:lnTo>
                  <a:lnTo>
                    <a:pt x="24469" y="4170"/>
                  </a:lnTo>
                  <a:lnTo>
                    <a:pt x="26307" y="3237"/>
                  </a:lnTo>
                  <a:lnTo>
                    <a:pt x="26307" y="5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black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C45DB212-6735-4DE0-A9D7-E0D3B54DC65B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262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56C0AA7-A31A-4037-AF38-034821586B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Freeform 1">
            <a:extLst>
              <a:ext uri="{FF2B5EF4-FFF2-40B4-BE49-F238E27FC236}">
                <a16:creationId xmlns:a16="http://schemas.microsoft.com/office/drawing/2014/main" id="{4CDD7C41-D05A-4833-A178-6AA47B649D93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0" y="3444240"/>
            <a:ext cx="12192000" cy="3413760"/>
          </a:xfrm>
          <a:custGeom>
            <a:avLst/>
            <a:gdLst>
              <a:gd name="T0" fmla="*/ 729 w 27999"/>
              <a:gd name="T1" fmla="*/ 4491 h 7816"/>
              <a:gd name="T2" fmla="*/ 1138 w 27999"/>
              <a:gd name="T3" fmla="*/ 7815 h 7816"/>
              <a:gd name="T4" fmla="*/ 8459 w 27999"/>
              <a:gd name="T5" fmla="*/ 7320 h 7816"/>
              <a:gd name="T6" fmla="*/ 15282 w 27999"/>
              <a:gd name="T7" fmla="*/ 7815 h 7816"/>
              <a:gd name="T8" fmla="*/ 21261 w 27999"/>
              <a:gd name="T9" fmla="*/ 7815 h 7816"/>
              <a:gd name="T10" fmla="*/ 27998 w 27999"/>
              <a:gd name="T11" fmla="*/ 6970 h 7816"/>
              <a:gd name="T12" fmla="*/ 27998 w 27999"/>
              <a:gd name="T13" fmla="*/ 2159 h 7816"/>
              <a:gd name="T14" fmla="*/ 26481 w 27999"/>
              <a:gd name="T15" fmla="*/ 3821 h 7816"/>
              <a:gd name="T16" fmla="*/ 25053 w 27999"/>
              <a:gd name="T17" fmla="*/ 3821 h 7816"/>
              <a:gd name="T18" fmla="*/ 23624 w 27999"/>
              <a:gd name="T19" fmla="*/ 3821 h 7816"/>
              <a:gd name="T20" fmla="*/ 22194 w 27999"/>
              <a:gd name="T21" fmla="*/ 3821 h 7816"/>
              <a:gd name="T22" fmla="*/ 20736 w 27999"/>
              <a:gd name="T23" fmla="*/ 3821 h 7816"/>
              <a:gd name="T24" fmla="*/ 19307 w 27999"/>
              <a:gd name="T25" fmla="*/ 3821 h 7816"/>
              <a:gd name="T26" fmla="*/ 17877 w 27999"/>
              <a:gd name="T27" fmla="*/ 3821 h 7816"/>
              <a:gd name="T28" fmla="*/ 16420 w 27999"/>
              <a:gd name="T29" fmla="*/ 3821 h 7816"/>
              <a:gd name="T30" fmla="*/ 14991 w 27999"/>
              <a:gd name="T31" fmla="*/ 3821 h 7816"/>
              <a:gd name="T32" fmla="*/ 13562 w 27999"/>
              <a:gd name="T33" fmla="*/ 3821 h 7816"/>
              <a:gd name="T34" fmla="*/ 12104 w 27999"/>
              <a:gd name="T35" fmla="*/ 3821 h 7816"/>
              <a:gd name="T36" fmla="*/ 10675 w 27999"/>
              <a:gd name="T37" fmla="*/ 3821 h 7816"/>
              <a:gd name="T38" fmla="*/ 9245 w 27999"/>
              <a:gd name="T39" fmla="*/ 3821 h 7816"/>
              <a:gd name="T40" fmla="*/ 7816 w 27999"/>
              <a:gd name="T41" fmla="*/ 3821 h 7816"/>
              <a:gd name="T42" fmla="*/ 6359 w 27999"/>
              <a:gd name="T43" fmla="*/ 3821 h 7816"/>
              <a:gd name="T44" fmla="*/ 4929 w 27999"/>
              <a:gd name="T45" fmla="*/ 3821 h 7816"/>
              <a:gd name="T46" fmla="*/ 3500 w 27999"/>
              <a:gd name="T47" fmla="*/ 3821 h 7816"/>
              <a:gd name="T48" fmla="*/ 2042 w 27999"/>
              <a:gd name="T49" fmla="*/ 3821 h 7816"/>
              <a:gd name="T50" fmla="*/ 788 w 27999"/>
              <a:gd name="T51" fmla="*/ 3994 h 7816"/>
              <a:gd name="T52" fmla="*/ 1546 w 27999"/>
              <a:gd name="T53" fmla="*/ 7727 h 7816"/>
              <a:gd name="T54" fmla="*/ 2217 w 27999"/>
              <a:gd name="T55" fmla="*/ 3994 h 7816"/>
              <a:gd name="T56" fmla="*/ 3004 w 27999"/>
              <a:gd name="T57" fmla="*/ 7727 h 7816"/>
              <a:gd name="T58" fmla="*/ 3645 w 27999"/>
              <a:gd name="T59" fmla="*/ 3994 h 7816"/>
              <a:gd name="T60" fmla="*/ 4433 w 27999"/>
              <a:gd name="T61" fmla="*/ 7727 h 7816"/>
              <a:gd name="T62" fmla="*/ 5104 w 27999"/>
              <a:gd name="T63" fmla="*/ 3994 h 7816"/>
              <a:gd name="T64" fmla="*/ 5862 w 27999"/>
              <a:gd name="T65" fmla="*/ 7727 h 7816"/>
              <a:gd name="T66" fmla="*/ 6533 w 27999"/>
              <a:gd name="T67" fmla="*/ 3994 h 7816"/>
              <a:gd name="T68" fmla="*/ 7292 w 27999"/>
              <a:gd name="T69" fmla="*/ 7727 h 7816"/>
              <a:gd name="T70" fmla="*/ 7962 w 27999"/>
              <a:gd name="T71" fmla="*/ 3994 h 7816"/>
              <a:gd name="T72" fmla="*/ 8750 w 27999"/>
              <a:gd name="T73" fmla="*/ 7727 h 7816"/>
              <a:gd name="T74" fmla="*/ 9421 w 27999"/>
              <a:gd name="T75" fmla="*/ 3994 h 7816"/>
              <a:gd name="T76" fmla="*/ 10179 w 27999"/>
              <a:gd name="T77" fmla="*/ 7727 h 7816"/>
              <a:gd name="T78" fmla="*/ 10850 w 27999"/>
              <a:gd name="T79" fmla="*/ 3994 h 7816"/>
              <a:gd name="T80" fmla="*/ 11608 w 27999"/>
              <a:gd name="T81" fmla="*/ 7727 h 7816"/>
              <a:gd name="T82" fmla="*/ 12279 w 27999"/>
              <a:gd name="T83" fmla="*/ 3994 h 7816"/>
              <a:gd name="T84" fmla="*/ 13066 w 27999"/>
              <a:gd name="T85" fmla="*/ 7727 h 7816"/>
              <a:gd name="T86" fmla="*/ 13737 w 27999"/>
              <a:gd name="T87" fmla="*/ 3994 h 7816"/>
              <a:gd name="T88" fmla="*/ 14494 w 27999"/>
              <a:gd name="T89" fmla="*/ 7727 h 7816"/>
              <a:gd name="T90" fmla="*/ 15165 w 27999"/>
              <a:gd name="T91" fmla="*/ 3994 h 7816"/>
              <a:gd name="T92" fmla="*/ 15924 w 27999"/>
              <a:gd name="T93" fmla="*/ 7727 h 7816"/>
              <a:gd name="T94" fmla="*/ 16594 w 27999"/>
              <a:gd name="T95" fmla="*/ 3994 h 7816"/>
              <a:gd name="T96" fmla="*/ 17382 w 27999"/>
              <a:gd name="T97" fmla="*/ 7727 h 7816"/>
              <a:gd name="T98" fmla="*/ 18024 w 27999"/>
              <a:gd name="T99" fmla="*/ 3994 h 7816"/>
              <a:gd name="T100" fmla="*/ 18811 w 27999"/>
              <a:gd name="T101" fmla="*/ 7727 h 7816"/>
              <a:gd name="T102" fmla="*/ 19482 w 27999"/>
              <a:gd name="T103" fmla="*/ 3994 h 7816"/>
              <a:gd name="T104" fmla="*/ 20240 w 27999"/>
              <a:gd name="T105" fmla="*/ 7727 h 7816"/>
              <a:gd name="T106" fmla="*/ 20911 w 27999"/>
              <a:gd name="T107" fmla="*/ 3994 h 7816"/>
              <a:gd name="T108" fmla="*/ 21669 w 27999"/>
              <a:gd name="T109" fmla="*/ 7727 h 7816"/>
              <a:gd name="T110" fmla="*/ 22340 w 27999"/>
              <a:gd name="T111" fmla="*/ 3994 h 7816"/>
              <a:gd name="T112" fmla="*/ 23127 w 27999"/>
              <a:gd name="T113" fmla="*/ 7727 h 7816"/>
              <a:gd name="T114" fmla="*/ 23798 w 27999"/>
              <a:gd name="T115" fmla="*/ 3994 h 7816"/>
              <a:gd name="T116" fmla="*/ 24557 w 27999"/>
              <a:gd name="T117" fmla="*/ 7727 h 7816"/>
              <a:gd name="T118" fmla="*/ 25227 w 27999"/>
              <a:gd name="T119" fmla="*/ 3994 h 7816"/>
              <a:gd name="T120" fmla="*/ 25986 w 27999"/>
              <a:gd name="T121" fmla="*/ 7727 h 7816"/>
              <a:gd name="T122" fmla="*/ 26657 w 27999"/>
              <a:gd name="T123" fmla="*/ 3994 h 7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999" h="7816">
                <a:moveTo>
                  <a:pt x="27998" y="2100"/>
                </a:moveTo>
                <a:lnTo>
                  <a:pt x="27998" y="0"/>
                </a:lnTo>
                <a:lnTo>
                  <a:pt x="0" y="0"/>
                </a:lnTo>
                <a:lnTo>
                  <a:pt x="0" y="2216"/>
                </a:lnTo>
                <a:lnTo>
                  <a:pt x="612" y="1400"/>
                </a:lnTo>
                <a:lnTo>
                  <a:pt x="379" y="2100"/>
                </a:lnTo>
                <a:lnTo>
                  <a:pt x="729" y="2100"/>
                </a:lnTo>
                <a:lnTo>
                  <a:pt x="117" y="2916"/>
                </a:lnTo>
                <a:lnTo>
                  <a:pt x="292" y="2275"/>
                </a:lnTo>
                <a:lnTo>
                  <a:pt x="0" y="2275"/>
                </a:lnTo>
                <a:lnTo>
                  <a:pt x="0" y="4607"/>
                </a:lnTo>
                <a:lnTo>
                  <a:pt x="612" y="3821"/>
                </a:lnTo>
                <a:lnTo>
                  <a:pt x="379" y="4491"/>
                </a:lnTo>
                <a:lnTo>
                  <a:pt x="729" y="4491"/>
                </a:lnTo>
                <a:lnTo>
                  <a:pt x="117" y="5307"/>
                </a:lnTo>
                <a:lnTo>
                  <a:pt x="292" y="4694"/>
                </a:lnTo>
                <a:lnTo>
                  <a:pt x="0" y="4694"/>
                </a:lnTo>
                <a:lnTo>
                  <a:pt x="0" y="7027"/>
                </a:lnTo>
                <a:lnTo>
                  <a:pt x="612" y="6211"/>
                </a:lnTo>
                <a:lnTo>
                  <a:pt x="379" y="6911"/>
                </a:lnTo>
                <a:lnTo>
                  <a:pt x="729" y="6911"/>
                </a:lnTo>
                <a:lnTo>
                  <a:pt x="117" y="7727"/>
                </a:lnTo>
                <a:lnTo>
                  <a:pt x="292" y="7086"/>
                </a:lnTo>
                <a:lnTo>
                  <a:pt x="0" y="7086"/>
                </a:lnTo>
                <a:lnTo>
                  <a:pt x="0" y="7815"/>
                </a:lnTo>
                <a:lnTo>
                  <a:pt x="904" y="7815"/>
                </a:lnTo>
                <a:lnTo>
                  <a:pt x="1283" y="7320"/>
                </a:lnTo>
                <a:lnTo>
                  <a:pt x="1138" y="7815"/>
                </a:lnTo>
                <a:lnTo>
                  <a:pt x="2333" y="7815"/>
                </a:lnTo>
                <a:lnTo>
                  <a:pt x="2712" y="7320"/>
                </a:lnTo>
                <a:lnTo>
                  <a:pt x="2567" y="7815"/>
                </a:lnTo>
                <a:lnTo>
                  <a:pt x="3762" y="7815"/>
                </a:lnTo>
                <a:lnTo>
                  <a:pt x="4142" y="7320"/>
                </a:lnTo>
                <a:lnTo>
                  <a:pt x="3995" y="7815"/>
                </a:lnTo>
                <a:lnTo>
                  <a:pt x="5221" y="7815"/>
                </a:lnTo>
                <a:lnTo>
                  <a:pt x="5600" y="7320"/>
                </a:lnTo>
                <a:lnTo>
                  <a:pt x="5425" y="7815"/>
                </a:lnTo>
                <a:lnTo>
                  <a:pt x="6650" y="7815"/>
                </a:lnTo>
                <a:lnTo>
                  <a:pt x="7029" y="7320"/>
                </a:lnTo>
                <a:lnTo>
                  <a:pt x="6883" y="7815"/>
                </a:lnTo>
                <a:lnTo>
                  <a:pt x="8079" y="7815"/>
                </a:lnTo>
                <a:lnTo>
                  <a:pt x="8459" y="7320"/>
                </a:lnTo>
                <a:lnTo>
                  <a:pt x="8312" y="7815"/>
                </a:lnTo>
                <a:lnTo>
                  <a:pt x="9537" y="7815"/>
                </a:lnTo>
                <a:lnTo>
                  <a:pt x="9916" y="7320"/>
                </a:lnTo>
                <a:lnTo>
                  <a:pt x="9742" y="7815"/>
                </a:lnTo>
                <a:lnTo>
                  <a:pt x="10966" y="7815"/>
                </a:lnTo>
                <a:lnTo>
                  <a:pt x="11345" y="7320"/>
                </a:lnTo>
                <a:lnTo>
                  <a:pt x="11200" y="7815"/>
                </a:lnTo>
                <a:lnTo>
                  <a:pt x="12395" y="7815"/>
                </a:lnTo>
                <a:lnTo>
                  <a:pt x="12775" y="7320"/>
                </a:lnTo>
                <a:lnTo>
                  <a:pt x="12629" y="7815"/>
                </a:lnTo>
                <a:lnTo>
                  <a:pt x="13825" y="7815"/>
                </a:lnTo>
                <a:lnTo>
                  <a:pt x="14232" y="7320"/>
                </a:lnTo>
                <a:lnTo>
                  <a:pt x="14057" y="7815"/>
                </a:lnTo>
                <a:lnTo>
                  <a:pt x="15282" y="7815"/>
                </a:lnTo>
                <a:lnTo>
                  <a:pt x="15661" y="7320"/>
                </a:lnTo>
                <a:lnTo>
                  <a:pt x="15515" y="7815"/>
                </a:lnTo>
                <a:lnTo>
                  <a:pt x="16711" y="7815"/>
                </a:lnTo>
                <a:lnTo>
                  <a:pt x="17091" y="7320"/>
                </a:lnTo>
                <a:lnTo>
                  <a:pt x="16944" y="7815"/>
                </a:lnTo>
                <a:lnTo>
                  <a:pt x="18141" y="7815"/>
                </a:lnTo>
                <a:lnTo>
                  <a:pt x="18548" y="7320"/>
                </a:lnTo>
                <a:lnTo>
                  <a:pt x="18374" y="7815"/>
                </a:lnTo>
                <a:lnTo>
                  <a:pt x="19598" y="7815"/>
                </a:lnTo>
                <a:lnTo>
                  <a:pt x="19977" y="7320"/>
                </a:lnTo>
                <a:lnTo>
                  <a:pt x="19832" y="7815"/>
                </a:lnTo>
                <a:lnTo>
                  <a:pt x="21027" y="7815"/>
                </a:lnTo>
                <a:lnTo>
                  <a:pt x="21407" y="7320"/>
                </a:lnTo>
                <a:lnTo>
                  <a:pt x="21261" y="7815"/>
                </a:lnTo>
                <a:lnTo>
                  <a:pt x="22457" y="7815"/>
                </a:lnTo>
                <a:lnTo>
                  <a:pt x="22836" y="7320"/>
                </a:lnTo>
                <a:lnTo>
                  <a:pt x="22690" y="7815"/>
                </a:lnTo>
                <a:lnTo>
                  <a:pt x="23915" y="7815"/>
                </a:lnTo>
                <a:lnTo>
                  <a:pt x="24294" y="7320"/>
                </a:lnTo>
                <a:lnTo>
                  <a:pt x="24119" y="7815"/>
                </a:lnTo>
                <a:lnTo>
                  <a:pt x="25344" y="7815"/>
                </a:lnTo>
                <a:lnTo>
                  <a:pt x="25724" y="7320"/>
                </a:lnTo>
                <a:lnTo>
                  <a:pt x="25577" y="7815"/>
                </a:lnTo>
                <a:lnTo>
                  <a:pt x="26774" y="7815"/>
                </a:lnTo>
                <a:lnTo>
                  <a:pt x="27152" y="7320"/>
                </a:lnTo>
                <a:lnTo>
                  <a:pt x="27007" y="7815"/>
                </a:lnTo>
                <a:lnTo>
                  <a:pt x="27998" y="7815"/>
                </a:lnTo>
                <a:lnTo>
                  <a:pt x="27998" y="6970"/>
                </a:lnTo>
                <a:lnTo>
                  <a:pt x="27444" y="7727"/>
                </a:lnTo>
                <a:lnTo>
                  <a:pt x="27619" y="7086"/>
                </a:lnTo>
                <a:lnTo>
                  <a:pt x="27269" y="7086"/>
                </a:lnTo>
                <a:lnTo>
                  <a:pt x="27940" y="6211"/>
                </a:lnTo>
                <a:lnTo>
                  <a:pt x="27707" y="6911"/>
                </a:lnTo>
                <a:lnTo>
                  <a:pt x="27998" y="6911"/>
                </a:lnTo>
                <a:lnTo>
                  <a:pt x="27998" y="4549"/>
                </a:lnTo>
                <a:lnTo>
                  <a:pt x="27444" y="5307"/>
                </a:lnTo>
                <a:lnTo>
                  <a:pt x="27619" y="4694"/>
                </a:lnTo>
                <a:lnTo>
                  <a:pt x="27269" y="4694"/>
                </a:lnTo>
                <a:lnTo>
                  <a:pt x="27940" y="3821"/>
                </a:lnTo>
                <a:lnTo>
                  <a:pt x="27707" y="4491"/>
                </a:lnTo>
                <a:lnTo>
                  <a:pt x="27998" y="4491"/>
                </a:lnTo>
                <a:lnTo>
                  <a:pt x="27998" y="2159"/>
                </a:lnTo>
                <a:lnTo>
                  <a:pt x="27444" y="2916"/>
                </a:lnTo>
                <a:lnTo>
                  <a:pt x="27619" y="2275"/>
                </a:lnTo>
                <a:lnTo>
                  <a:pt x="27269" y="2275"/>
                </a:lnTo>
                <a:lnTo>
                  <a:pt x="27940" y="1400"/>
                </a:lnTo>
                <a:lnTo>
                  <a:pt x="27707" y="2100"/>
                </a:lnTo>
                <a:lnTo>
                  <a:pt x="27998" y="2100"/>
                </a:lnTo>
                <a:close/>
                <a:moveTo>
                  <a:pt x="26481" y="1400"/>
                </a:moveTo>
                <a:lnTo>
                  <a:pt x="26277" y="2100"/>
                </a:lnTo>
                <a:lnTo>
                  <a:pt x="26598" y="2100"/>
                </a:lnTo>
                <a:lnTo>
                  <a:pt x="25986" y="2916"/>
                </a:lnTo>
                <a:lnTo>
                  <a:pt x="26190" y="2275"/>
                </a:lnTo>
                <a:lnTo>
                  <a:pt x="25840" y="2275"/>
                </a:lnTo>
                <a:lnTo>
                  <a:pt x="26481" y="1400"/>
                </a:lnTo>
                <a:close/>
                <a:moveTo>
                  <a:pt x="26481" y="3821"/>
                </a:moveTo>
                <a:lnTo>
                  <a:pt x="26277" y="4491"/>
                </a:lnTo>
                <a:lnTo>
                  <a:pt x="26598" y="4491"/>
                </a:lnTo>
                <a:lnTo>
                  <a:pt x="25986" y="5307"/>
                </a:lnTo>
                <a:lnTo>
                  <a:pt x="26190" y="4694"/>
                </a:lnTo>
                <a:lnTo>
                  <a:pt x="25840" y="4694"/>
                </a:lnTo>
                <a:lnTo>
                  <a:pt x="26481" y="3821"/>
                </a:lnTo>
                <a:close/>
                <a:moveTo>
                  <a:pt x="25053" y="1400"/>
                </a:moveTo>
                <a:lnTo>
                  <a:pt x="24819" y="2100"/>
                </a:lnTo>
                <a:lnTo>
                  <a:pt x="25169" y="2100"/>
                </a:lnTo>
                <a:lnTo>
                  <a:pt x="24557" y="2916"/>
                </a:lnTo>
                <a:lnTo>
                  <a:pt x="24732" y="2275"/>
                </a:lnTo>
                <a:lnTo>
                  <a:pt x="24410" y="2275"/>
                </a:lnTo>
                <a:lnTo>
                  <a:pt x="25053" y="1400"/>
                </a:lnTo>
                <a:close/>
                <a:moveTo>
                  <a:pt x="25053" y="3821"/>
                </a:moveTo>
                <a:lnTo>
                  <a:pt x="24819" y="4491"/>
                </a:lnTo>
                <a:lnTo>
                  <a:pt x="25169" y="4491"/>
                </a:lnTo>
                <a:lnTo>
                  <a:pt x="24557" y="5307"/>
                </a:lnTo>
                <a:lnTo>
                  <a:pt x="24732" y="4694"/>
                </a:lnTo>
                <a:lnTo>
                  <a:pt x="24410" y="4694"/>
                </a:lnTo>
                <a:lnTo>
                  <a:pt x="25053" y="3821"/>
                </a:lnTo>
                <a:close/>
                <a:moveTo>
                  <a:pt x="23624" y="1400"/>
                </a:moveTo>
                <a:lnTo>
                  <a:pt x="23390" y="2100"/>
                </a:lnTo>
                <a:lnTo>
                  <a:pt x="23740" y="2100"/>
                </a:lnTo>
                <a:lnTo>
                  <a:pt x="23127" y="2916"/>
                </a:lnTo>
                <a:lnTo>
                  <a:pt x="23303" y="2275"/>
                </a:lnTo>
                <a:lnTo>
                  <a:pt x="22953" y="2275"/>
                </a:lnTo>
                <a:lnTo>
                  <a:pt x="23624" y="1400"/>
                </a:lnTo>
                <a:close/>
                <a:moveTo>
                  <a:pt x="23624" y="3821"/>
                </a:moveTo>
                <a:lnTo>
                  <a:pt x="23390" y="4491"/>
                </a:lnTo>
                <a:lnTo>
                  <a:pt x="23740" y="4491"/>
                </a:lnTo>
                <a:lnTo>
                  <a:pt x="23127" y="5307"/>
                </a:lnTo>
                <a:lnTo>
                  <a:pt x="23303" y="4694"/>
                </a:lnTo>
                <a:lnTo>
                  <a:pt x="22953" y="4694"/>
                </a:lnTo>
                <a:lnTo>
                  <a:pt x="23624" y="3821"/>
                </a:lnTo>
                <a:close/>
                <a:moveTo>
                  <a:pt x="22194" y="1400"/>
                </a:moveTo>
                <a:lnTo>
                  <a:pt x="21961" y="2100"/>
                </a:lnTo>
                <a:lnTo>
                  <a:pt x="22282" y="2100"/>
                </a:lnTo>
                <a:lnTo>
                  <a:pt x="21669" y="2916"/>
                </a:lnTo>
                <a:lnTo>
                  <a:pt x="21874" y="2275"/>
                </a:lnTo>
                <a:lnTo>
                  <a:pt x="21524" y="2275"/>
                </a:lnTo>
                <a:lnTo>
                  <a:pt x="22194" y="1400"/>
                </a:lnTo>
                <a:close/>
                <a:moveTo>
                  <a:pt x="22194" y="3821"/>
                </a:moveTo>
                <a:lnTo>
                  <a:pt x="21961" y="4491"/>
                </a:lnTo>
                <a:lnTo>
                  <a:pt x="22282" y="4491"/>
                </a:lnTo>
                <a:lnTo>
                  <a:pt x="21669" y="5307"/>
                </a:lnTo>
                <a:lnTo>
                  <a:pt x="21874" y="4694"/>
                </a:lnTo>
                <a:lnTo>
                  <a:pt x="21524" y="4694"/>
                </a:lnTo>
                <a:lnTo>
                  <a:pt x="22194" y="3821"/>
                </a:lnTo>
                <a:close/>
                <a:moveTo>
                  <a:pt x="20736" y="1400"/>
                </a:moveTo>
                <a:lnTo>
                  <a:pt x="20503" y="2100"/>
                </a:lnTo>
                <a:lnTo>
                  <a:pt x="20853" y="2100"/>
                </a:lnTo>
                <a:lnTo>
                  <a:pt x="20240" y="2916"/>
                </a:lnTo>
                <a:lnTo>
                  <a:pt x="20415" y="2275"/>
                </a:lnTo>
                <a:lnTo>
                  <a:pt x="20094" y="2275"/>
                </a:lnTo>
                <a:lnTo>
                  <a:pt x="20736" y="1400"/>
                </a:lnTo>
                <a:close/>
                <a:moveTo>
                  <a:pt x="20736" y="3821"/>
                </a:moveTo>
                <a:lnTo>
                  <a:pt x="20503" y="4491"/>
                </a:lnTo>
                <a:lnTo>
                  <a:pt x="20853" y="4491"/>
                </a:lnTo>
                <a:lnTo>
                  <a:pt x="20240" y="5307"/>
                </a:lnTo>
                <a:lnTo>
                  <a:pt x="20415" y="4694"/>
                </a:lnTo>
                <a:lnTo>
                  <a:pt x="20094" y="4694"/>
                </a:lnTo>
                <a:lnTo>
                  <a:pt x="20736" y="3821"/>
                </a:lnTo>
                <a:close/>
                <a:moveTo>
                  <a:pt x="19307" y="1400"/>
                </a:moveTo>
                <a:lnTo>
                  <a:pt x="19074" y="2100"/>
                </a:lnTo>
                <a:lnTo>
                  <a:pt x="19424" y="2100"/>
                </a:lnTo>
                <a:lnTo>
                  <a:pt x="18811" y="2916"/>
                </a:lnTo>
                <a:lnTo>
                  <a:pt x="18986" y="2275"/>
                </a:lnTo>
                <a:lnTo>
                  <a:pt x="18636" y="2275"/>
                </a:lnTo>
                <a:lnTo>
                  <a:pt x="19307" y="1400"/>
                </a:lnTo>
                <a:close/>
                <a:moveTo>
                  <a:pt x="19307" y="3821"/>
                </a:moveTo>
                <a:lnTo>
                  <a:pt x="19074" y="4491"/>
                </a:lnTo>
                <a:lnTo>
                  <a:pt x="19424" y="4491"/>
                </a:lnTo>
                <a:lnTo>
                  <a:pt x="18811" y="5307"/>
                </a:lnTo>
                <a:lnTo>
                  <a:pt x="18986" y="4694"/>
                </a:lnTo>
                <a:lnTo>
                  <a:pt x="18636" y="4694"/>
                </a:lnTo>
                <a:lnTo>
                  <a:pt x="19307" y="3821"/>
                </a:lnTo>
                <a:close/>
                <a:moveTo>
                  <a:pt x="17877" y="1400"/>
                </a:moveTo>
                <a:lnTo>
                  <a:pt x="17644" y="2100"/>
                </a:lnTo>
                <a:lnTo>
                  <a:pt x="17965" y="2100"/>
                </a:lnTo>
                <a:lnTo>
                  <a:pt x="17382" y="2916"/>
                </a:lnTo>
                <a:lnTo>
                  <a:pt x="17557" y="2275"/>
                </a:lnTo>
                <a:lnTo>
                  <a:pt x="17207" y="2275"/>
                </a:lnTo>
                <a:lnTo>
                  <a:pt x="17877" y="1400"/>
                </a:lnTo>
                <a:close/>
                <a:moveTo>
                  <a:pt x="17877" y="3821"/>
                </a:moveTo>
                <a:lnTo>
                  <a:pt x="17644" y="4491"/>
                </a:lnTo>
                <a:lnTo>
                  <a:pt x="17965" y="4491"/>
                </a:lnTo>
                <a:lnTo>
                  <a:pt x="17382" y="5307"/>
                </a:lnTo>
                <a:lnTo>
                  <a:pt x="17557" y="4694"/>
                </a:lnTo>
                <a:lnTo>
                  <a:pt x="17207" y="4694"/>
                </a:lnTo>
                <a:lnTo>
                  <a:pt x="17877" y="3821"/>
                </a:lnTo>
                <a:close/>
                <a:moveTo>
                  <a:pt x="16420" y="1400"/>
                </a:moveTo>
                <a:lnTo>
                  <a:pt x="16186" y="2100"/>
                </a:lnTo>
                <a:lnTo>
                  <a:pt x="16536" y="2100"/>
                </a:lnTo>
                <a:lnTo>
                  <a:pt x="15924" y="2916"/>
                </a:lnTo>
                <a:lnTo>
                  <a:pt x="16098" y="2275"/>
                </a:lnTo>
                <a:lnTo>
                  <a:pt x="15777" y="2275"/>
                </a:lnTo>
                <a:lnTo>
                  <a:pt x="16420" y="1400"/>
                </a:lnTo>
                <a:close/>
                <a:moveTo>
                  <a:pt x="16420" y="3821"/>
                </a:moveTo>
                <a:lnTo>
                  <a:pt x="16186" y="4491"/>
                </a:lnTo>
                <a:lnTo>
                  <a:pt x="16536" y="4491"/>
                </a:lnTo>
                <a:lnTo>
                  <a:pt x="15924" y="5307"/>
                </a:lnTo>
                <a:lnTo>
                  <a:pt x="16098" y="4694"/>
                </a:lnTo>
                <a:lnTo>
                  <a:pt x="15777" y="4694"/>
                </a:lnTo>
                <a:lnTo>
                  <a:pt x="16420" y="3821"/>
                </a:lnTo>
                <a:close/>
                <a:moveTo>
                  <a:pt x="14991" y="1400"/>
                </a:moveTo>
                <a:lnTo>
                  <a:pt x="14757" y="2100"/>
                </a:lnTo>
                <a:lnTo>
                  <a:pt x="15107" y="2100"/>
                </a:lnTo>
                <a:lnTo>
                  <a:pt x="14494" y="2916"/>
                </a:lnTo>
                <a:lnTo>
                  <a:pt x="14670" y="2275"/>
                </a:lnTo>
                <a:lnTo>
                  <a:pt x="14320" y="2275"/>
                </a:lnTo>
                <a:lnTo>
                  <a:pt x="14991" y="1400"/>
                </a:lnTo>
                <a:close/>
                <a:moveTo>
                  <a:pt x="14991" y="3821"/>
                </a:moveTo>
                <a:lnTo>
                  <a:pt x="14757" y="4491"/>
                </a:lnTo>
                <a:lnTo>
                  <a:pt x="15107" y="4491"/>
                </a:lnTo>
                <a:lnTo>
                  <a:pt x="14494" y="5307"/>
                </a:lnTo>
                <a:lnTo>
                  <a:pt x="14670" y="4694"/>
                </a:lnTo>
                <a:lnTo>
                  <a:pt x="14320" y="4694"/>
                </a:lnTo>
                <a:lnTo>
                  <a:pt x="14991" y="3821"/>
                </a:lnTo>
                <a:close/>
                <a:moveTo>
                  <a:pt x="13562" y="1400"/>
                </a:moveTo>
                <a:lnTo>
                  <a:pt x="13328" y="2100"/>
                </a:lnTo>
                <a:lnTo>
                  <a:pt x="13678" y="2100"/>
                </a:lnTo>
                <a:lnTo>
                  <a:pt x="13066" y="2916"/>
                </a:lnTo>
                <a:lnTo>
                  <a:pt x="13242" y="2275"/>
                </a:lnTo>
                <a:lnTo>
                  <a:pt x="12892" y="2275"/>
                </a:lnTo>
                <a:lnTo>
                  <a:pt x="13562" y="1400"/>
                </a:lnTo>
                <a:close/>
                <a:moveTo>
                  <a:pt x="13562" y="3821"/>
                </a:moveTo>
                <a:lnTo>
                  <a:pt x="13328" y="4491"/>
                </a:lnTo>
                <a:lnTo>
                  <a:pt x="13678" y="4491"/>
                </a:lnTo>
                <a:lnTo>
                  <a:pt x="13066" y="5307"/>
                </a:lnTo>
                <a:lnTo>
                  <a:pt x="13242" y="4694"/>
                </a:lnTo>
                <a:lnTo>
                  <a:pt x="12892" y="4694"/>
                </a:lnTo>
                <a:lnTo>
                  <a:pt x="13562" y="3821"/>
                </a:lnTo>
                <a:close/>
                <a:moveTo>
                  <a:pt x="12104" y="1400"/>
                </a:moveTo>
                <a:lnTo>
                  <a:pt x="11900" y="2100"/>
                </a:lnTo>
                <a:lnTo>
                  <a:pt x="12221" y="2100"/>
                </a:lnTo>
                <a:lnTo>
                  <a:pt x="11608" y="2916"/>
                </a:lnTo>
                <a:lnTo>
                  <a:pt x="11812" y="2275"/>
                </a:lnTo>
                <a:lnTo>
                  <a:pt x="11462" y="2275"/>
                </a:lnTo>
                <a:lnTo>
                  <a:pt x="12104" y="1400"/>
                </a:lnTo>
                <a:close/>
                <a:moveTo>
                  <a:pt x="12104" y="3821"/>
                </a:moveTo>
                <a:lnTo>
                  <a:pt x="11900" y="4491"/>
                </a:lnTo>
                <a:lnTo>
                  <a:pt x="12221" y="4491"/>
                </a:lnTo>
                <a:lnTo>
                  <a:pt x="11608" y="5307"/>
                </a:lnTo>
                <a:lnTo>
                  <a:pt x="11812" y="4694"/>
                </a:lnTo>
                <a:lnTo>
                  <a:pt x="11462" y="4694"/>
                </a:lnTo>
                <a:lnTo>
                  <a:pt x="12104" y="3821"/>
                </a:lnTo>
                <a:close/>
                <a:moveTo>
                  <a:pt x="10675" y="1400"/>
                </a:moveTo>
                <a:lnTo>
                  <a:pt x="10442" y="2100"/>
                </a:lnTo>
                <a:lnTo>
                  <a:pt x="10792" y="2100"/>
                </a:lnTo>
                <a:lnTo>
                  <a:pt x="10179" y="2916"/>
                </a:lnTo>
                <a:lnTo>
                  <a:pt x="10354" y="2275"/>
                </a:lnTo>
                <a:lnTo>
                  <a:pt x="10033" y="2275"/>
                </a:lnTo>
                <a:lnTo>
                  <a:pt x="10675" y="1400"/>
                </a:lnTo>
                <a:close/>
                <a:moveTo>
                  <a:pt x="10675" y="3821"/>
                </a:moveTo>
                <a:lnTo>
                  <a:pt x="10442" y="4491"/>
                </a:lnTo>
                <a:lnTo>
                  <a:pt x="10792" y="4491"/>
                </a:lnTo>
                <a:lnTo>
                  <a:pt x="10179" y="5307"/>
                </a:lnTo>
                <a:lnTo>
                  <a:pt x="10354" y="4694"/>
                </a:lnTo>
                <a:lnTo>
                  <a:pt x="10033" y="4694"/>
                </a:lnTo>
                <a:lnTo>
                  <a:pt x="10675" y="3821"/>
                </a:lnTo>
                <a:close/>
                <a:moveTo>
                  <a:pt x="9245" y="1400"/>
                </a:moveTo>
                <a:lnTo>
                  <a:pt x="9012" y="2100"/>
                </a:lnTo>
                <a:lnTo>
                  <a:pt x="9362" y="2100"/>
                </a:lnTo>
                <a:lnTo>
                  <a:pt x="8750" y="2916"/>
                </a:lnTo>
                <a:lnTo>
                  <a:pt x="8925" y="2275"/>
                </a:lnTo>
                <a:lnTo>
                  <a:pt x="8575" y="2275"/>
                </a:lnTo>
                <a:lnTo>
                  <a:pt x="9245" y="1400"/>
                </a:lnTo>
                <a:close/>
                <a:moveTo>
                  <a:pt x="9245" y="3821"/>
                </a:moveTo>
                <a:lnTo>
                  <a:pt x="9012" y="4491"/>
                </a:lnTo>
                <a:lnTo>
                  <a:pt x="9362" y="4491"/>
                </a:lnTo>
                <a:lnTo>
                  <a:pt x="8750" y="5307"/>
                </a:lnTo>
                <a:lnTo>
                  <a:pt x="8925" y="4694"/>
                </a:lnTo>
                <a:lnTo>
                  <a:pt x="8575" y="4694"/>
                </a:lnTo>
                <a:lnTo>
                  <a:pt x="9245" y="3821"/>
                </a:lnTo>
                <a:close/>
                <a:moveTo>
                  <a:pt x="7816" y="1400"/>
                </a:moveTo>
                <a:lnTo>
                  <a:pt x="7583" y="2100"/>
                </a:lnTo>
                <a:lnTo>
                  <a:pt x="7904" y="2100"/>
                </a:lnTo>
                <a:lnTo>
                  <a:pt x="7292" y="2916"/>
                </a:lnTo>
                <a:lnTo>
                  <a:pt x="7495" y="2275"/>
                </a:lnTo>
                <a:lnTo>
                  <a:pt x="7145" y="2275"/>
                </a:lnTo>
                <a:lnTo>
                  <a:pt x="7816" y="1400"/>
                </a:lnTo>
                <a:close/>
                <a:moveTo>
                  <a:pt x="7816" y="3821"/>
                </a:moveTo>
                <a:lnTo>
                  <a:pt x="7583" y="4491"/>
                </a:lnTo>
                <a:lnTo>
                  <a:pt x="7904" y="4491"/>
                </a:lnTo>
                <a:lnTo>
                  <a:pt x="7292" y="5307"/>
                </a:lnTo>
                <a:lnTo>
                  <a:pt x="7495" y="4694"/>
                </a:lnTo>
                <a:lnTo>
                  <a:pt x="7145" y="4694"/>
                </a:lnTo>
                <a:lnTo>
                  <a:pt x="7816" y="3821"/>
                </a:lnTo>
                <a:close/>
                <a:moveTo>
                  <a:pt x="6359" y="1400"/>
                </a:moveTo>
                <a:lnTo>
                  <a:pt x="6125" y="2100"/>
                </a:lnTo>
                <a:lnTo>
                  <a:pt x="6475" y="2100"/>
                </a:lnTo>
                <a:lnTo>
                  <a:pt x="5862" y="2916"/>
                </a:lnTo>
                <a:lnTo>
                  <a:pt x="6038" y="2275"/>
                </a:lnTo>
                <a:lnTo>
                  <a:pt x="5716" y="2275"/>
                </a:lnTo>
                <a:lnTo>
                  <a:pt x="6359" y="1400"/>
                </a:lnTo>
                <a:close/>
                <a:moveTo>
                  <a:pt x="6359" y="3821"/>
                </a:moveTo>
                <a:lnTo>
                  <a:pt x="6125" y="4491"/>
                </a:lnTo>
                <a:lnTo>
                  <a:pt x="6475" y="4491"/>
                </a:lnTo>
                <a:lnTo>
                  <a:pt x="5862" y="5307"/>
                </a:lnTo>
                <a:lnTo>
                  <a:pt x="6038" y="4694"/>
                </a:lnTo>
                <a:lnTo>
                  <a:pt x="5716" y="4694"/>
                </a:lnTo>
                <a:lnTo>
                  <a:pt x="6359" y="3821"/>
                </a:lnTo>
                <a:close/>
                <a:moveTo>
                  <a:pt x="4929" y="1400"/>
                </a:moveTo>
                <a:lnTo>
                  <a:pt x="4695" y="2100"/>
                </a:lnTo>
                <a:lnTo>
                  <a:pt x="5045" y="2100"/>
                </a:lnTo>
                <a:lnTo>
                  <a:pt x="4433" y="2916"/>
                </a:lnTo>
                <a:lnTo>
                  <a:pt x="4609" y="2275"/>
                </a:lnTo>
                <a:lnTo>
                  <a:pt x="4259" y="2275"/>
                </a:lnTo>
                <a:lnTo>
                  <a:pt x="4929" y="1400"/>
                </a:lnTo>
                <a:close/>
                <a:moveTo>
                  <a:pt x="4929" y="3821"/>
                </a:moveTo>
                <a:lnTo>
                  <a:pt x="4695" y="4491"/>
                </a:lnTo>
                <a:lnTo>
                  <a:pt x="5045" y="4491"/>
                </a:lnTo>
                <a:lnTo>
                  <a:pt x="4433" y="5307"/>
                </a:lnTo>
                <a:lnTo>
                  <a:pt x="4609" y="4694"/>
                </a:lnTo>
                <a:lnTo>
                  <a:pt x="4259" y="4694"/>
                </a:lnTo>
                <a:lnTo>
                  <a:pt x="4929" y="3821"/>
                </a:lnTo>
                <a:close/>
                <a:moveTo>
                  <a:pt x="3500" y="1400"/>
                </a:moveTo>
                <a:lnTo>
                  <a:pt x="3267" y="2100"/>
                </a:lnTo>
                <a:lnTo>
                  <a:pt x="3588" y="2100"/>
                </a:lnTo>
                <a:lnTo>
                  <a:pt x="3004" y="2916"/>
                </a:lnTo>
                <a:lnTo>
                  <a:pt x="3179" y="2275"/>
                </a:lnTo>
                <a:lnTo>
                  <a:pt x="2829" y="2275"/>
                </a:lnTo>
                <a:lnTo>
                  <a:pt x="3500" y="1400"/>
                </a:lnTo>
                <a:close/>
                <a:moveTo>
                  <a:pt x="3500" y="3821"/>
                </a:moveTo>
                <a:lnTo>
                  <a:pt x="3267" y="4491"/>
                </a:lnTo>
                <a:lnTo>
                  <a:pt x="3588" y="4491"/>
                </a:lnTo>
                <a:lnTo>
                  <a:pt x="3004" y="5307"/>
                </a:lnTo>
                <a:lnTo>
                  <a:pt x="3179" y="4694"/>
                </a:lnTo>
                <a:lnTo>
                  <a:pt x="2829" y="4694"/>
                </a:lnTo>
                <a:lnTo>
                  <a:pt x="3500" y="3821"/>
                </a:lnTo>
                <a:close/>
                <a:moveTo>
                  <a:pt x="2042" y="1400"/>
                </a:moveTo>
                <a:lnTo>
                  <a:pt x="1809" y="2100"/>
                </a:lnTo>
                <a:lnTo>
                  <a:pt x="2159" y="2100"/>
                </a:lnTo>
                <a:lnTo>
                  <a:pt x="1546" y="2916"/>
                </a:lnTo>
                <a:lnTo>
                  <a:pt x="1721" y="2275"/>
                </a:lnTo>
                <a:lnTo>
                  <a:pt x="1400" y="2275"/>
                </a:lnTo>
                <a:lnTo>
                  <a:pt x="2042" y="1400"/>
                </a:lnTo>
                <a:close/>
                <a:moveTo>
                  <a:pt x="2042" y="3821"/>
                </a:moveTo>
                <a:lnTo>
                  <a:pt x="1809" y="4491"/>
                </a:lnTo>
                <a:lnTo>
                  <a:pt x="2159" y="4491"/>
                </a:lnTo>
                <a:lnTo>
                  <a:pt x="1546" y="5307"/>
                </a:lnTo>
                <a:lnTo>
                  <a:pt x="1721" y="4694"/>
                </a:lnTo>
                <a:lnTo>
                  <a:pt x="1400" y="4694"/>
                </a:lnTo>
                <a:lnTo>
                  <a:pt x="2042" y="3821"/>
                </a:lnTo>
                <a:close/>
                <a:moveTo>
                  <a:pt x="788" y="6415"/>
                </a:moveTo>
                <a:lnTo>
                  <a:pt x="962" y="5774"/>
                </a:lnTo>
                <a:lnTo>
                  <a:pt x="612" y="5774"/>
                </a:lnTo>
                <a:lnTo>
                  <a:pt x="1283" y="4899"/>
                </a:lnTo>
                <a:lnTo>
                  <a:pt x="1050" y="5599"/>
                </a:lnTo>
                <a:lnTo>
                  <a:pt x="1400" y="5599"/>
                </a:lnTo>
                <a:lnTo>
                  <a:pt x="788" y="6415"/>
                </a:lnTo>
                <a:close/>
                <a:moveTo>
                  <a:pt x="788" y="3994"/>
                </a:moveTo>
                <a:lnTo>
                  <a:pt x="962" y="3383"/>
                </a:lnTo>
                <a:lnTo>
                  <a:pt x="612" y="3383"/>
                </a:lnTo>
                <a:lnTo>
                  <a:pt x="1283" y="2509"/>
                </a:lnTo>
                <a:lnTo>
                  <a:pt x="1050" y="3179"/>
                </a:lnTo>
                <a:lnTo>
                  <a:pt x="1400" y="3179"/>
                </a:lnTo>
                <a:lnTo>
                  <a:pt x="788" y="3994"/>
                </a:lnTo>
                <a:close/>
                <a:moveTo>
                  <a:pt x="788" y="1604"/>
                </a:moveTo>
                <a:lnTo>
                  <a:pt x="962" y="962"/>
                </a:lnTo>
                <a:lnTo>
                  <a:pt x="612" y="962"/>
                </a:lnTo>
                <a:lnTo>
                  <a:pt x="1283" y="88"/>
                </a:lnTo>
                <a:lnTo>
                  <a:pt x="1050" y="788"/>
                </a:lnTo>
                <a:lnTo>
                  <a:pt x="1400" y="788"/>
                </a:lnTo>
                <a:lnTo>
                  <a:pt x="788" y="1604"/>
                </a:lnTo>
                <a:close/>
                <a:moveTo>
                  <a:pt x="1546" y="7727"/>
                </a:moveTo>
                <a:lnTo>
                  <a:pt x="1721" y="7086"/>
                </a:lnTo>
                <a:lnTo>
                  <a:pt x="1400" y="7086"/>
                </a:lnTo>
                <a:lnTo>
                  <a:pt x="2042" y="6211"/>
                </a:lnTo>
                <a:lnTo>
                  <a:pt x="1809" y="6911"/>
                </a:lnTo>
                <a:lnTo>
                  <a:pt x="2159" y="6911"/>
                </a:lnTo>
                <a:lnTo>
                  <a:pt x="1546" y="7727"/>
                </a:lnTo>
                <a:close/>
                <a:moveTo>
                  <a:pt x="2217" y="6415"/>
                </a:moveTo>
                <a:lnTo>
                  <a:pt x="2392" y="5774"/>
                </a:lnTo>
                <a:lnTo>
                  <a:pt x="2071" y="5774"/>
                </a:lnTo>
                <a:lnTo>
                  <a:pt x="2712" y="4899"/>
                </a:lnTo>
                <a:lnTo>
                  <a:pt x="2479" y="5599"/>
                </a:lnTo>
                <a:lnTo>
                  <a:pt x="2829" y="5599"/>
                </a:lnTo>
                <a:lnTo>
                  <a:pt x="2217" y="6415"/>
                </a:lnTo>
                <a:close/>
                <a:moveTo>
                  <a:pt x="2217" y="3994"/>
                </a:moveTo>
                <a:lnTo>
                  <a:pt x="2392" y="3383"/>
                </a:lnTo>
                <a:lnTo>
                  <a:pt x="2071" y="3383"/>
                </a:lnTo>
                <a:lnTo>
                  <a:pt x="2712" y="2509"/>
                </a:lnTo>
                <a:lnTo>
                  <a:pt x="2479" y="3179"/>
                </a:lnTo>
                <a:lnTo>
                  <a:pt x="2829" y="3179"/>
                </a:lnTo>
                <a:lnTo>
                  <a:pt x="2217" y="3994"/>
                </a:lnTo>
                <a:close/>
                <a:moveTo>
                  <a:pt x="2217" y="1604"/>
                </a:moveTo>
                <a:lnTo>
                  <a:pt x="2392" y="962"/>
                </a:lnTo>
                <a:lnTo>
                  <a:pt x="2071" y="962"/>
                </a:lnTo>
                <a:lnTo>
                  <a:pt x="2712" y="88"/>
                </a:lnTo>
                <a:lnTo>
                  <a:pt x="2479" y="788"/>
                </a:lnTo>
                <a:lnTo>
                  <a:pt x="2829" y="788"/>
                </a:lnTo>
                <a:lnTo>
                  <a:pt x="2217" y="1604"/>
                </a:lnTo>
                <a:close/>
                <a:moveTo>
                  <a:pt x="3004" y="7727"/>
                </a:moveTo>
                <a:lnTo>
                  <a:pt x="3179" y="7086"/>
                </a:lnTo>
                <a:lnTo>
                  <a:pt x="2829" y="7086"/>
                </a:lnTo>
                <a:lnTo>
                  <a:pt x="3500" y="6211"/>
                </a:lnTo>
                <a:lnTo>
                  <a:pt x="3267" y="6911"/>
                </a:lnTo>
                <a:lnTo>
                  <a:pt x="3588" y="6911"/>
                </a:lnTo>
                <a:lnTo>
                  <a:pt x="3004" y="7727"/>
                </a:lnTo>
                <a:close/>
                <a:moveTo>
                  <a:pt x="3645" y="6415"/>
                </a:moveTo>
                <a:lnTo>
                  <a:pt x="3850" y="5774"/>
                </a:lnTo>
                <a:lnTo>
                  <a:pt x="3500" y="5774"/>
                </a:lnTo>
                <a:lnTo>
                  <a:pt x="4142" y="4899"/>
                </a:lnTo>
                <a:lnTo>
                  <a:pt x="3938" y="5599"/>
                </a:lnTo>
                <a:lnTo>
                  <a:pt x="4259" y="5599"/>
                </a:lnTo>
                <a:lnTo>
                  <a:pt x="3645" y="6415"/>
                </a:lnTo>
                <a:close/>
                <a:moveTo>
                  <a:pt x="3645" y="3994"/>
                </a:moveTo>
                <a:lnTo>
                  <a:pt x="3850" y="3383"/>
                </a:lnTo>
                <a:lnTo>
                  <a:pt x="3500" y="3383"/>
                </a:lnTo>
                <a:lnTo>
                  <a:pt x="4142" y="2509"/>
                </a:lnTo>
                <a:lnTo>
                  <a:pt x="3938" y="3179"/>
                </a:lnTo>
                <a:lnTo>
                  <a:pt x="4259" y="3179"/>
                </a:lnTo>
                <a:lnTo>
                  <a:pt x="3645" y="3994"/>
                </a:lnTo>
                <a:close/>
                <a:moveTo>
                  <a:pt x="3645" y="1604"/>
                </a:moveTo>
                <a:lnTo>
                  <a:pt x="3850" y="962"/>
                </a:lnTo>
                <a:lnTo>
                  <a:pt x="3500" y="962"/>
                </a:lnTo>
                <a:lnTo>
                  <a:pt x="4142" y="88"/>
                </a:lnTo>
                <a:lnTo>
                  <a:pt x="3938" y="788"/>
                </a:lnTo>
                <a:lnTo>
                  <a:pt x="4259" y="788"/>
                </a:lnTo>
                <a:lnTo>
                  <a:pt x="3645" y="1604"/>
                </a:lnTo>
                <a:close/>
                <a:moveTo>
                  <a:pt x="4433" y="7727"/>
                </a:moveTo>
                <a:lnTo>
                  <a:pt x="4609" y="7086"/>
                </a:lnTo>
                <a:lnTo>
                  <a:pt x="4259" y="7086"/>
                </a:lnTo>
                <a:lnTo>
                  <a:pt x="4929" y="6211"/>
                </a:lnTo>
                <a:lnTo>
                  <a:pt x="4695" y="6911"/>
                </a:lnTo>
                <a:lnTo>
                  <a:pt x="5045" y="6911"/>
                </a:lnTo>
                <a:lnTo>
                  <a:pt x="4433" y="7727"/>
                </a:lnTo>
                <a:close/>
                <a:moveTo>
                  <a:pt x="5104" y="6415"/>
                </a:moveTo>
                <a:lnTo>
                  <a:pt x="5279" y="5774"/>
                </a:lnTo>
                <a:lnTo>
                  <a:pt x="4929" y="5774"/>
                </a:lnTo>
                <a:lnTo>
                  <a:pt x="5600" y="4899"/>
                </a:lnTo>
                <a:lnTo>
                  <a:pt x="5366" y="5599"/>
                </a:lnTo>
                <a:lnTo>
                  <a:pt x="5716" y="5599"/>
                </a:lnTo>
                <a:lnTo>
                  <a:pt x="5104" y="6415"/>
                </a:lnTo>
                <a:close/>
                <a:moveTo>
                  <a:pt x="5104" y="3994"/>
                </a:moveTo>
                <a:lnTo>
                  <a:pt x="5279" y="3383"/>
                </a:lnTo>
                <a:lnTo>
                  <a:pt x="4929" y="3383"/>
                </a:lnTo>
                <a:lnTo>
                  <a:pt x="5600" y="2509"/>
                </a:lnTo>
                <a:lnTo>
                  <a:pt x="5366" y="3179"/>
                </a:lnTo>
                <a:lnTo>
                  <a:pt x="5716" y="3179"/>
                </a:lnTo>
                <a:lnTo>
                  <a:pt x="5104" y="3994"/>
                </a:lnTo>
                <a:close/>
                <a:moveTo>
                  <a:pt x="5104" y="1604"/>
                </a:moveTo>
                <a:lnTo>
                  <a:pt x="5279" y="962"/>
                </a:lnTo>
                <a:lnTo>
                  <a:pt x="4929" y="962"/>
                </a:lnTo>
                <a:lnTo>
                  <a:pt x="5600" y="88"/>
                </a:lnTo>
                <a:lnTo>
                  <a:pt x="5366" y="788"/>
                </a:lnTo>
                <a:lnTo>
                  <a:pt x="5716" y="788"/>
                </a:lnTo>
                <a:lnTo>
                  <a:pt x="5104" y="1604"/>
                </a:lnTo>
                <a:close/>
                <a:moveTo>
                  <a:pt x="5862" y="7727"/>
                </a:moveTo>
                <a:lnTo>
                  <a:pt x="6038" y="7086"/>
                </a:lnTo>
                <a:lnTo>
                  <a:pt x="5716" y="7086"/>
                </a:lnTo>
                <a:lnTo>
                  <a:pt x="6359" y="6211"/>
                </a:lnTo>
                <a:lnTo>
                  <a:pt x="6125" y="6911"/>
                </a:lnTo>
                <a:lnTo>
                  <a:pt x="6475" y="6911"/>
                </a:lnTo>
                <a:lnTo>
                  <a:pt x="5862" y="7727"/>
                </a:lnTo>
                <a:close/>
                <a:moveTo>
                  <a:pt x="6533" y="6415"/>
                </a:moveTo>
                <a:lnTo>
                  <a:pt x="6709" y="5774"/>
                </a:lnTo>
                <a:lnTo>
                  <a:pt x="6388" y="5774"/>
                </a:lnTo>
                <a:lnTo>
                  <a:pt x="7029" y="4899"/>
                </a:lnTo>
                <a:lnTo>
                  <a:pt x="6795" y="5599"/>
                </a:lnTo>
                <a:lnTo>
                  <a:pt x="7145" y="5599"/>
                </a:lnTo>
                <a:lnTo>
                  <a:pt x="6533" y="6415"/>
                </a:lnTo>
                <a:close/>
                <a:moveTo>
                  <a:pt x="6533" y="3994"/>
                </a:moveTo>
                <a:lnTo>
                  <a:pt x="6709" y="3383"/>
                </a:lnTo>
                <a:lnTo>
                  <a:pt x="6388" y="3383"/>
                </a:lnTo>
                <a:lnTo>
                  <a:pt x="7029" y="2509"/>
                </a:lnTo>
                <a:lnTo>
                  <a:pt x="6795" y="3179"/>
                </a:lnTo>
                <a:lnTo>
                  <a:pt x="7145" y="3179"/>
                </a:lnTo>
                <a:lnTo>
                  <a:pt x="6533" y="3994"/>
                </a:lnTo>
                <a:close/>
                <a:moveTo>
                  <a:pt x="6533" y="1604"/>
                </a:moveTo>
                <a:lnTo>
                  <a:pt x="6709" y="962"/>
                </a:lnTo>
                <a:lnTo>
                  <a:pt x="6388" y="962"/>
                </a:lnTo>
                <a:lnTo>
                  <a:pt x="7029" y="88"/>
                </a:lnTo>
                <a:lnTo>
                  <a:pt x="6795" y="788"/>
                </a:lnTo>
                <a:lnTo>
                  <a:pt x="7145" y="788"/>
                </a:lnTo>
                <a:lnTo>
                  <a:pt x="6533" y="1604"/>
                </a:lnTo>
                <a:close/>
                <a:moveTo>
                  <a:pt x="7292" y="7727"/>
                </a:moveTo>
                <a:lnTo>
                  <a:pt x="7495" y="7086"/>
                </a:lnTo>
                <a:lnTo>
                  <a:pt x="7145" y="7086"/>
                </a:lnTo>
                <a:lnTo>
                  <a:pt x="7816" y="6211"/>
                </a:lnTo>
                <a:lnTo>
                  <a:pt x="7583" y="6911"/>
                </a:lnTo>
                <a:lnTo>
                  <a:pt x="7904" y="6911"/>
                </a:lnTo>
                <a:lnTo>
                  <a:pt x="7292" y="7727"/>
                </a:lnTo>
                <a:close/>
                <a:moveTo>
                  <a:pt x="7962" y="6415"/>
                </a:moveTo>
                <a:lnTo>
                  <a:pt x="8166" y="5774"/>
                </a:lnTo>
                <a:lnTo>
                  <a:pt x="7816" y="5774"/>
                </a:lnTo>
                <a:lnTo>
                  <a:pt x="8459" y="4899"/>
                </a:lnTo>
                <a:lnTo>
                  <a:pt x="8225" y="5599"/>
                </a:lnTo>
                <a:lnTo>
                  <a:pt x="8575" y="5599"/>
                </a:lnTo>
                <a:lnTo>
                  <a:pt x="7962" y="6415"/>
                </a:lnTo>
                <a:close/>
                <a:moveTo>
                  <a:pt x="7962" y="3994"/>
                </a:moveTo>
                <a:lnTo>
                  <a:pt x="8166" y="3383"/>
                </a:lnTo>
                <a:lnTo>
                  <a:pt x="7816" y="3383"/>
                </a:lnTo>
                <a:lnTo>
                  <a:pt x="8459" y="2509"/>
                </a:lnTo>
                <a:lnTo>
                  <a:pt x="8225" y="3179"/>
                </a:lnTo>
                <a:lnTo>
                  <a:pt x="8575" y="3179"/>
                </a:lnTo>
                <a:lnTo>
                  <a:pt x="7962" y="3994"/>
                </a:lnTo>
                <a:close/>
                <a:moveTo>
                  <a:pt x="7962" y="1604"/>
                </a:moveTo>
                <a:lnTo>
                  <a:pt x="8166" y="962"/>
                </a:lnTo>
                <a:lnTo>
                  <a:pt x="7816" y="962"/>
                </a:lnTo>
                <a:lnTo>
                  <a:pt x="8459" y="88"/>
                </a:lnTo>
                <a:lnTo>
                  <a:pt x="8225" y="788"/>
                </a:lnTo>
                <a:lnTo>
                  <a:pt x="8575" y="788"/>
                </a:lnTo>
                <a:lnTo>
                  <a:pt x="7962" y="1604"/>
                </a:lnTo>
                <a:close/>
                <a:moveTo>
                  <a:pt x="8750" y="7727"/>
                </a:moveTo>
                <a:lnTo>
                  <a:pt x="8925" y="7086"/>
                </a:lnTo>
                <a:lnTo>
                  <a:pt x="8575" y="7086"/>
                </a:lnTo>
                <a:lnTo>
                  <a:pt x="9245" y="6211"/>
                </a:lnTo>
                <a:lnTo>
                  <a:pt x="9012" y="6911"/>
                </a:lnTo>
                <a:lnTo>
                  <a:pt x="9362" y="6911"/>
                </a:lnTo>
                <a:lnTo>
                  <a:pt x="8750" y="7727"/>
                </a:lnTo>
                <a:close/>
                <a:moveTo>
                  <a:pt x="9421" y="6415"/>
                </a:moveTo>
                <a:lnTo>
                  <a:pt x="9595" y="5774"/>
                </a:lnTo>
                <a:lnTo>
                  <a:pt x="9245" y="5774"/>
                </a:lnTo>
                <a:lnTo>
                  <a:pt x="9916" y="4899"/>
                </a:lnTo>
                <a:lnTo>
                  <a:pt x="9683" y="5599"/>
                </a:lnTo>
                <a:lnTo>
                  <a:pt x="10004" y="5599"/>
                </a:lnTo>
                <a:lnTo>
                  <a:pt x="9421" y="6415"/>
                </a:lnTo>
                <a:close/>
                <a:moveTo>
                  <a:pt x="9421" y="3994"/>
                </a:moveTo>
                <a:lnTo>
                  <a:pt x="9595" y="3383"/>
                </a:lnTo>
                <a:lnTo>
                  <a:pt x="9245" y="3383"/>
                </a:lnTo>
                <a:lnTo>
                  <a:pt x="9916" y="2509"/>
                </a:lnTo>
                <a:lnTo>
                  <a:pt x="9683" y="3179"/>
                </a:lnTo>
                <a:lnTo>
                  <a:pt x="10004" y="3179"/>
                </a:lnTo>
                <a:lnTo>
                  <a:pt x="9421" y="3994"/>
                </a:lnTo>
                <a:close/>
                <a:moveTo>
                  <a:pt x="9421" y="1604"/>
                </a:moveTo>
                <a:lnTo>
                  <a:pt x="9595" y="962"/>
                </a:lnTo>
                <a:lnTo>
                  <a:pt x="9245" y="962"/>
                </a:lnTo>
                <a:lnTo>
                  <a:pt x="9916" y="88"/>
                </a:lnTo>
                <a:lnTo>
                  <a:pt x="9683" y="788"/>
                </a:lnTo>
                <a:lnTo>
                  <a:pt x="10004" y="788"/>
                </a:lnTo>
                <a:lnTo>
                  <a:pt x="9421" y="1604"/>
                </a:lnTo>
                <a:close/>
                <a:moveTo>
                  <a:pt x="10179" y="7727"/>
                </a:moveTo>
                <a:lnTo>
                  <a:pt x="10354" y="7086"/>
                </a:lnTo>
                <a:lnTo>
                  <a:pt x="10033" y="7086"/>
                </a:lnTo>
                <a:lnTo>
                  <a:pt x="10675" y="6211"/>
                </a:lnTo>
                <a:lnTo>
                  <a:pt x="10442" y="6911"/>
                </a:lnTo>
                <a:lnTo>
                  <a:pt x="10792" y="6911"/>
                </a:lnTo>
                <a:lnTo>
                  <a:pt x="10179" y="7727"/>
                </a:lnTo>
                <a:close/>
                <a:moveTo>
                  <a:pt x="10850" y="6415"/>
                </a:moveTo>
                <a:lnTo>
                  <a:pt x="11025" y="5774"/>
                </a:lnTo>
                <a:lnTo>
                  <a:pt x="10675" y="5774"/>
                </a:lnTo>
                <a:lnTo>
                  <a:pt x="11345" y="4899"/>
                </a:lnTo>
                <a:lnTo>
                  <a:pt x="11112" y="5599"/>
                </a:lnTo>
                <a:lnTo>
                  <a:pt x="11462" y="5599"/>
                </a:lnTo>
                <a:lnTo>
                  <a:pt x="10850" y="6415"/>
                </a:lnTo>
                <a:close/>
                <a:moveTo>
                  <a:pt x="10850" y="3994"/>
                </a:moveTo>
                <a:lnTo>
                  <a:pt x="11025" y="3383"/>
                </a:lnTo>
                <a:lnTo>
                  <a:pt x="10675" y="3383"/>
                </a:lnTo>
                <a:lnTo>
                  <a:pt x="11345" y="2509"/>
                </a:lnTo>
                <a:lnTo>
                  <a:pt x="11112" y="3179"/>
                </a:lnTo>
                <a:lnTo>
                  <a:pt x="11462" y="3179"/>
                </a:lnTo>
                <a:lnTo>
                  <a:pt x="10850" y="3994"/>
                </a:lnTo>
                <a:close/>
                <a:moveTo>
                  <a:pt x="10850" y="1604"/>
                </a:moveTo>
                <a:lnTo>
                  <a:pt x="11025" y="962"/>
                </a:lnTo>
                <a:lnTo>
                  <a:pt x="10675" y="962"/>
                </a:lnTo>
                <a:lnTo>
                  <a:pt x="11345" y="88"/>
                </a:lnTo>
                <a:lnTo>
                  <a:pt x="11112" y="788"/>
                </a:lnTo>
                <a:lnTo>
                  <a:pt x="11462" y="788"/>
                </a:lnTo>
                <a:lnTo>
                  <a:pt x="10850" y="1604"/>
                </a:lnTo>
                <a:close/>
                <a:moveTo>
                  <a:pt x="11608" y="7727"/>
                </a:moveTo>
                <a:lnTo>
                  <a:pt x="11812" y="7086"/>
                </a:lnTo>
                <a:lnTo>
                  <a:pt x="11462" y="7086"/>
                </a:lnTo>
                <a:lnTo>
                  <a:pt x="12104" y="6211"/>
                </a:lnTo>
                <a:lnTo>
                  <a:pt x="11900" y="6911"/>
                </a:lnTo>
                <a:lnTo>
                  <a:pt x="12221" y="6911"/>
                </a:lnTo>
                <a:lnTo>
                  <a:pt x="11608" y="7727"/>
                </a:lnTo>
                <a:close/>
                <a:moveTo>
                  <a:pt x="12279" y="6415"/>
                </a:moveTo>
                <a:lnTo>
                  <a:pt x="12454" y="5774"/>
                </a:lnTo>
                <a:lnTo>
                  <a:pt x="12133" y="5774"/>
                </a:lnTo>
                <a:lnTo>
                  <a:pt x="12775" y="4899"/>
                </a:lnTo>
                <a:lnTo>
                  <a:pt x="12542" y="5599"/>
                </a:lnTo>
                <a:lnTo>
                  <a:pt x="12892" y="5599"/>
                </a:lnTo>
                <a:lnTo>
                  <a:pt x="12279" y="6415"/>
                </a:lnTo>
                <a:close/>
                <a:moveTo>
                  <a:pt x="12279" y="3994"/>
                </a:moveTo>
                <a:lnTo>
                  <a:pt x="12454" y="3383"/>
                </a:lnTo>
                <a:lnTo>
                  <a:pt x="12133" y="3383"/>
                </a:lnTo>
                <a:lnTo>
                  <a:pt x="12775" y="2509"/>
                </a:lnTo>
                <a:lnTo>
                  <a:pt x="12542" y="3179"/>
                </a:lnTo>
                <a:lnTo>
                  <a:pt x="12892" y="3179"/>
                </a:lnTo>
                <a:lnTo>
                  <a:pt x="12279" y="3994"/>
                </a:lnTo>
                <a:close/>
                <a:moveTo>
                  <a:pt x="12279" y="1604"/>
                </a:moveTo>
                <a:lnTo>
                  <a:pt x="12454" y="962"/>
                </a:lnTo>
                <a:lnTo>
                  <a:pt x="12133" y="962"/>
                </a:lnTo>
                <a:lnTo>
                  <a:pt x="12775" y="88"/>
                </a:lnTo>
                <a:lnTo>
                  <a:pt x="12542" y="788"/>
                </a:lnTo>
                <a:lnTo>
                  <a:pt x="12892" y="788"/>
                </a:lnTo>
                <a:lnTo>
                  <a:pt x="12279" y="1604"/>
                </a:lnTo>
                <a:close/>
                <a:moveTo>
                  <a:pt x="13066" y="7727"/>
                </a:moveTo>
                <a:lnTo>
                  <a:pt x="13242" y="7086"/>
                </a:lnTo>
                <a:lnTo>
                  <a:pt x="12892" y="7086"/>
                </a:lnTo>
                <a:lnTo>
                  <a:pt x="13562" y="6211"/>
                </a:lnTo>
                <a:lnTo>
                  <a:pt x="13328" y="6911"/>
                </a:lnTo>
                <a:lnTo>
                  <a:pt x="13678" y="6911"/>
                </a:lnTo>
                <a:lnTo>
                  <a:pt x="13066" y="7727"/>
                </a:lnTo>
                <a:close/>
                <a:moveTo>
                  <a:pt x="13737" y="6415"/>
                </a:moveTo>
                <a:lnTo>
                  <a:pt x="13912" y="5774"/>
                </a:lnTo>
                <a:lnTo>
                  <a:pt x="13562" y="5774"/>
                </a:lnTo>
                <a:lnTo>
                  <a:pt x="14232" y="4899"/>
                </a:lnTo>
                <a:lnTo>
                  <a:pt x="14000" y="5599"/>
                </a:lnTo>
                <a:lnTo>
                  <a:pt x="14320" y="5599"/>
                </a:lnTo>
                <a:lnTo>
                  <a:pt x="13737" y="6415"/>
                </a:lnTo>
                <a:close/>
                <a:moveTo>
                  <a:pt x="13737" y="3994"/>
                </a:moveTo>
                <a:lnTo>
                  <a:pt x="13912" y="3383"/>
                </a:lnTo>
                <a:lnTo>
                  <a:pt x="13562" y="3383"/>
                </a:lnTo>
                <a:lnTo>
                  <a:pt x="14232" y="2509"/>
                </a:lnTo>
                <a:lnTo>
                  <a:pt x="14000" y="3179"/>
                </a:lnTo>
                <a:lnTo>
                  <a:pt x="14320" y="3179"/>
                </a:lnTo>
                <a:lnTo>
                  <a:pt x="13737" y="3994"/>
                </a:lnTo>
                <a:close/>
                <a:moveTo>
                  <a:pt x="13737" y="1604"/>
                </a:moveTo>
                <a:lnTo>
                  <a:pt x="13912" y="962"/>
                </a:lnTo>
                <a:lnTo>
                  <a:pt x="13562" y="962"/>
                </a:lnTo>
                <a:lnTo>
                  <a:pt x="14232" y="88"/>
                </a:lnTo>
                <a:lnTo>
                  <a:pt x="14000" y="788"/>
                </a:lnTo>
                <a:lnTo>
                  <a:pt x="14320" y="788"/>
                </a:lnTo>
                <a:lnTo>
                  <a:pt x="13737" y="1604"/>
                </a:lnTo>
                <a:close/>
                <a:moveTo>
                  <a:pt x="14494" y="7727"/>
                </a:moveTo>
                <a:lnTo>
                  <a:pt x="14670" y="7086"/>
                </a:lnTo>
                <a:lnTo>
                  <a:pt x="14320" y="7086"/>
                </a:lnTo>
                <a:lnTo>
                  <a:pt x="14991" y="6211"/>
                </a:lnTo>
                <a:lnTo>
                  <a:pt x="14757" y="6911"/>
                </a:lnTo>
                <a:lnTo>
                  <a:pt x="15107" y="6911"/>
                </a:lnTo>
                <a:lnTo>
                  <a:pt x="14494" y="7727"/>
                </a:lnTo>
                <a:close/>
                <a:moveTo>
                  <a:pt x="15165" y="6415"/>
                </a:moveTo>
                <a:lnTo>
                  <a:pt x="15341" y="5774"/>
                </a:lnTo>
                <a:lnTo>
                  <a:pt x="14991" y="5774"/>
                </a:lnTo>
                <a:lnTo>
                  <a:pt x="15661" y="4899"/>
                </a:lnTo>
                <a:lnTo>
                  <a:pt x="15427" y="5599"/>
                </a:lnTo>
                <a:lnTo>
                  <a:pt x="15777" y="5599"/>
                </a:lnTo>
                <a:lnTo>
                  <a:pt x="15165" y="6415"/>
                </a:lnTo>
                <a:close/>
                <a:moveTo>
                  <a:pt x="15165" y="3994"/>
                </a:moveTo>
                <a:lnTo>
                  <a:pt x="15341" y="3383"/>
                </a:lnTo>
                <a:lnTo>
                  <a:pt x="14991" y="3383"/>
                </a:lnTo>
                <a:lnTo>
                  <a:pt x="15661" y="2509"/>
                </a:lnTo>
                <a:lnTo>
                  <a:pt x="15427" y="3179"/>
                </a:lnTo>
                <a:lnTo>
                  <a:pt x="15777" y="3179"/>
                </a:lnTo>
                <a:lnTo>
                  <a:pt x="15165" y="3994"/>
                </a:lnTo>
                <a:close/>
                <a:moveTo>
                  <a:pt x="15165" y="1604"/>
                </a:moveTo>
                <a:lnTo>
                  <a:pt x="15341" y="962"/>
                </a:lnTo>
                <a:lnTo>
                  <a:pt x="14991" y="962"/>
                </a:lnTo>
                <a:lnTo>
                  <a:pt x="15661" y="88"/>
                </a:lnTo>
                <a:lnTo>
                  <a:pt x="15427" y="788"/>
                </a:lnTo>
                <a:lnTo>
                  <a:pt x="15777" y="788"/>
                </a:lnTo>
                <a:lnTo>
                  <a:pt x="15165" y="1604"/>
                </a:lnTo>
                <a:close/>
                <a:moveTo>
                  <a:pt x="15924" y="7727"/>
                </a:moveTo>
                <a:lnTo>
                  <a:pt x="16098" y="7086"/>
                </a:lnTo>
                <a:lnTo>
                  <a:pt x="15777" y="7086"/>
                </a:lnTo>
                <a:lnTo>
                  <a:pt x="16420" y="6211"/>
                </a:lnTo>
                <a:lnTo>
                  <a:pt x="16186" y="6911"/>
                </a:lnTo>
                <a:lnTo>
                  <a:pt x="16536" y="6911"/>
                </a:lnTo>
                <a:lnTo>
                  <a:pt x="15924" y="7727"/>
                </a:lnTo>
                <a:close/>
                <a:moveTo>
                  <a:pt x="16594" y="6415"/>
                </a:moveTo>
                <a:lnTo>
                  <a:pt x="16770" y="5774"/>
                </a:lnTo>
                <a:lnTo>
                  <a:pt x="16448" y="5774"/>
                </a:lnTo>
                <a:lnTo>
                  <a:pt x="17091" y="4899"/>
                </a:lnTo>
                <a:lnTo>
                  <a:pt x="16857" y="5599"/>
                </a:lnTo>
                <a:lnTo>
                  <a:pt x="17207" y="5599"/>
                </a:lnTo>
                <a:lnTo>
                  <a:pt x="16594" y="6415"/>
                </a:lnTo>
                <a:close/>
                <a:moveTo>
                  <a:pt x="16594" y="3994"/>
                </a:moveTo>
                <a:lnTo>
                  <a:pt x="16770" y="3383"/>
                </a:lnTo>
                <a:lnTo>
                  <a:pt x="16448" y="3383"/>
                </a:lnTo>
                <a:lnTo>
                  <a:pt x="17091" y="2509"/>
                </a:lnTo>
                <a:lnTo>
                  <a:pt x="16857" y="3179"/>
                </a:lnTo>
                <a:lnTo>
                  <a:pt x="17207" y="3179"/>
                </a:lnTo>
                <a:lnTo>
                  <a:pt x="16594" y="3994"/>
                </a:lnTo>
                <a:close/>
                <a:moveTo>
                  <a:pt x="16594" y="1604"/>
                </a:moveTo>
                <a:lnTo>
                  <a:pt x="16770" y="962"/>
                </a:lnTo>
                <a:lnTo>
                  <a:pt x="16448" y="962"/>
                </a:lnTo>
                <a:lnTo>
                  <a:pt x="17091" y="88"/>
                </a:lnTo>
                <a:lnTo>
                  <a:pt x="16857" y="788"/>
                </a:lnTo>
                <a:lnTo>
                  <a:pt x="17207" y="788"/>
                </a:lnTo>
                <a:lnTo>
                  <a:pt x="16594" y="1604"/>
                </a:lnTo>
                <a:close/>
                <a:moveTo>
                  <a:pt x="17382" y="7727"/>
                </a:moveTo>
                <a:lnTo>
                  <a:pt x="17557" y="7086"/>
                </a:lnTo>
                <a:lnTo>
                  <a:pt x="17207" y="7086"/>
                </a:lnTo>
                <a:lnTo>
                  <a:pt x="17877" y="6211"/>
                </a:lnTo>
                <a:lnTo>
                  <a:pt x="17644" y="6911"/>
                </a:lnTo>
                <a:lnTo>
                  <a:pt x="17965" y="6911"/>
                </a:lnTo>
                <a:lnTo>
                  <a:pt x="17382" y="7727"/>
                </a:lnTo>
                <a:close/>
                <a:moveTo>
                  <a:pt x="18024" y="6415"/>
                </a:moveTo>
                <a:lnTo>
                  <a:pt x="18227" y="5774"/>
                </a:lnTo>
                <a:lnTo>
                  <a:pt x="17877" y="5774"/>
                </a:lnTo>
                <a:lnTo>
                  <a:pt x="18548" y="4899"/>
                </a:lnTo>
                <a:lnTo>
                  <a:pt x="18315" y="5599"/>
                </a:lnTo>
                <a:lnTo>
                  <a:pt x="18636" y="5599"/>
                </a:lnTo>
                <a:lnTo>
                  <a:pt x="18024" y="6415"/>
                </a:lnTo>
                <a:close/>
                <a:moveTo>
                  <a:pt x="18024" y="3994"/>
                </a:moveTo>
                <a:lnTo>
                  <a:pt x="18227" y="3383"/>
                </a:lnTo>
                <a:lnTo>
                  <a:pt x="17877" y="3383"/>
                </a:lnTo>
                <a:lnTo>
                  <a:pt x="18548" y="2509"/>
                </a:lnTo>
                <a:lnTo>
                  <a:pt x="18315" y="3179"/>
                </a:lnTo>
                <a:lnTo>
                  <a:pt x="18636" y="3179"/>
                </a:lnTo>
                <a:lnTo>
                  <a:pt x="18024" y="3994"/>
                </a:lnTo>
                <a:close/>
                <a:moveTo>
                  <a:pt x="18024" y="1604"/>
                </a:moveTo>
                <a:lnTo>
                  <a:pt x="18227" y="962"/>
                </a:lnTo>
                <a:lnTo>
                  <a:pt x="17877" y="962"/>
                </a:lnTo>
                <a:lnTo>
                  <a:pt x="18548" y="88"/>
                </a:lnTo>
                <a:lnTo>
                  <a:pt x="18315" y="788"/>
                </a:lnTo>
                <a:lnTo>
                  <a:pt x="18636" y="788"/>
                </a:lnTo>
                <a:lnTo>
                  <a:pt x="18024" y="1604"/>
                </a:lnTo>
                <a:close/>
                <a:moveTo>
                  <a:pt x="18811" y="7727"/>
                </a:moveTo>
                <a:lnTo>
                  <a:pt x="18986" y="7086"/>
                </a:lnTo>
                <a:lnTo>
                  <a:pt x="18636" y="7086"/>
                </a:lnTo>
                <a:lnTo>
                  <a:pt x="19307" y="6211"/>
                </a:lnTo>
                <a:lnTo>
                  <a:pt x="19074" y="6911"/>
                </a:lnTo>
                <a:lnTo>
                  <a:pt x="19424" y="6911"/>
                </a:lnTo>
                <a:lnTo>
                  <a:pt x="18811" y="7727"/>
                </a:lnTo>
                <a:close/>
                <a:moveTo>
                  <a:pt x="19482" y="6415"/>
                </a:moveTo>
                <a:lnTo>
                  <a:pt x="19657" y="5774"/>
                </a:lnTo>
                <a:lnTo>
                  <a:pt x="19307" y="5774"/>
                </a:lnTo>
                <a:lnTo>
                  <a:pt x="19977" y="4899"/>
                </a:lnTo>
                <a:lnTo>
                  <a:pt x="19744" y="5599"/>
                </a:lnTo>
                <a:lnTo>
                  <a:pt x="20094" y="5599"/>
                </a:lnTo>
                <a:lnTo>
                  <a:pt x="19482" y="6415"/>
                </a:lnTo>
                <a:close/>
                <a:moveTo>
                  <a:pt x="19482" y="3994"/>
                </a:moveTo>
                <a:lnTo>
                  <a:pt x="19657" y="3383"/>
                </a:lnTo>
                <a:lnTo>
                  <a:pt x="19307" y="3383"/>
                </a:lnTo>
                <a:lnTo>
                  <a:pt x="19977" y="2509"/>
                </a:lnTo>
                <a:lnTo>
                  <a:pt x="19744" y="3179"/>
                </a:lnTo>
                <a:lnTo>
                  <a:pt x="20094" y="3179"/>
                </a:lnTo>
                <a:lnTo>
                  <a:pt x="19482" y="3994"/>
                </a:lnTo>
                <a:close/>
                <a:moveTo>
                  <a:pt x="19482" y="1604"/>
                </a:moveTo>
                <a:lnTo>
                  <a:pt x="19657" y="962"/>
                </a:lnTo>
                <a:lnTo>
                  <a:pt x="19307" y="962"/>
                </a:lnTo>
                <a:lnTo>
                  <a:pt x="19977" y="88"/>
                </a:lnTo>
                <a:lnTo>
                  <a:pt x="19744" y="788"/>
                </a:lnTo>
                <a:lnTo>
                  <a:pt x="20094" y="788"/>
                </a:lnTo>
                <a:lnTo>
                  <a:pt x="19482" y="1604"/>
                </a:lnTo>
                <a:close/>
                <a:moveTo>
                  <a:pt x="20240" y="7727"/>
                </a:moveTo>
                <a:lnTo>
                  <a:pt x="20415" y="7086"/>
                </a:lnTo>
                <a:lnTo>
                  <a:pt x="20094" y="7086"/>
                </a:lnTo>
                <a:lnTo>
                  <a:pt x="20736" y="6211"/>
                </a:lnTo>
                <a:lnTo>
                  <a:pt x="20503" y="6911"/>
                </a:lnTo>
                <a:lnTo>
                  <a:pt x="20853" y="6911"/>
                </a:lnTo>
                <a:lnTo>
                  <a:pt x="20240" y="7727"/>
                </a:lnTo>
                <a:close/>
                <a:moveTo>
                  <a:pt x="20911" y="6415"/>
                </a:moveTo>
                <a:lnTo>
                  <a:pt x="21086" y="5774"/>
                </a:lnTo>
                <a:lnTo>
                  <a:pt x="20765" y="5774"/>
                </a:lnTo>
                <a:lnTo>
                  <a:pt x="21407" y="4899"/>
                </a:lnTo>
                <a:lnTo>
                  <a:pt x="21174" y="5599"/>
                </a:lnTo>
                <a:lnTo>
                  <a:pt x="21524" y="5599"/>
                </a:lnTo>
                <a:lnTo>
                  <a:pt x="20911" y="6415"/>
                </a:lnTo>
                <a:close/>
                <a:moveTo>
                  <a:pt x="20911" y="3994"/>
                </a:moveTo>
                <a:lnTo>
                  <a:pt x="21086" y="3383"/>
                </a:lnTo>
                <a:lnTo>
                  <a:pt x="20765" y="3383"/>
                </a:lnTo>
                <a:lnTo>
                  <a:pt x="21407" y="2509"/>
                </a:lnTo>
                <a:lnTo>
                  <a:pt x="21174" y="3179"/>
                </a:lnTo>
                <a:lnTo>
                  <a:pt x="21524" y="3179"/>
                </a:lnTo>
                <a:lnTo>
                  <a:pt x="20911" y="3994"/>
                </a:lnTo>
                <a:close/>
                <a:moveTo>
                  <a:pt x="20911" y="1604"/>
                </a:moveTo>
                <a:lnTo>
                  <a:pt x="21086" y="962"/>
                </a:lnTo>
                <a:lnTo>
                  <a:pt x="20765" y="962"/>
                </a:lnTo>
                <a:lnTo>
                  <a:pt x="21407" y="88"/>
                </a:lnTo>
                <a:lnTo>
                  <a:pt x="21174" y="788"/>
                </a:lnTo>
                <a:lnTo>
                  <a:pt x="21524" y="788"/>
                </a:lnTo>
                <a:lnTo>
                  <a:pt x="20911" y="1604"/>
                </a:lnTo>
                <a:close/>
                <a:moveTo>
                  <a:pt x="21669" y="7727"/>
                </a:moveTo>
                <a:lnTo>
                  <a:pt x="21874" y="7086"/>
                </a:lnTo>
                <a:lnTo>
                  <a:pt x="21524" y="7086"/>
                </a:lnTo>
                <a:lnTo>
                  <a:pt x="22194" y="6211"/>
                </a:lnTo>
                <a:lnTo>
                  <a:pt x="21961" y="6911"/>
                </a:lnTo>
                <a:lnTo>
                  <a:pt x="22282" y="6911"/>
                </a:lnTo>
                <a:lnTo>
                  <a:pt x="21669" y="7727"/>
                </a:lnTo>
                <a:close/>
                <a:moveTo>
                  <a:pt x="22340" y="6415"/>
                </a:moveTo>
                <a:lnTo>
                  <a:pt x="22544" y="5774"/>
                </a:lnTo>
                <a:lnTo>
                  <a:pt x="22194" y="5774"/>
                </a:lnTo>
                <a:lnTo>
                  <a:pt x="22836" y="4899"/>
                </a:lnTo>
                <a:lnTo>
                  <a:pt x="22632" y="5599"/>
                </a:lnTo>
                <a:lnTo>
                  <a:pt x="22953" y="5599"/>
                </a:lnTo>
                <a:lnTo>
                  <a:pt x="22340" y="6415"/>
                </a:lnTo>
                <a:close/>
                <a:moveTo>
                  <a:pt x="22340" y="3994"/>
                </a:moveTo>
                <a:lnTo>
                  <a:pt x="22544" y="3383"/>
                </a:lnTo>
                <a:lnTo>
                  <a:pt x="22194" y="3383"/>
                </a:lnTo>
                <a:lnTo>
                  <a:pt x="22836" y="2509"/>
                </a:lnTo>
                <a:lnTo>
                  <a:pt x="22632" y="3179"/>
                </a:lnTo>
                <a:lnTo>
                  <a:pt x="22953" y="3179"/>
                </a:lnTo>
                <a:lnTo>
                  <a:pt x="22340" y="3994"/>
                </a:lnTo>
                <a:close/>
                <a:moveTo>
                  <a:pt x="22340" y="1604"/>
                </a:moveTo>
                <a:lnTo>
                  <a:pt x="22544" y="962"/>
                </a:lnTo>
                <a:lnTo>
                  <a:pt x="22194" y="962"/>
                </a:lnTo>
                <a:lnTo>
                  <a:pt x="22836" y="88"/>
                </a:lnTo>
                <a:lnTo>
                  <a:pt x="22632" y="788"/>
                </a:lnTo>
                <a:lnTo>
                  <a:pt x="22953" y="788"/>
                </a:lnTo>
                <a:lnTo>
                  <a:pt x="22340" y="1604"/>
                </a:lnTo>
                <a:close/>
                <a:moveTo>
                  <a:pt x="23127" y="7727"/>
                </a:moveTo>
                <a:lnTo>
                  <a:pt x="23303" y="7086"/>
                </a:lnTo>
                <a:lnTo>
                  <a:pt x="22953" y="7086"/>
                </a:lnTo>
                <a:lnTo>
                  <a:pt x="23624" y="6211"/>
                </a:lnTo>
                <a:lnTo>
                  <a:pt x="23390" y="6911"/>
                </a:lnTo>
                <a:lnTo>
                  <a:pt x="23740" y="6911"/>
                </a:lnTo>
                <a:lnTo>
                  <a:pt x="23127" y="7727"/>
                </a:lnTo>
                <a:close/>
                <a:moveTo>
                  <a:pt x="23798" y="6415"/>
                </a:moveTo>
                <a:lnTo>
                  <a:pt x="23974" y="5774"/>
                </a:lnTo>
                <a:lnTo>
                  <a:pt x="23624" y="5774"/>
                </a:lnTo>
                <a:lnTo>
                  <a:pt x="24294" y="4899"/>
                </a:lnTo>
                <a:lnTo>
                  <a:pt x="24060" y="5599"/>
                </a:lnTo>
                <a:lnTo>
                  <a:pt x="24410" y="5599"/>
                </a:lnTo>
                <a:lnTo>
                  <a:pt x="23798" y="6415"/>
                </a:lnTo>
                <a:close/>
                <a:moveTo>
                  <a:pt x="23798" y="3994"/>
                </a:moveTo>
                <a:lnTo>
                  <a:pt x="23974" y="3383"/>
                </a:lnTo>
                <a:lnTo>
                  <a:pt x="23624" y="3383"/>
                </a:lnTo>
                <a:lnTo>
                  <a:pt x="24294" y="2509"/>
                </a:lnTo>
                <a:lnTo>
                  <a:pt x="24060" y="3179"/>
                </a:lnTo>
                <a:lnTo>
                  <a:pt x="24410" y="3179"/>
                </a:lnTo>
                <a:lnTo>
                  <a:pt x="23798" y="3994"/>
                </a:lnTo>
                <a:close/>
                <a:moveTo>
                  <a:pt x="23798" y="1604"/>
                </a:moveTo>
                <a:lnTo>
                  <a:pt x="23974" y="962"/>
                </a:lnTo>
                <a:lnTo>
                  <a:pt x="23624" y="962"/>
                </a:lnTo>
                <a:lnTo>
                  <a:pt x="24294" y="88"/>
                </a:lnTo>
                <a:lnTo>
                  <a:pt x="24060" y="788"/>
                </a:lnTo>
                <a:lnTo>
                  <a:pt x="24410" y="788"/>
                </a:lnTo>
                <a:lnTo>
                  <a:pt x="23798" y="1604"/>
                </a:lnTo>
                <a:close/>
                <a:moveTo>
                  <a:pt x="24557" y="7727"/>
                </a:moveTo>
                <a:lnTo>
                  <a:pt x="24732" y="7086"/>
                </a:lnTo>
                <a:lnTo>
                  <a:pt x="24410" y="7086"/>
                </a:lnTo>
                <a:lnTo>
                  <a:pt x="25053" y="6211"/>
                </a:lnTo>
                <a:lnTo>
                  <a:pt x="24819" y="6911"/>
                </a:lnTo>
                <a:lnTo>
                  <a:pt x="25169" y="6911"/>
                </a:lnTo>
                <a:lnTo>
                  <a:pt x="24557" y="7727"/>
                </a:lnTo>
                <a:close/>
                <a:moveTo>
                  <a:pt x="25227" y="6415"/>
                </a:moveTo>
                <a:lnTo>
                  <a:pt x="25403" y="5774"/>
                </a:lnTo>
                <a:lnTo>
                  <a:pt x="25053" y="5774"/>
                </a:lnTo>
                <a:lnTo>
                  <a:pt x="25724" y="4899"/>
                </a:lnTo>
                <a:lnTo>
                  <a:pt x="25490" y="5599"/>
                </a:lnTo>
                <a:lnTo>
                  <a:pt x="25840" y="5599"/>
                </a:lnTo>
                <a:lnTo>
                  <a:pt x="25227" y="6415"/>
                </a:lnTo>
                <a:close/>
                <a:moveTo>
                  <a:pt x="25227" y="3994"/>
                </a:moveTo>
                <a:lnTo>
                  <a:pt x="25403" y="3383"/>
                </a:lnTo>
                <a:lnTo>
                  <a:pt x="25053" y="3383"/>
                </a:lnTo>
                <a:lnTo>
                  <a:pt x="25724" y="2509"/>
                </a:lnTo>
                <a:lnTo>
                  <a:pt x="25490" y="3179"/>
                </a:lnTo>
                <a:lnTo>
                  <a:pt x="25840" y="3179"/>
                </a:lnTo>
                <a:lnTo>
                  <a:pt x="25227" y="3994"/>
                </a:lnTo>
                <a:close/>
                <a:moveTo>
                  <a:pt x="25227" y="1604"/>
                </a:moveTo>
                <a:lnTo>
                  <a:pt x="25403" y="962"/>
                </a:lnTo>
                <a:lnTo>
                  <a:pt x="25053" y="962"/>
                </a:lnTo>
                <a:lnTo>
                  <a:pt x="25724" y="88"/>
                </a:lnTo>
                <a:lnTo>
                  <a:pt x="25490" y="788"/>
                </a:lnTo>
                <a:lnTo>
                  <a:pt x="25840" y="788"/>
                </a:lnTo>
                <a:lnTo>
                  <a:pt x="25227" y="1604"/>
                </a:lnTo>
                <a:close/>
                <a:moveTo>
                  <a:pt x="25986" y="7727"/>
                </a:moveTo>
                <a:lnTo>
                  <a:pt x="26190" y="7086"/>
                </a:lnTo>
                <a:lnTo>
                  <a:pt x="25840" y="7086"/>
                </a:lnTo>
                <a:lnTo>
                  <a:pt x="26481" y="6211"/>
                </a:lnTo>
                <a:lnTo>
                  <a:pt x="26277" y="6911"/>
                </a:lnTo>
                <a:lnTo>
                  <a:pt x="26598" y="6911"/>
                </a:lnTo>
                <a:lnTo>
                  <a:pt x="25986" y="7727"/>
                </a:lnTo>
                <a:close/>
                <a:moveTo>
                  <a:pt x="26657" y="6415"/>
                </a:moveTo>
                <a:lnTo>
                  <a:pt x="26831" y="5774"/>
                </a:lnTo>
                <a:lnTo>
                  <a:pt x="26510" y="5774"/>
                </a:lnTo>
                <a:lnTo>
                  <a:pt x="27152" y="4899"/>
                </a:lnTo>
                <a:lnTo>
                  <a:pt x="26919" y="5599"/>
                </a:lnTo>
                <a:lnTo>
                  <a:pt x="27269" y="5599"/>
                </a:lnTo>
                <a:lnTo>
                  <a:pt x="26657" y="6415"/>
                </a:lnTo>
                <a:close/>
                <a:moveTo>
                  <a:pt x="26657" y="3994"/>
                </a:moveTo>
                <a:lnTo>
                  <a:pt x="26831" y="3383"/>
                </a:lnTo>
                <a:lnTo>
                  <a:pt x="26510" y="3383"/>
                </a:lnTo>
                <a:lnTo>
                  <a:pt x="27152" y="2509"/>
                </a:lnTo>
                <a:lnTo>
                  <a:pt x="26919" y="3179"/>
                </a:lnTo>
                <a:lnTo>
                  <a:pt x="27269" y="3179"/>
                </a:lnTo>
                <a:lnTo>
                  <a:pt x="26657" y="3994"/>
                </a:lnTo>
                <a:close/>
                <a:moveTo>
                  <a:pt x="26657" y="1604"/>
                </a:moveTo>
                <a:lnTo>
                  <a:pt x="26831" y="962"/>
                </a:lnTo>
                <a:lnTo>
                  <a:pt x="26510" y="962"/>
                </a:lnTo>
                <a:lnTo>
                  <a:pt x="27152" y="88"/>
                </a:lnTo>
                <a:lnTo>
                  <a:pt x="26919" y="788"/>
                </a:lnTo>
                <a:lnTo>
                  <a:pt x="27269" y="788"/>
                </a:lnTo>
                <a:lnTo>
                  <a:pt x="26657" y="16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39" name="Freeform 1">
            <a:extLst>
              <a:ext uri="{FF2B5EF4-FFF2-40B4-BE49-F238E27FC236}">
                <a16:creationId xmlns:a16="http://schemas.microsoft.com/office/drawing/2014/main" id="{83A4367C-93D0-447F-A8AF-E6C02B648C55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6492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463EE97A-F19C-437E-864E-D6CAE83E3B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98240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1B17C4-5237-4800-A374-9C16C4CBD8A3}"/>
              </a:ext>
            </a:extLst>
          </p:cNvPr>
          <p:cNvGrpSpPr/>
          <p:nvPr userDrawn="1"/>
        </p:nvGrpSpPr>
        <p:grpSpPr>
          <a:xfrm>
            <a:off x="0" y="3444240"/>
            <a:ext cx="12192000" cy="3413760"/>
            <a:chOff x="0" y="2583180"/>
            <a:chExt cx="9144000" cy="256032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104446-07F5-448F-B80C-0012E6CA6002}"/>
                </a:ext>
              </a:extLst>
            </p:cNvPr>
            <p:cNvSpPr/>
            <p:nvPr userDrawn="1"/>
          </p:nvSpPr>
          <p:spPr>
            <a:xfrm>
              <a:off x="0" y="2583180"/>
              <a:ext cx="9144000" cy="25603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D8A5D291-B253-4B80-99AA-90B4BD9FECE9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0" y="2583180"/>
              <a:ext cx="9144000" cy="2560320"/>
            </a:xfrm>
            <a:custGeom>
              <a:avLst/>
              <a:gdLst>
                <a:gd name="T0" fmla="*/ 5804 w 27999"/>
                <a:gd name="T1" fmla="*/ 1021 h 7816"/>
                <a:gd name="T2" fmla="*/ 7845 w 27999"/>
                <a:gd name="T3" fmla="*/ 2042 h 7816"/>
                <a:gd name="T4" fmla="*/ 16041 w 27999"/>
                <a:gd name="T5" fmla="*/ 2042 h 7816"/>
                <a:gd name="T6" fmla="*/ 3762 w 27999"/>
                <a:gd name="T7" fmla="*/ 0 h 7816"/>
                <a:gd name="T8" fmla="*/ 14000 w 27999"/>
                <a:gd name="T9" fmla="*/ 2042 h 7816"/>
                <a:gd name="T10" fmla="*/ 9916 w 27999"/>
                <a:gd name="T11" fmla="*/ 2042 h 7816"/>
                <a:gd name="T12" fmla="*/ 9916 w 27999"/>
                <a:gd name="T13" fmla="*/ 1021 h 7816"/>
                <a:gd name="T14" fmla="*/ 700 w 27999"/>
                <a:gd name="T15" fmla="*/ 5103 h 7816"/>
                <a:gd name="T16" fmla="*/ 4783 w 27999"/>
                <a:gd name="T17" fmla="*/ 3062 h 7816"/>
                <a:gd name="T18" fmla="*/ 5804 w 27999"/>
                <a:gd name="T19" fmla="*/ 4082 h 7816"/>
                <a:gd name="T20" fmla="*/ 5804 w 27999"/>
                <a:gd name="T21" fmla="*/ 6124 h 7816"/>
                <a:gd name="T22" fmla="*/ 1721 w 27999"/>
                <a:gd name="T23" fmla="*/ 2042 h 7816"/>
                <a:gd name="T24" fmla="*/ 1721 w 27999"/>
                <a:gd name="T25" fmla="*/ 3062 h 7816"/>
                <a:gd name="T26" fmla="*/ 20153 w 27999"/>
                <a:gd name="T27" fmla="*/ 1021 h 7816"/>
                <a:gd name="T28" fmla="*/ 18082 w 27999"/>
                <a:gd name="T29" fmla="*/ 2042 h 7816"/>
                <a:gd name="T30" fmla="*/ 26277 w 27999"/>
                <a:gd name="T31" fmla="*/ 2042 h 7816"/>
                <a:gd name="T32" fmla="*/ 24236 w 27999"/>
                <a:gd name="T33" fmla="*/ 2042 h 7816"/>
                <a:gd name="T34" fmla="*/ 9916 w 27999"/>
                <a:gd name="T35" fmla="*/ 2042 h 7816"/>
                <a:gd name="T36" fmla="*/ 9916 w 27999"/>
                <a:gd name="T37" fmla="*/ 4082 h 7816"/>
                <a:gd name="T38" fmla="*/ 27298 w 27999"/>
                <a:gd name="T39" fmla="*/ 1021 h 7816"/>
                <a:gd name="T40" fmla="*/ 20153 w 27999"/>
                <a:gd name="T41" fmla="*/ 2042 h 7816"/>
                <a:gd name="T42" fmla="*/ 17061 w 27999"/>
                <a:gd name="T43" fmla="*/ 3062 h 7816"/>
                <a:gd name="T44" fmla="*/ 18082 w 27999"/>
                <a:gd name="T45" fmla="*/ 3062 h 7816"/>
                <a:gd name="T46" fmla="*/ 22194 w 27999"/>
                <a:gd name="T47" fmla="*/ 3062 h 7816"/>
                <a:gd name="T48" fmla="*/ 14000 w 27999"/>
                <a:gd name="T49" fmla="*/ 4082 h 7816"/>
                <a:gd name="T50" fmla="*/ 11958 w 27999"/>
                <a:gd name="T51" fmla="*/ 4082 h 7816"/>
                <a:gd name="T52" fmla="*/ 21174 w 27999"/>
                <a:gd name="T53" fmla="*/ 1021 h 7816"/>
                <a:gd name="T54" fmla="*/ 20153 w 27999"/>
                <a:gd name="T55" fmla="*/ 7815 h 7816"/>
                <a:gd name="T56" fmla="*/ 21174 w 27999"/>
                <a:gd name="T57" fmla="*/ 7174 h 7816"/>
                <a:gd name="T58" fmla="*/ 18169 w 27999"/>
                <a:gd name="T59" fmla="*/ 6153 h 7816"/>
                <a:gd name="T60" fmla="*/ 18082 w 27999"/>
                <a:gd name="T61" fmla="*/ 6124 h 7816"/>
                <a:gd name="T62" fmla="*/ 16827 w 27999"/>
                <a:gd name="T63" fmla="*/ 7815 h 7816"/>
                <a:gd name="T64" fmla="*/ 24236 w 27999"/>
                <a:gd name="T65" fmla="*/ 6124 h 7816"/>
                <a:gd name="T66" fmla="*/ 27298 w 27999"/>
                <a:gd name="T67" fmla="*/ 5103 h 7816"/>
                <a:gd name="T68" fmla="*/ 14000 w 27999"/>
                <a:gd name="T69" fmla="*/ 6124 h 7816"/>
                <a:gd name="T70" fmla="*/ 27998 w 27999"/>
                <a:gd name="T71" fmla="*/ 6094 h 7816"/>
                <a:gd name="T72" fmla="*/ 25257 w 27999"/>
                <a:gd name="T73" fmla="*/ 7174 h 7816"/>
                <a:gd name="T74" fmla="*/ 25519 w 27999"/>
                <a:gd name="T75" fmla="*/ 7815 h 7816"/>
                <a:gd name="T76" fmla="*/ 27998 w 27999"/>
                <a:gd name="T77" fmla="*/ 1983 h 7816"/>
                <a:gd name="T78" fmla="*/ 27298 w 27999"/>
                <a:gd name="T79" fmla="*/ 3062 h 7816"/>
                <a:gd name="T80" fmla="*/ 11958 w 27999"/>
                <a:gd name="T81" fmla="*/ 6124 h 7816"/>
                <a:gd name="T82" fmla="*/ 7845 w 27999"/>
                <a:gd name="T83" fmla="*/ 4082 h 7816"/>
                <a:gd name="T84" fmla="*/ 5804 w 27999"/>
                <a:gd name="T85" fmla="*/ 6124 h 7816"/>
                <a:gd name="T86" fmla="*/ 5804 w 27999"/>
                <a:gd name="T87" fmla="*/ 6124 h 7816"/>
                <a:gd name="T88" fmla="*/ 3762 w 27999"/>
                <a:gd name="T89" fmla="*/ 6124 h 7816"/>
                <a:gd name="T90" fmla="*/ 9916 w 27999"/>
                <a:gd name="T91" fmla="*/ 6124 h 7816"/>
                <a:gd name="T92" fmla="*/ 6825 w 27999"/>
                <a:gd name="T93" fmla="*/ 7174 h 7816"/>
                <a:gd name="T94" fmla="*/ 10937 w 27999"/>
                <a:gd name="T95" fmla="*/ 7174 h 7816"/>
                <a:gd name="T96" fmla="*/ 4521 w 27999"/>
                <a:gd name="T97" fmla="*/ 7815 h 7816"/>
                <a:gd name="T98" fmla="*/ 22194 w 27999"/>
                <a:gd name="T99" fmla="*/ 4082 h 7816"/>
                <a:gd name="T100" fmla="*/ 1721 w 27999"/>
                <a:gd name="T101" fmla="*/ 4082 h 7816"/>
                <a:gd name="T102" fmla="*/ 700 w 27999"/>
                <a:gd name="T103" fmla="*/ 7174 h 7816"/>
                <a:gd name="T104" fmla="*/ 1721 w 27999"/>
                <a:gd name="T105" fmla="*/ 7174 h 7816"/>
                <a:gd name="T106" fmla="*/ 11958 w 27999"/>
                <a:gd name="T107" fmla="*/ 5103 h 7816"/>
                <a:gd name="T108" fmla="*/ 14000 w 27999"/>
                <a:gd name="T109" fmla="*/ 4082 h 7816"/>
                <a:gd name="T110" fmla="*/ 16041 w 27999"/>
                <a:gd name="T111" fmla="*/ 4082 h 7816"/>
                <a:gd name="T112" fmla="*/ 20153 w 27999"/>
                <a:gd name="T113" fmla="*/ 5103 h 7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99" h="7816">
                  <a:moveTo>
                    <a:pt x="5804" y="1021"/>
                  </a:moveTo>
                  <a:lnTo>
                    <a:pt x="5804" y="1021"/>
                  </a:lnTo>
                  <a:cubicBezTo>
                    <a:pt x="4783" y="1021"/>
                    <a:pt x="4783" y="1021"/>
                    <a:pt x="4783" y="1021"/>
                  </a:cubicBezTo>
                  <a:cubicBezTo>
                    <a:pt x="4783" y="467"/>
                    <a:pt x="5250" y="0"/>
                    <a:pt x="5804" y="0"/>
                  </a:cubicBezTo>
                  <a:cubicBezTo>
                    <a:pt x="6388" y="0"/>
                    <a:pt x="6825" y="467"/>
                    <a:pt x="6825" y="1021"/>
                  </a:cubicBezTo>
                  <a:cubicBezTo>
                    <a:pt x="6825" y="1575"/>
                    <a:pt x="6388" y="2042"/>
                    <a:pt x="5804" y="2042"/>
                  </a:cubicBezTo>
                  <a:lnTo>
                    <a:pt x="5804" y="1021"/>
                  </a:lnTo>
                  <a:close/>
                  <a:moveTo>
                    <a:pt x="7845" y="2042"/>
                  </a:moveTo>
                  <a:lnTo>
                    <a:pt x="7845" y="2042"/>
                  </a:lnTo>
                  <a:cubicBezTo>
                    <a:pt x="8429" y="2042"/>
                    <a:pt x="8866" y="1575"/>
                    <a:pt x="8866" y="1021"/>
                  </a:cubicBezTo>
                  <a:cubicBezTo>
                    <a:pt x="8866" y="467"/>
                    <a:pt x="8429" y="0"/>
                    <a:pt x="7845" y="0"/>
                  </a:cubicBezTo>
                  <a:cubicBezTo>
                    <a:pt x="7845" y="1021"/>
                    <a:pt x="7845" y="1021"/>
                    <a:pt x="7845" y="1021"/>
                  </a:cubicBezTo>
                  <a:cubicBezTo>
                    <a:pt x="6825" y="1021"/>
                    <a:pt x="6825" y="1021"/>
                    <a:pt x="6825" y="1021"/>
                  </a:cubicBezTo>
                  <a:cubicBezTo>
                    <a:pt x="6825" y="1575"/>
                    <a:pt x="7292" y="2042"/>
                    <a:pt x="7845" y="2042"/>
                  </a:cubicBezTo>
                  <a:close/>
                  <a:moveTo>
                    <a:pt x="16041" y="2042"/>
                  </a:moveTo>
                  <a:lnTo>
                    <a:pt x="16041" y="2042"/>
                  </a:lnTo>
                  <a:cubicBezTo>
                    <a:pt x="16624" y="2042"/>
                    <a:pt x="17061" y="1575"/>
                    <a:pt x="17061" y="1021"/>
                  </a:cubicBezTo>
                  <a:cubicBezTo>
                    <a:pt x="17061" y="467"/>
                    <a:pt x="16624" y="0"/>
                    <a:pt x="16041" y="0"/>
                  </a:cubicBezTo>
                  <a:cubicBezTo>
                    <a:pt x="16041" y="1021"/>
                    <a:pt x="16041" y="1021"/>
                    <a:pt x="16041" y="1021"/>
                  </a:cubicBezTo>
                  <a:cubicBezTo>
                    <a:pt x="15020" y="1021"/>
                    <a:pt x="15020" y="1021"/>
                    <a:pt x="15020" y="1021"/>
                  </a:cubicBezTo>
                  <a:cubicBezTo>
                    <a:pt x="15020" y="1575"/>
                    <a:pt x="15486" y="2042"/>
                    <a:pt x="16041" y="2042"/>
                  </a:cubicBezTo>
                  <a:close/>
                  <a:moveTo>
                    <a:pt x="1721" y="2042"/>
                  </a:moveTo>
                  <a:lnTo>
                    <a:pt x="1721" y="2042"/>
                  </a:lnTo>
                  <a:cubicBezTo>
                    <a:pt x="2275" y="2042"/>
                    <a:pt x="2742" y="1575"/>
                    <a:pt x="2742" y="1021"/>
                  </a:cubicBezTo>
                  <a:cubicBezTo>
                    <a:pt x="2742" y="1575"/>
                    <a:pt x="3209" y="2042"/>
                    <a:pt x="3762" y="2042"/>
                  </a:cubicBezTo>
                  <a:cubicBezTo>
                    <a:pt x="3762" y="1021"/>
                    <a:pt x="3762" y="1021"/>
                    <a:pt x="3762" y="1021"/>
                  </a:cubicBezTo>
                  <a:cubicBezTo>
                    <a:pt x="4783" y="1021"/>
                    <a:pt x="4783" y="1021"/>
                    <a:pt x="4783" y="1021"/>
                  </a:cubicBezTo>
                  <a:cubicBezTo>
                    <a:pt x="4783" y="467"/>
                    <a:pt x="4317" y="0"/>
                    <a:pt x="3762" y="0"/>
                  </a:cubicBezTo>
                  <a:cubicBezTo>
                    <a:pt x="3209" y="0"/>
                    <a:pt x="2742" y="467"/>
                    <a:pt x="2742" y="1021"/>
                  </a:cubicBezTo>
                  <a:cubicBezTo>
                    <a:pt x="1721" y="1021"/>
                    <a:pt x="1721" y="1021"/>
                    <a:pt x="1721" y="1021"/>
                  </a:cubicBezTo>
                  <a:cubicBezTo>
                    <a:pt x="1721" y="0"/>
                    <a:pt x="1721" y="0"/>
                    <a:pt x="1721" y="0"/>
                  </a:cubicBezTo>
                  <a:cubicBezTo>
                    <a:pt x="1138" y="0"/>
                    <a:pt x="700" y="467"/>
                    <a:pt x="700" y="1021"/>
                  </a:cubicBezTo>
                  <a:cubicBezTo>
                    <a:pt x="700" y="1575"/>
                    <a:pt x="1138" y="2042"/>
                    <a:pt x="1721" y="2042"/>
                  </a:cubicBezTo>
                  <a:close/>
                  <a:moveTo>
                    <a:pt x="14000" y="2042"/>
                  </a:moveTo>
                  <a:lnTo>
                    <a:pt x="14000" y="2042"/>
                  </a:lnTo>
                  <a:cubicBezTo>
                    <a:pt x="14553" y="2042"/>
                    <a:pt x="15020" y="1575"/>
                    <a:pt x="15020" y="1021"/>
                  </a:cubicBezTo>
                  <a:cubicBezTo>
                    <a:pt x="15020" y="467"/>
                    <a:pt x="14553" y="0"/>
                    <a:pt x="14000" y="0"/>
                  </a:cubicBezTo>
                  <a:cubicBezTo>
                    <a:pt x="13445" y="0"/>
                    <a:pt x="12979" y="467"/>
                    <a:pt x="12979" y="1021"/>
                  </a:cubicBezTo>
                  <a:cubicBezTo>
                    <a:pt x="14000" y="1021"/>
                    <a:pt x="14000" y="1021"/>
                    <a:pt x="14000" y="1021"/>
                  </a:cubicBezTo>
                  <a:lnTo>
                    <a:pt x="14000" y="2042"/>
                  </a:lnTo>
                  <a:close/>
                  <a:moveTo>
                    <a:pt x="9916" y="2042"/>
                  </a:moveTo>
                  <a:lnTo>
                    <a:pt x="9916" y="2042"/>
                  </a:lnTo>
                  <a:cubicBezTo>
                    <a:pt x="10471" y="2042"/>
                    <a:pt x="10937" y="1575"/>
                    <a:pt x="10937" y="1021"/>
                  </a:cubicBezTo>
                  <a:cubicBezTo>
                    <a:pt x="10937" y="1575"/>
                    <a:pt x="11375" y="2042"/>
                    <a:pt x="11958" y="2042"/>
                  </a:cubicBezTo>
                  <a:cubicBezTo>
                    <a:pt x="11958" y="1021"/>
                    <a:pt x="11958" y="1021"/>
                    <a:pt x="11958" y="1021"/>
                  </a:cubicBezTo>
                  <a:cubicBezTo>
                    <a:pt x="12979" y="1021"/>
                    <a:pt x="12979" y="1021"/>
                    <a:pt x="12979" y="1021"/>
                  </a:cubicBezTo>
                  <a:cubicBezTo>
                    <a:pt x="12979" y="467"/>
                    <a:pt x="12512" y="0"/>
                    <a:pt x="11958" y="0"/>
                  </a:cubicBezTo>
                  <a:cubicBezTo>
                    <a:pt x="11375" y="0"/>
                    <a:pt x="10937" y="467"/>
                    <a:pt x="10937" y="1021"/>
                  </a:cubicBezTo>
                  <a:cubicBezTo>
                    <a:pt x="9916" y="1021"/>
                    <a:pt x="9916" y="1021"/>
                    <a:pt x="9916" y="1021"/>
                  </a:cubicBezTo>
                  <a:cubicBezTo>
                    <a:pt x="9916" y="0"/>
                    <a:pt x="9916" y="0"/>
                    <a:pt x="9916" y="0"/>
                  </a:cubicBezTo>
                  <a:cubicBezTo>
                    <a:pt x="9333" y="0"/>
                    <a:pt x="8866" y="467"/>
                    <a:pt x="8866" y="1021"/>
                  </a:cubicBezTo>
                  <a:cubicBezTo>
                    <a:pt x="8866" y="1575"/>
                    <a:pt x="9333" y="2042"/>
                    <a:pt x="9916" y="2042"/>
                  </a:cubicBezTo>
                  <a:close/>
                  <a:moveTo>
                    <a:pt x="0" y="4141"/>
                  </a:moveTo>
                  <a:lnTo>
                    <a:pt x="0" y="4141"/>
                  </a:lnTo>
                  <a:cubicBezTo>
                    <a:pt x="0" y="5103"/>
                    <a:pt x="0" y="5103"/>
                    <a:pt x="0" y="5103"/>
                  </a:cubicBezTo>
                  <a:cubicBezTo>
                    <a:pt x="700" y="5103"/>
                    <a:pt x="700" y="5103"/>
                    <a:pt x="700" y="5103"/>
                  </a:cubicBezTo>
                  <a:cubicBezTo>
                    <a:pt x="700" y="4665"/>
                    <a:pt x="409" y="4286"/>
                    <a:pt x="0" y="4141"/>
                  </a:cubicBezTo>
                  <a:close/>
                  <a:moveTo>
                    <a:pt x="0" y="1983"/>
                  </a:moveTo>
                  <a:lnTo>
                    <a:pt x="0" y="1983"/>
                  </a:lnTo>
                  <a:cubicBezTo>
                    <a:pt x="409" y="1838"/>
                    <a:pt x="700" y="1459"/>
                    <a:pt x="700" y="1021"/>
                  </a:cubicBezTo>
                  <a:cubicBezTo>
                    <a:pt x="700" y="583"/>
                    <a:pt x="409" y="204"/>
                    <a:pt x="0" y="59"/>
                  </a:cubicBezTo>
                  <a:lnTo>
                    <a:pt x="0" y="1983"/>
                  </a:lnTo>
                  <a:close/>
                  <a:moveTo>
                    <a:pt x="4783" y="3062"/>
                  </a:moveTo>
                  <a:lnTo>
                    <a:pt x="4783" y="3062"/>
                  </a:lnTo>
                  <a:cubicBezTo>
                    <a:pt x="4783" y="2509"/>
                    <a:pt x="4317" y="2042"/>
                    <a:pt x="3762" y="2042"/>
                  </a:cubicBezTo>
                  <a:cubicBezTo>
                    <a:pt x="3209" y="2042"/>
                    <a:pt x="2742" y="2509"/>
                    <a:pt x="2742" y="3062"/>
                  </a:cubicBezTo>
                  <a:cubicBezTo>
                    <a:pt x="3762" y="3062"/>
                    <a:pt x="3762" y="3062"/>
                    <a:pt x="3762" y="3062"/>
                  </a:cubicBezTo>
                  <a:cubicBezTo>
                    <a:pt x="3762" y="4082"/>
                    <a:pt x="3762" y="4082"/>
                    <a:pt x="3762" y="4082"/>
                  </a:cubicBezTo>
                  <a:cubicBezTo>
                    <a:pt x="4317" y="4082"/>
                    <a:pt x="4783" y="3645"/>
                    <a:pt x="4783" y="3062"/>
                  </a:cubicBezTo>
                  <a:close/>
                  <a:moveTo>
                    <a:pt x="5804" y="4082"/>
                  </a:moveTo>
                  <a:lnTo>
                    <a:pt x="5804" y="4082"/>
                  </a:lnTo>
                  <a:cubicBezTo>
                    <a:pt x="6388" y="4082"/>
                    <a:pt x="6825" y="3645"/>
                    <a:pt x="6825" y="3062"/>
                  </a:cubicBezTo>
                  <a:cubicBezTo>
                    <a:pt x="6825" y="2509"/>
                    <a:pt x="6388" y="2042"/>
                    <a:pt x="5804" y="2042"/>
                  </a:cubicBezTo>
                  <a:cubicBezTo>
                    <a:pt x="5804" y="3062"/>
                    <a:pt x="5804" y="3062"/>
                    <a:pt x="5804" y="3062"/>
                  </a:cubicBezTo>
                  <a:cubicBezTo>
                    <a:pt x="4783" y="3062"/>
                    <a:pt x="4783" y="3062"/>
                    <a:pt x="4783" y="3062"/>
                  </a:cubicBezTo>
                  <a:cubicBezTo>
                    <a:pt x="4783" y="3645"/>
                    <a:pt x="5250" y="4082"/>
                    <a:pt x="5804" y="4082"/>
                  </a:cubicBezTo>
                  <a:close/>
                  <a:moveTo>
                    <a:pt x="5804" y="6124"/>
                  </a:moveTo>
                  <a:lnTo>
                    <a:pt x="5804" y="6124"/>
                  </a:lnTo>
                  <a:cubicBezTo>
                    <a:pt x="6388" y="6124"/>
                    <a:pt x="6825" y="5686"/>
                    <a:pt x="6825" y="5103"/>
                  </a:cubicBezTo>
                  <a:cubicBezTo>
                    <a:pt x="5804" y="5103"/>
                    <a:pt x="5804" y="5103"/>
                    <a:pt x="5804" y="5103"/>
                  </a:cubicBezTo>
                  <a:cubicBezTo>
                    <a:pt x="5804" y="4082"/>
                    <a:pt x="5804" y="4082"/>
                    <a:pt x="5804" y="4082"/>
                  </a:cubicBezTo>
                  <a:cubicBezTo>
                    <a:pt x="5250" y="4082"/>
                    <a:pt x="4783" y="4549"/>
                    <a:pt x="4783" y="5103"/>
                  </a:cubicBezTo>
                  <a:cubicBezTo>
                    <a:pt x="4783" y="5686"/>
                    <a:pt x="5250" y="6124"/>
                    <a:pt x="5804" y="6124"/>
                  </a:cubicBezTo>
                  <a:close/>
                  <a:moveTo>
                    <a:pt x="1721" y="2042"/>
                  </a:moveTo>
                  <a:lnTo>
                    <a:pt x="1721" y="2042"/>
                  </a:lnTo>
                  <a:cubicBezTo>
                    <a:pt x="1138" y="2042"/>
                    <a:pt x="700" y="2509"/>
                    <a:pt x="700" y="3062"/>
                  </a:cubicBezTo>
                  <a:cubicBezTo>
                    <a:pt x="0" y="3062"/>
                    <a:pt x="0" y="3062"/>
                    <a:pt x="0" y="3062"/>
                  </a:cubicBezTo>
                  <a:cubicBezTo>
                    <a:pt x="0" y="4024"/>
                    <a:pt x="0" y="4024"/>
                    <a:pt x="0" y="4024"/>
                  </a:cubicBezTo>
                  <a:cubicBezTo>
                    <a:pt x="409" y="3908"/>
                    <a:pt x="700" y="3500"/>
                    <a:pt x="700" y="3062"/>
                  </a:cubicBezTo>
                  <a:cubicBezTo>
                    <a:pt x="700" y="3645"/>
                    <a:pt x="1138" y="4082"/>
                    <a:pt x="1721" y="4082"/>
                  </a:cubicBezTo>
                  <a:cubicBezTo>
                    <a:pt x="1721" y="3062"/>
                    <a:pt x="1721" y="3062"/>
                    <a:pt x="1721" y="3062"/>
                  </a:cubicBezTo>
                  <a:cubicBezTo>
                    <a:pt x="2742" y="3062"/>
                    <a:pt x="2742" y="3062"/>
                    <a:pt x="2742" y="3062"/>
                  </a:cubicBezTo>
                  <a:cubicBezTo>
                    <a:pt x="2742" y="2509"/>
                    <a:pt x="2275" y="2042"/>
                    <a:pt x="1721" y="2042"/>
                  </a:cubicBezTo>
                  <a:close/>
                  <a:moveTo>
                    <a:pt x="18082" y="2042"/>
                  </a:moveTo>
                  <a:lnTo>
                    <a:pt x="18082" y="2042"/>
                  </a:lnTo>
                  <a:cubicBezTo>
                    <a:pt x="18665" y="2042"/>
                    <a:pt x="19132" y="1575"/>
                    <a:pt x="19132" y="1021"/>
                  </a:cubicBezTo>
                  <a:cubicBezTo>
                    <a:pt x="19132" y="1575"/>
                    <a:pt x="19569" y="2042"/>
                    <a:pt x="20153" y="2042"/>
                  </a:cubicBezTo>
                  <a:cubicBezTo>
                    <a:pt x="20153" y="1021"/>
                    <a:pt x="20153" y="1021"/>
                    <a:pt x="20153" y="1021"/>
                  </a:cubicBezTo>
                  <a:cubicBezTo>
                    <a:pt x="21174" y="1021"/>
                    <a:pt x="21174" y="1021"/>
                    <a:pt x="21174" y="1021"/>
                  </a:cubicBezTo>
                  <a:cubicBezTo>
                    <a:pt x="21174" y="467"/>
                    <a:pt x="20707" y="0"/>
                    <a:pt x="20153" y="0"/>
                  </a:cubicBezTo>
                  <a:cubicBezTo>
                    <a:pt x="19569" y="0"/>
                    <a:pt x="19132" y="467"/>
                    <a:pt x="19132" y="1021"/>
                  </a:cubicBezTo>
                  <a:cubicBezTo>
                    <a:pt x="18082" y="1021"/>
                    <a:pt x="18082" y="1021"/>
                    <a:pt x="18082" y="1021"/>
                  </a:cubicBezTo>
                  <a:cubicBezTo>
                    <a:pt x="18082" y="0"/>
                    <a:pt x="18082" y="0"/>
                    <a:pt x="18082" y="0"/>
                  </a:cubicBezTo>
                  <a:cubicBezTo>
                    <a:pt x="17527" y="0"/>
                    <a:pt x="17061" y="467"/>
                    <a:pt x="17061" y="1021"/>
                  </a:cubicBezTo>
                  <a:cubicBezTo>
                    <a:pt x="17061" y="1575"/>
                    <a:pt x="17527" y="2042"/>
                    <a:pt x="18082" y="2042"/>
                  </a:cubicBezTo>
                  <a:close/>
                  <a:moveTo>
                    <a:pt x="24236" y="4082"/>
                  </a:moveTo>
                  <a:lnTo>
                    <a:pt x="24236" y="4082"/>
                  </a:lnTo>
                  <a:cubicBezTo>
                    <a:pt x="24790" y="4082"/>
                    <a:pt x="25257" y="3645"/>
                    <a:pt x="25257" y="3062"/>
                  </a:cubicBezTo>
                  <a:cubicBezTo>
                    <a:pt x="25257" y="3645"/>
                    <a:pt x="25724" y="4082"/>
                    <a:pt x="26277" y="4082"/>
                  </a:cubicBezTo>
                  <a:cubicBezTo>
                    <a:pt x="26277" y="3062"/>
                    <a:pt x="26277" y="3062"/>
                    <a:pt x="26277" y="3062"/>
                  </a:cubicBezTo>
                  <a:cubicBezTo>
                    <a:pt x="27298" y="3062"/>
                    <a:pt x="27298" y="3062"/>
                    <a:pt x="27298" y="3062"/>
                  </a:cubicBezTo>
                  <a:cubicBezTo>
                    <a:pt x="27298" y="2509"/>
                    <a:pt x="26860" y="2042"/>
                    <a:pt x="26277" y="2042"/>
                  </a:cubicBezTo>
                  <a:cubicBezTo>
                    <a:pt x="25724" y="2042"/>
                    <a:pt x="25257" y="2509"/>
                    <a:pt x="25257" y="3062"/>
                  </a:cubicBezTo>
                  <a:cubicBezTo>
                    <a:pt x="24236" y="3062"/>
                    <a:pt x="24236" y="3062"/>
                    <a:pt x="24236" y="3062"/>
                  </a:cubicBezTo>
                  <a:cubicBezTo>
                    <a:pt x="24236" y="2042"/>
                    <a:pt x="24236" y="2042"/>
                    <a:pt x="24236" y="2042"/>
                  </a:cubicBezTo>
                  <a:cubicBezTo>
                    <a:pt x="23682" y="2042"/>
                    <a:pt x="23215" y="2509"/>
                    <a:pt x="23215" y="3062"/>
                  </a:cubicBezTo>
                  <a:cubicBezTo>
                    <a:pt x="23215" y="3645"/>
                    <a:pt x="23682" y="4082"/>
                    <a:pt x="24236" y="4082"/>
                  </a:cubicBezTo>
                  <a:close/>
                  <a:moveTo>
                    <a:pt x="24236" y="2042"/>
                  </a:moveTo>
                  <a:lnTo>
                    <a:pt x="24236" y="2042"/>
                  </a:lnTo>
                  <a:cubicBezTo>
                    <a:pt x="24790" y="2042"/>
                    <a:pt x="25257" y="1575"/>
                    <a:pt x="25257" y="1021"/>
                  </a:cubicBezTo>
                  <a:cubicBezTo>
                    <a:pt x="25257" y="467"/>
                    <a:pt x="24790" y="0"/>
                    <a:pt x="24236" y="0"/>
                  </a:cubicBezTo>
                  <a:cubicBezTo>
                    <a:pt x="24236" y="1021"/>
                    <a:pt x="24236" y="1021"/>
                    <a:pt x="24236" y="1021"/>
                  </a:cubicBezTo>
                  <a:cubicBezTo>
                    <a:pt x="23215" y="1021"/>
                    <a:pt x="23215" y="1021"/>
                    <a:pt x="23215" y="1021"/>
                  </a:cubicBezTo>
                  <a:cubicBezTo>
                    <a:pt x="23215" y="1575"/>
                    <a:pt x="23682" y="2042"/>
                    <a:pt x="24236" y="2042"/>
                  </a:cubicBezTo>
                  <a:close/>
                  <a:moveTo>
                    <a:pt x="9916" y="2042"/>
                  </a:moveTo>
                  <a:lnTo>
                    <a:pt x="9916" y="2042"/>
                  </a:lnTo>
                  <a:cubicBezTo>
                    <a:pt x="9333" y="2042"/>
                    <a:pt x="8866" y="2509"/>
                    <a:pt x="8866" y="3062"/>
                  </a:cubicBezTo>
                  <a:cubicBezTo>
                    <a:pt x="7845" y="3062"/>
                    <a:pt x="7845" y="3062"/>
                    <a:pt x="7845" y="3062"/>
                  </a:cubicBezTo>
                  <a:cubicBezTo>
                    <a:pt x="7845" y="2042"/>
                    <a:pt x="7845" y="2042"/>
                    <a:pt x="7845" y="2042"/>
                  </a:cubicBezTo>
                  <a:cubicBezTo>
                    <a:pt x="7292" y="2042"/>
                    <a:pt x="6825" y="2509"/>
                    <a:pt x="6825" y="3062"/>
                  </a:cubicBezTo>
                  <a:cubicBezTo>
                    <a:pt x="6825" y="3645"/>
                    <a:pt x="7292" y="4082"/>
                    <a:pt x="7845" y="4082"/>
                  </a:cubicBezTo>
                  <a:cubicBezTo>
                    <a:pt x="8429" y="4082"/>
                    <a:pt x="8866" y="3645"/>
                    <a:pt x="8866" y="3062"/>
                  </a:cubicBezTo>
                  <a:cubicBezTo>
                    <a:pt x="8866" y="3645"/>
                    <a:pt x="9333" y="4082"/>
                    <a:pt x="9916" y="4082"/>
                  </a:cubicBezTo>
                  <a:cubicBezTo>
                    <a:pt x="9916" y="3062"/>
                    <a:pt x="9916" y="3062"/>
                    <a:pt x="9916" y="3062"/>
                  </a:cubicBezTo>
                  <a:cubicBezTo>
                    <a:pt x="10937" y="3062"/>
                    <a:pt x="10937" y="3062"/>
                    <a:pt x="10937" y="3062"/>
                  </a:cubicBezTo>
                  <a:cubicBezTo>
                    <a:pt x="10937" y="2509"/>
                    <a:pt x="10471" y="2042"/>
                    <a:pt x="9916" y="2042"/>
                  </a:cubicBezTo>
                  <a:close/>
                  <a:moveTo>
                    <a:pt x="26277" y="2042"/>
                  </a:moveTo>
                  <a:lnTo>
                    <a:pt x="26277" y="2042"/>
                  </a:lnTo>
                  <a:cubicBezTo>
                    <a:pt x="26860" y="2042"/>
                    <a:pt x="27298" y="1575"/>
                    <a:pt x="27298" y="1021"/>
                  </a:cubicBezTo>
                  <a:lnTo>
                    <a:pt x="27298" y="1021"/>
                  </a:lnTo>
                  <a:cubicBezTo>
                    <a:pt x="26277" y="1021"/>
                    <a:pt x="26277" y="1021"/>
                    <a:pt x="26277" y="1021"/>
                  </a:cubicBezTo>
                  <a:cubicBezTo>
                    <a:pt x="26277" y="0"/>
                    <a:pt x="26277" y="0"/>
                    <a:pt x="26277" y="0"/>
                  </a:cubicBezTo>
                  <a:cubicBezTo>
                    <a:pt x="25724" y="0"/>
                    <a:pt x="25257" y="467"/>
                    <a:pt x="25257" y="1021"/>
                  </a:cubicBezTo>
                  <a:cubicBezTo>
                    <a:pt x="25257" y="1575"/>
                    <a:pt x="25724" y="2042"/>
                    <a:pt x="26277" y="2042"/>
                  </a:cubicBezTo>
                  <a:close/>
                  <a:moveTo>
                    <a:pt x="21174" y="3062"/>
                  </a:moveTo>
                  <a:lnTo>
                    <a:pt x="21174" y="3062"/>
                  </a:lnTo>
                  <a:cubicBezTo>
                    <a:pt x="21174" y="2509"/>
                    <a:pt x="20707" y="2042"/>
                    <a:pt x="20153" y="2042"/>
                  </a:cubicBezTo>
                  <a:cubicBezTo>
                    <a:pt x="19569" y="2042"/>
                    <a:pt x="19132" y="2509"/>
                    <a:pt x="19132" y="3062"/>
                  </a:cubicBezTo>
                  <a:cubicBezTo>
                    <a:pt x="20153" y="3062"/>
                    <a:pt x="20153" y="3062"/>
                    <a:pt x="20153" y="3062"/>
                  </a:cubicBezTo>
                  <a:cubicBezTo>
                    <a:pt x="20153" y="4082"/>
                    <a:pt x="20153" y="4082"/>
                    <a:pt x="20153" y="4082"/>
                  </a:cubicBezTo>
                  <a:cubicBezTo>
                    <a:pt x="20707" y="4082"/>
                    <a:pt x="21174" y="3645"/>
                    <a:pt x="21174" y="3062"/>
                  </a:cubicBezTo>
                  <a:close/>
                  <a:moveTo>
                    <a:pt x="18082" y="2042"/>
                  </a:moveTo>
                  <a:lnTo>
                    <a:pt x="18082" y="2042"/>
                  </a:lnTo>
                  <a:cubicBezTo>
                    <a:pt x="17527" y="2042"/>
                    <a:pt x="17061" y="2509"/>
                    <a:pt x="17061" y="3062"/>
                  </a:cubicBezTo>
                  <a:cubicBezTo>
                    <a:pt x="16041" y="3062"/>
                    <a:pt x="16041" y="3062"/>
                    <a:pt x="16041" y="3062"/>
                  </a:cubicBezTo>
                  <a:cubicBezTo>
                    <a:pt x="16041" y="2042"/>
                    <a:pt x="16041" y="2042"/>
                    <a:pt x="16041" y="2042"/>
                  </a:cubicBezTo>
                  <a:cubicBezTo>
                    <a:pt x="15486" y="2042"/>
                    <a:pt x="15020" y="2509"/>
                    <a:pt x="15020" y="3062"/>
                  </a:cubicBezTo>
                  <a:cubicBezTo>
                    <a:pt x="15020" y="3645"/>
                    <a:pt x="15486" y="4082"/>
                    <a:pt x="16041" y="4082"/>
                  </a:cubicBezTo>
                  <a:cubicBezTo>
                    <a:pt x="16624" y="4082"/>
                    <a:pt x="17061" y="3645"/>
                    <a:pt x="17061" y="3062"/>
                  </a:cubicBezTo>
                  <a:cubicBezTo>
                    <a:pt x="17061" y="3645"/>
                    <a:pt x="17527" y="4082"/>
                    <a:pt x="18082" y="4082"/>
                  </a:cubicBezTo>
                  <a:cubicBezTo>
                    <a:pt x="18082" y="3062"/>
                    <a:pt x="18082" y="3062"/>
                    <a:pt x="18082" y="3062"/>
                  </a:cubicBezTo>
                  <a:cubicBezTo>
                    <a:pt x="19132" y="3062"/>
                    <a:pt x="19132" y="3062"/>
                    <a:pt x="19132" y="3062"/>
                  </a:cubicBezTo>
                  <a:cubicBezTo>
                    <a:pt x="19132" y="2509"/>
                    <a:pt x="18665" y="2042"/>
                    <a:pt x="18082" y="2042"/>
                  </a:cubicBezTo>
                  <a:close/>
                  <a:moveTo>
                    <a:pt x="22194" y="4082"/>
                  </a:moveTo>
                  <a:lnTo>
                    <a:pt x="22194" y="4082"/>
                  </a:lnTo>
                  <a:cubicBezTo>
                    <a:pt x="22748" y="4082"/>
                    <a:pt x="23215" y="3645"/>
                    <a:pt x="23215" y="3062"/>
                  </a:cubicBezTo>
                  <a:cubicBezTo>
                    <a:pt x="23215" y="2509"/>
                    <a:pt x="22748" y="2042"/>
                    <a:pt x="22194" y="2042"/>
                  </a:cubicBezTo>
                  <a:cubicBezTo>
                    <a:pt x="22194" y="3062"/>
                    <a:pt x="22194" y="3062"/>
                    <a:pt x="22194" y="3062"/>
                  </a:cubicBezTo>
                  <a:cubicBezTo>
                    <a:pt x="21174" y="3062"/>
                    <a:pt x="21174" y="3062"/>
                    <a:pt x="21174" y="3062"/>
                  </a:cubicBezTo>
                  <a:cubicBezTo>
                    <a:pt x="21174" y="3645"/>
                    <a:pt x="21611" y="4082"/>
                    <a:pt x="22194" y="4082"/>
                  </a:cubicBezTo>
                  <a:close/>
                  <a:moveTo>
                    <a:pt x="14000" y="2042"/>
                  </a:moveTo>
                  <a:lnTo>
                    <a:pt x="14000" y="2042"/>
                  </a:lnTo>
                  <a:cubicBezTo>
                    <a:pt x="14000" y="3062"/>
                    <a:pt x="14000" y="3062"/>
                    <a:pt x="14000" y="3062"/>
                  </a:cubicBezTo>
                  <a:cubicBezTo>
                    <a:pt x="12979" y="3062"/>
                    <a:pt x="12979" y="3062"/>
                    <a:pt x="12979" y="3062"/>
                  </a:cubicBezTo>
                  <a:cubicBezTo>
                    <a:pt x="12979" y="3645"/>
                    <a:pt x="13445" y="4082"/>
                    <a:pt x="14000" y="4082"/>
                  </a:cubicBezTo>
                  <a:cubicBezTo>
                    <a:pt x="14553" y="4082"/>
                    <a:pt x="15020" y="3645"/>
                    <a:pt x="15020" y="3062"/>
                  </a:cubicBezTo>
                  <a:cubicBezTo>
                    <a:pt x="15020" y="2509"/>
                    <a:pt x="14553" y="2042"/>
                    <a:pt x="14000" y="2042"/>
                  </a:cubicBezTo>
                  <a:close/>
                  <a:moveTo>
                    <a:pt x="11958" y="2042"/>
                  </a:moveTo>
                  <a:lnTo>
                    <a:pt x="11958" y="2042"/>
                  </a:lnTo>
                  <a:cubicBezTo>
                    <a:pt x="11375" y="2042"/>
                    <a:pt x="10937" y="2509"/>
                    <a:pt x="10937" y="3062"/>
                  </a:cubicBezTo>
                  <a:cubicBezTo>
                    <a:pt x="11958" y="3062"/>
                    <a:pt x="11958" y="3062"/>
                    <a:pt x="11958" y="3062"/>
                  </a:cubicBezTo>
                  <a:cubicBezTo>
                    <a:pt x="11958" y="4082"/>
                    <a:pt x="11958" y="4082"/>
                    <a:pt x="11958" y="4082"/>
                  </a:cubicBezTo>
                  <a:cubicBezTo>
                    <a:pt x="12512" y="4082"/>
                    <a:pt x="12979" y="3645"/>
                    <a:pt x="12979" y="3062"/>
                  </a:cubicBezTo>
                  <a:cubicBezTo>
                    <a:pt x="12979" y="2509"/>
                    <a:pt x="12512" y="2042"/>
                    <a:pt x="11958" y="2042"/>
                  </a:cubicBezTo>
                  <a:close/>
                  <a:moveTo>
                    <a:pt x="22194" y="2042"/>
                  </a:moveTo>
                  <a:lnTo>
                    <a:pt x="22194" y="2042"/>
                  </a:lnTo>
                  <a:cubicBezTo>
                    <a:pt x="22748" y="2042"/>
                    <a:pt x="23215" y="1575"/>
                    <a:pt x="23215" y="1021"/>
                  </a:cubicBezTo>
                  <a:cubicBezTo>
                    <a:pt x="23215" y="467"/>
                    <a:pt x="22748" y="0"/>
                    <a:pt x="22194" y="0"/>
                  </a:cubicBezTo>
                  <a:cubicBezTo>
                    <a:pt x="21611" y="0"/>
                    <a:pt x="21174" y="467"/>
                    <a:pt x="21174" y="1021"/>
                  </a:cubicBezTo>
                  <a:cubicBezTo>
                    <a:pt x="22194" y="1021"/>
                    <a:pt x="22194" y="1021"/>
                    <a:pt x="22194" y="1021"/>
                  </a:cubicBezTo>
                  <a:lnTo>
                    <a:pt x="22194" y="2042"/>
                  </a:lnTo>
                  <a:close/>
                  <a:moveTo>
                    <a:pt x="20153" y="6124"/>
                  </a:moveTo>
                  <a:lnTo>
                    <a:pt x="20153" y="6124"/>
                  </a:lnTo>
                  <a:cubicBezTo>
                    <a:pt x="19569" y="6124"/>
                    <a:pt x="19132" y="6591"/>
                    <a:pt x="19132" y="7174"/>
                  </a:cubicBezTo>
                  <a:cubicBezTo>
                    <a:pt x="20153" y="7174"/>
                    <a:pt x="20153" y="7174"/>
                    <a:pt x="20153" y="7174"/>
                  </a:cubicBezTo>
                  <a:cubicBezTo>
                    <a:pt x="20153" y="7815"/>
                    <a:pt x="20153" y="7815"/>
                    <a:pt x="20153" y="7815"/>
                  </a:cubicBezTo>
                  <a:cubicBezTo>
                    <a:pt x="20911" y="7815"/>
                    <a:pt x="20911" y="7815"/>
                    <a:pt x="20911" y="7815"/>
                  </a:cubicBezTo>
                  <a:cubicBezTo>
                    <a:pt x="21086" y="7641"/>
                    <a:pt x="21174" y="7407"/>
                    <a:pt x="21174" y="7174"/>
                  </a:cubicBezTo>
                  <a:cubicBezTo>
                    <a:pt x="21174" y="6591"/>
                    <a:pt x="20707" y="6124"/>
                    <a:pt x="20153" y="6124"/>
                  </a:cubicBezTo>
                  <a:close/>
                  <a:moveTo>
                    <a:pt x="22194" y="6124"/>
                  </a:moveTo>
                  <a:lnTo>
                    <a:pt x="22194" y="6124"/>
                  </a:lnTo>
                  <a:cubicBezTo>
                    <a:pt x="22194" y="7174"/>
                    <a:pt x="22194" y="7174"/>
                    <a:pt x="22194" y="7174"/>
                  </a:cubicBezTo>
                  <a:cubicBezTo>
                    <a:pt x="21174" y="7174"/>
                    <a:pt x="21174" y="7174"/>
                    <a:pt x="21174" y="7174"/>
                  </a:cubicBezTo>
                  <a:cubicBezTo>
                    <a:pt x="21174" y="7407"/>
                    <a:pt x="21261" y="7641"/>
                    <a:pt x="21407" y="7815"/>
                  </a:cubicBezTo>
                  <a:cubicBezTo>
                    <a:pt x="22953" y="7815"/>
                    <a:pt x="22953" y="7815"/>
                    <a:pt x="22953" y="7815"/>
                  </a:cubicBezTo>
                  <a:cubicBezTo>
                    <a:pt x="23127" y="7641"/>
                    <a:pt x="23215" y="7407"/>
                    <a:pt x="23215" y="7174"/>
                  </a:cubicBezTo>
                  <a:cubicBezTo>
                    <a:pt x="23215" y="6591"/>
                    <a:pt x="22748" y="6124"/>
                    <a:pt x="22194" y="6124"/>
                  </a:cubicBezTo>
                  <a:close/>
                  <a:moveTo>
                    <a:pt x="18169" y="6153"/>
                  </a:moveTo>
                  <a:lnTo>
                    <a:pt x="18169" y="6153"/>
                  </a:lnTo>
                  <a:lnTo>
                    <a:pt x="18169" y="6153"/>
                  </a:lnTo>
                  <a:cubicBezTo>
                    <a:pt x="18665" y="6153"/>
                    <a:pt x="19074" y="5744"/>
                    <a:pt x="19132" y="5103"/>
                  </a:cubicBezTo>
                  <a:cubicBezTo>
                    <a:pt x="19161" y="4549"/>
                    <a:pt x="18665" y="4082"/>
                    <a:pt x="18082" y="4082"/>
                  </a:cubicBezTo>
                  <a:cubicBezTo>
                    <a:pt x="17527" y="4082"/>
                    <a:pt x="17061" y="4549"/>
                    <a:pt x="17061" y="5103"/>
                  </a:cubicBezTo>
                  <a:cubicBezTo>
                    <a:pt x="18082" y="5103"/>
                    <a:pt x="18082" y="5103"/>
                    <a:pt x="18082" y="5103"/>
                  </a:cubicBezTo>
                  <a:cubicBezTo>
                    <a:pt x="18082" y="6124"/>
                    <a:pt x="18082" y="6124"/>
                    <a:pt x="18082" y="6124"/>
                  </a:cubicBezTo>
                  <a:lnTo>
                    <a:pt x="18082" y="6124"/>
                  </a:lnTo>
                  <a:lnTo>
                    <a:pt x="18082" y="6124"/>
                  </a:lnTo>
                  <a:lnTo>
                    <a:pt x="18082" y="6124"/>
                  </a:lnTo>
                  <a:cubicBezTo>
                    <a:pt x="17527" y="6124"/>
                    <a:pt x="17061" y="6591"/>
                    <a:pt x="17061" y="7174"/>
                  </a:cubicBezTo>
                  <a:cubicBezTo>
                    <a:pt x="16041" y="7174"/>
                    <a:pt x="16041" y="7174"/>
                    <a:pt x="16041" y="7174"/>
                  </a:cubicBezTo>
                  <a:cubicBezTo>
                    <a:pt x="16041" y="6124"/>
                    <a:pt x="16041" y="6124"/>
                    <a:pt x="16041" y="6124"/>
                  </a:cubicBezTo>
                  <a:cubicBezTo>
                    <a:pt x="15486" y="6124"/>
                    <a:pt x="15020" y="6591"/>
                    <a:pt x="15020" y="7174"/>
                  </a:cubicBezTo>
                  <a:cubicBezTo>
                    <a:pt x="15020" y="7407"/>
                    <a:pt x="15107" y="7641"/>
                    <a:pt x="15282" y="7815"/>
                  </a:cubicBezTo>
                  <a:cubicBezTo>
                    <a:pt x="16827" y="7815"/>
                    <a:pt x="16827" y="7815"/>
                    <a:pt x="16827" y="7815"/>
                  </a:cubicBezTo>
                  <a:cubicBezTo>
                    <a:pt x="16974" y="7641"/>
                    <a:pt x="17061" y="7407"/>
                    <a:pt x="17061" y="7174"/>
                  </a:cubicBezTo>
                  <a:cubicBezTo>
                    <a:pt x="17061" y="7407"/>
                    <a:pt x="17177" y="7641"/>
                    <a:pt x="17324" y="7815"/>
                  </a:cubicBezTo>
                  <a:cubicBezTo>
                    <a:pt x="18082" y="7815"/>
                    <a:pt x="18082" y="7815"/>
                    <a:pt x="18082" y="7815"/>
                  </a:cubicBezTo>
                  <a:cubicBezTo>
                    <a:pt x="18082" y="7174"/>
                    <a:pt x="18082" y="7174"/>
                    <a:pt x="18082" y="7174"/>
                  </a:cubicBezTo>
                  <a:cubicBezTo>
                    <a:pt x="19132" y="7174"/>
                    <a:pt x="19132" y="7174"/>
                    <a:pt x="19132" y="7174"/>
                  </a:cubicBezTo>
                  <a:cubicBezTo>
                    <a:pt x="19132" y="6620"/>
                    <a:pt x="18694" y="6182"/>
                    <a:pt x="18169" y="6153"/>
                  </a:cubicBezTo>
                  <a:close/>
                  <a:moveTo>
                    <a:pt x="24236" y="6124"/>
                  </a:moveTo>
                  <a:lnTo>
                    <a:pt x="24236" y="6124"/>
                  </a:lnTo>
                  <a:cubicBezTo>
                    <a:pt x="24236" y="5103"/>
                    <a:pt x="24236" y="5103"/>
                    <a:pt x="24236" y="5103"/>
                  </a:cubicBezTo>
                  <a:cubicBezTo>
                    <a:pt x="25257" y="5103"/>
                    <a:pt x="25257" y="5103"/>
                    <a:pt x="25257" y="5103"/>
                  </a:cubicBezTo>
                  <a:lnTo>
                    <a:pt x="25257" y="5103"/>
                  </a:lnTo>
                  <a:cubicBezTo>
                    <a:pt x="26277" y="5103"/>
                    <a:pt x="26277" y="5103"/>
                    <a:pt x="26277" y="5103"/>
                  </a:cubicBezTo>
                  <a:cubicBezTo>
                    <a:pt x="26277" y="6124"/>
                    <a:pt x="26277" y="6124"/>
                    <a:pt x="26277" y="6124"/>
                  </a:cubicBezTo>
                  <a:cubicBezTo>
                    <a:pt x="26860" y="6124"/>
                    <a:pt x="27298" y="5686"/>
                    <a:pt x="27298" y="5103"/>
                  </a:cubicBezTo>
                  <a:cubicBezTo>
                    <a:pt x="27298" y="4549"/>
                    <a:pt x="26860" y="4082"/>
                    <a:pt x="26277" y="4082"/>
                  </a:cubicBezTo>
                  <a:cubicBezTo>
                    <a:pt x="25724" y="4082"/>
                    <a:pt x="25257" y="4549"/>
                    <a:pt x="25257" y="5103"/>
                  </a:cubicBezTo>
                  <a:cubicBezTo>
                    <a:pt x="25257" y="4549"/>
                    <a:pt x="24790" y="4082"/>
                    <a:pt x="24236" y="4082"/>
                  </a:cubicBezTo>
                  <a:cubicBezTo>
                    <a:pt x="23682" y="4082"/>
                    <a:pt x="23215" y="4549"/>
                    <a:pt x="23215" y="5103"/>
                  </a:cubicBezTo>
                  <a:cubicBezTo>
                    <a:pt x="23215" y="5686"/>
                    <a:pt x="23682" y="6124"/>
                    <a:pt x="24236" y="6124"/>
                  </a:cubicBezTo>
                  <a:close/>
                  <a:moveTo>
                    <a:pt x="14000" y="6124"/>
                  </a:moveTo>
                  <a:lnTo>
                    <a:pt x="14000" y="6124"/>
                  </a:lnTo>
                  <a:cubicBezTo>
                    <a:pt x="14000" y="7174"/>
                    <a:pt x="14000" y="7174"/>
                    <a:pt x="14000" y="7174"/>
                  </a:cubicBezTo>
                  <a:cubicBezTo>
                    <a:pt x="12979" y="7174"/>
                    <a:pt x="12979" y="7174"/>
                    <a:pt x="12979" y="7174"/>
                  </a:cubicBezTo>
                  <a:cubicBezTo>
                    <a:pt x="12979" y="7407"/>
                    <a:pt x="13066" y="7641"/>
                    <a:pt x="13212" y="7815"/>
                  </a:cubicBezTo>
                  <a:cubicBezTo>
                    <a:pt x="14786" y="7815"/>
                    <a:pt x="14786" y="7815"/>
                    <a:pt x="14786" y="7815"/>
                  </a:cubicBezTo>
                  <a:cubicBezTo>
                    <a:pt x="14932" y="7641"/>
                    <a:pt x="15020" y="7407"/>
                    <a:pt x="15020" y="7174"/>
                  </a:cubicBezTo>
                  <a:cubicBezTo>
                    <a:pt x="15020" y="6591"/>
                    <a:pt x="14553" y="6124"/>
                    <a:pt x="14000" y="6124"/>
                  </a:cubicBezTo>
                  <a:close/>
                  <a:moveTo>
                    <a:pt x="27998" y="6094"/>
                  </a:moveTo>
                  <a:lnTo>
                    <a:pt x="27998" y="6094"/>
                  </a:lnTo>
                  <a:cubicBezTo>
                    <a:pt x="27998" y="5103"/>
                    <a:pt x="27998" y="5103"/>
                    <a:pt x="27998" y="5103"/>
                  </a:cubicBezTo>
                  <a:cubicBezTo>
                    <a:pt x="27298" y="5103"/>
                    <a:pt x="27298" y="5103"/>
                    <a:pt x="27298" y="5103"/>
                  </a:cubicBezTo>
                  <a:cubicBezTo>
                    <a:pt x="27298" y="5570"/>
                    <a:pt x="27590" y="5949"/>
                    <a:pt x="27998" y="6094"/>
                  </a:cubicBezTo>
                  <a:close/>
                  <a:moveTo>
                    <a:pt x="26277" y="6124"/>
                  </a:moveTo>
                  <a:lnTo>
                    <a:pt x="26277" y="6124"/>
                  </a:lnTo>
                  <a:cubicBezTo>
                    <a:pt x="25724" y="6124"/>
                    <a:pt x="25257" y="6591"/>
                    <a:pt x="25257" y="7174"/>
                  </a:cubicBezTo>
                  <a:cubicBezTo>
                    <a:pt x="24236" y="7174"/>
                    <a:pt x="24236" y="7174"/>
                    <a:pt x="24236" y="7174"/>
                  </a:cubicBezTo>
                  <a:cubicBezTo>
                    <a:pt x="24236" y="6124"/>
                    <a:pt x="24236" y="6124"/>
                    <a:pt x="24236" y="6124"/>
                  </a:cubicBezTo>
                  <a:cubicBezTo>
                    <a:pt x="23682" y="6124"/>
                    <a:pt x="23215" y="6591"/>
                    <a:pt x="23215" y="7174"/>
                  </a:cubicBezTo>
                  <a:cubicBezTo>
                    <a:pt x="23215" y="7407"/>
                    <a:pt x="23303" y="7641"/>
                    <a:pt x="23477" y="7815"/>
                  </a:cubicBezTo>
                  <a:cubicBezTo>
                    <a:pt x="25024" y="7815"/>
                    <a:pt x="25024" y="7815"/>
                    <a:pt x="25024" y="7815"/>
                  </a:cubicBezTo>
                  <a:cubicBezTo>
                    <a:pt x="25169" y="7641"/>
                    <a:pt x="25257" y="7407"/>
                    <a:pt x="25257" y="7174"/>
                  </a:cubicBezTo>
                  <a:cubicBezTo>
                    <a:pt x="25257" y="7407"/>
                    <a:pt x="25344" y="7641"/>
                    <a:pt x="25519" y="7815"/>
                  </a:cubicBezTo>
                  <a:cubicBezTo>
                    <a:pt x="26277" y="7815"/>
                    <a:pt x="26277" y="7815"/>
                    <a:pt x="26277" y="7815"/>
                  </a:cubicBezTo>
                  <a:cubicBezTo>
                    <a:pt x="26277" y="7174"/>
                    <a:pt x="26277" y="7174"/>
                    <a:pt x="26277" y="7174"/>
                  </a:cubicBezTo>
                  <a:cubicBezTo>
                    <a:pt x="27298" y="7174"/>
                    <a:pt x="27298" y="7174"/>
                    <a:pt x="27298" y="7174"/>
                  </a:cubicBezTo>
                  <a:cubicBezTo>
                    <a:pt x="27298" y="6591"/>
                    <a:pt x="26860" y="6124"/>
                    <a:pt x="26277" y="6124"/>
                  </a:cubicBezTo>
                  <a:close/>
                  <a:moveTo>
                    <a:pt x="27298" y="1021"/>
                  </a:moveTo>
                  <a:lnTo>
                    <a:pt x="27298" y="1021"/>
                  </a:lnTo>
                  <a:cubicBezTo>
                    <a:pt x="27298" y="1459"/>
                    <a:pt x="27590" y="1838"/>
                    <a:pt x="27998" y="1983"/>
                  </a:cubicBezTo>
                  <a:cubicBezTo>
                    <a:pt x="27998" y="59"/>
                    <a:pt x="27998" y="59"/>
                    <a:pt x="27998" y="59"/>
                  </a:cubicBezTo>
                  <a:cubicBezTo>
                    <a:pt x="27590" y="204"/>
                    <a:pt x="27298" y="583"/>
                    <a:pt x="27298" y="1021"/>
                  </a:cubicBezTo>
                  <a:close/>
                  <a:moveTo>
                    <a:pt x="27298" y="3062"/>
                  </a:moveTo>
                  <a:lnTo>
                    <a:pt x="27298" y="3062"/>
                  </a:lnTo>
                  <a:cubicBezTo>
                    <a:pt x="27998" y="3062"/>
                    <a:pt x="27998" y="3062"/>
                    <a:pt x="27998" y="3062"/>
                  </a:cubicBezTo>
                  <a:cubicBezTo>
                    <a:pt x="27998" y="2100"/>
                    <a:pt x="27998" y="2100"/>
                    <a:pt x="27998" y="2100"/>
                  </a:cubicBezTo>
                  <a:cubicBezTo>
                    <a:pt x="27590" y="2245"/>
                    <a:pt x="27298" y="2625"/>
                    <a:pt x="27298" y="3062"/>
                  </a:cubicBezTo>
                  <a:close/>
                  <a:moveTo>
                    <a:pt x="27298" y="7174"/>
                  </a:moveTo>
                  <a:lnTo>
                    <a:pt x="27298" y="7174"/>
                  </a:lnTo>
                  <a:cubicBezTo>
                    <a:pt x="27998" y="7174"/>
                    <a:pt x="27998" y="7174"/>
                    <a:pt x="27998" y="7174"/>
                  </a:cubicBezTo>
                  <a:cubicBezTo>
                    <a:pt x="27998" y="6182"/>
                    <a:pt x="27998" y="6182"/>
                    <a:pt x="27998" y="6182"/>
                  </a:cubicBezTo>
                  <a:cubicBezTo>
                    <a:pt x="27590" y="6327"/>
                    <a:pt x="27298" y="6707"/>
                    <a:pt x="27298" y="7174"/>
                  </a:cubicBezTo>
                  <a:close/>
                  <a:moveTo>
                    <a:pt x="11958" y="6124"/>
                  </a:moveTo>
                  <a:lnTo>
                    <a:pt x="11958" y="6124"/>
                  </a:lnTo>
                  <a:cubicBezTo>
                    <a:pt x="11375" y="6124"/>
                    <a:pt x="10937" y="6591"/>
                    <a:pt x="10937" y="7174"/>
                  </a:cubicBezTo>
                  <a:cubicBezTo>
                    <a:pt x="11958" y="7174"/>
                    <a:pt x="11958" y="7174"/>
                    <a:pt x="11958" y="7174"/>
                  </a:cubicBezTo>
                  <a:cubicBezTo>
                    <a:pt x="11958" y="7815"/>
                    <a:pt x="11958" y="7815"/>
                    <a:pt x="11958" y="7815"/>
                  </a:cubicBezTo>
                  <a:cubicBezTo>
                    <a:pt x="12716" y="7815"/>
                    <a:pt x="12716" y="7815"/>
                    <a:pt x="12716" y="7815"/>
                  </a:cubicBezTo>
                  <a:cubicBezTo>
                    <a:pt x="12892" y="7641"/>
                    <a:pt x="12979" y="7407"/>
                    <a:pt x="12979" y="7174"/>
                  </a:cubicBezTo>
                  <a:cubicBezTo>
                    <a:pt x="12979" y="6591"/>
                    <a:pt x="12512" y="6124"/>
                    <a:pt x="11958" y="6124"/>
                  </a:cubicBezTo>
                  <a:close/>
                  <a:moveTo>
                    <a:pt x="7845" y="4082"/>
                  </a:moveTo>
                  <a:lnTo>
                    <a:pt x="7845" y="4082"/>
                  </a:lnTo>
                  <a:cubicBezTo>
                    <a:pt x="7292" y="4082"/>
                    <a:pt x="6825" y="4549"/>
                    <a:pt x="6825" y="5103"/>
                  </a:cubicBezTo>
                  <a:cubicBezTo>
                    <a:pt x="6825" y="5686"/>
                    <a:pt x="7292" y="6124"/>
                    <a:pt x="7845" y="6124"/>
                  </a:cubicBezTo>
                  <a:cubicBezTo>
                    <a:pt x="7845" y="5103"/>
                    <a:pt x="7845" y="5103"/>
                    <a:pt x="7845" y="5103"/>
                  </a:cubicBezTo>
                  <a:cubicBezTo>
                    <a:pt x="8866" y="5103"/>
                    <a:pt x="8866" y="5103"/>
                    <a:pt x="8866" y="5103"/>
                  </a:cubicBezTo>
                  <a:cubicBezTo>
                    <a:pt x="8866" y="4549"/>
                    <a:pt x="8429" y="4082"/>
                    <a:pt x="7845" y="4082"/>
                  </a:cubicBezTo>
                  <a:close/>
                  <a:moveTo>
                    <a:pt x="5804" y="6124"/>
                  </a:moveTo>
                  <a:lnTo>
                    <a:pt x="5804" y="6124"/>
                  </a:lnTo>
                  <a:cubicBezTo>
                    <a:pt x="5804" y="7174"/>
                    <a:pt x="5804" y="7174"/>
                    <a:pt x="5804" y="7174"/>
                  </a:cubicBezTo>
                  <a:cubicBezTo>
                    <a:pt x="4783" y="7174"/>
                    <a:pt x="4783" y="7174"/>
                    <a:pt x="4783" y="7174"/>
                  </a:cubicBezTo>
                  <a:cubicBezTo>
                    <a:pt x="4783" y="7407"/>
                    <a:pt x="4871" y="7641"/>
                    <a:pt x="5045" y="7815"/>
                  </a:cubicBezTo>
                  <a:cubicBezTo>
                    <a:pt x="6592" y="7815"/>
                    <a:pt x="6592" y="7815"/>
                    <a:pt x="6592" y="7815"/>
                  </a:cubicBezTo>
                  <a:cubicBezTo>
                    <a:pt x="6738" y="7641"/>
                    <a:pt x="6825" y="7407"/>
                    <a:pt x="6825" y="7174"/>
                  </a:cubicBezTo>
                  <a:cubicBezTo>
                    <a:pt x="6825" y="6591"/>
                    <a:pt x="6388" y="6124"/>
                    <a:pt x="5804" y="6124"/>
                  </a:cubicBezTo>
                  <a:close/>
                  <a:moveTo>
                    <a:pt x="3762" y="6124"/>
                  </a:moveTo>
                  <a:lnTo>
                    <a:pt x="3762" y="6124"/>
                  </a:lnTo>
                  <a:cubicBezTo>
                    <a:pt x="4317" y="6124"/>
                    <a:pt x="4783" y="5686"/>
                    <a:pt x="4783" y="5103"/>
                  </a:cubicBezTo>
                  <a:cubicBezTo>
                    <a:pt x="4783" y="4549"/>
                    <a:pt x="4317" y="4082"/>
                    <a:pt x="3762" y="4082"/>
                  </a:cubicBezTo>
                  <a:cubicBezTo>
                    <a:pt x="3762" y="5103"/>
                    <a:pt x="3762" y="5103"/>
                    <a:pt x="3762" y="5103"/>
                  </a:cubicBezTo>
                  <a:cubicBezTo>
                    <a:pt x="2742" y="5103"/>
                    <a:pt x="2742" y="5103"/>
                    <a:pt x="2742" y="5103"/>
                  </a:cubicBezTo>
                  <a:cubicBezTo>
                    <a:pt x="2742" y="5686"/>
                    <a:pt x="3209" y="6124"/>
                    <a:pt x="3762" y="6124"/>
                  </a:cubicBezTo>
                  <a:close/>
                  <a:moveTo>
                    <a:pt x="9975" y="6153"/>
                  </a:moveTo>
                  <a:lnTo>
                    <a:pt x="9975" y="6153"/>
                  </a:lnTo>
                  <a:cubicBezTo>
                    <a:pt x="10471" y="6153"/>
                    <a:pt x="10879" y="5744"/>
                    <a:pt x="10937" y="5103"/>
                  </a:cubicBezTo>
                  <a:cubicBezTo>
                    <a:pt x="10966" y="4549"/>
                    <a:pt x="10471" y="4082"/>
                    <a:pt x="9916" y="4082"/>
                  </a:cubicBezTo>
                  <a:cubicBezTo>
                    <a:pt x="9333" y="4082"/>
                    <a:pt x="8866" y="4549"/>
                    <a:pt x="8866" y="5103"/>
                  </a:cubicBezTo>
                  <a:cubicBezTo>
                    <a:pt x="9916" y="5103"/>
                    <a:pt x="9916" y="5103"/>
                    <a:pt x="9916" y="5103"/>
                  </a:cubicBezTo>
                  <a:cubicBezTo>
                    <a:pt x="9916" y="6124"/>
                    <a:pt x="9916" y="6124"/>
                    <a:pt x="9916" y="6124"/>
                  </a:cubicBezTo>
                  <a:lnTo>
                    <a:pt x="9916" y="6124"/>
                  </a:lnTo>
                  <a:lnTo>
                    <a:pt x="9916" y="6124"/>
                  </a:lnTo>
                  <a:lnTo>
                    <a:pt x="9916" y="6124"/>
                  </a:lnTo>
                  <a:cubicBezTo>
                    <a:pt x="9333" y="6124"/>
                    <a:pt x="8866" y="6591"/>
                    <a:pt x="8866" y="7174"/>
                  </a:cubicBezTo>
                  <a:cubicBezTo>
                    <a:pt x="7845" y="7174"/>
                    <a:pt x="7845" y="7174"/>
                    <a:pt x="7845" y="7174"/>
                  </a:cubicBezTo>
                  <a:cubicBezTo>
                    <a:pt x="7845" y="6124"/>
                    <a:pt x="7845" y="6124"/>
                    <a:pt x="7845" y="6124"/>
                  </a:cubicBezTo>
                  <a:cubicBezTo>
                    <a:pt x="7292" y="6124"/>
                    <a:pt x="6825" y="6591"/>
                    <a:pt x="6825" y="7174"/>
                  </a:cubicBezTo>
                  <a:cubicBezTo>
                    <a:pt x="6825" y="7407"/>
                    <a:pt x="6912" y="7641"/>
                    <a:pt x="7087" y="7815"/>
                  </a:cubicBezTo>
                  <a:cubicBezTo>
                    <a:pt x="8633" y="7815"/>
                    <a:pt x="8633" y="7815"/>
                    <a:pt x="8633" y="7815"/>
                  </a:cubicBezTo>
                  <a:cubicBezTo>
                    <a:pt x="8779" y="7641"/>
                    <a:pt x="8866" y="7407"/>
                    <a:pt x="8866" y="7174"/>
                  </a:cubicBezTo>
                  <a:cubicBezTo>
                    <a:pt x="8866" y="7407"/>
                    <a:pt x="8983" y="7641"/>
                    <a:pt x="9129" y="7815"/>
                  </a:cubicBezTo>
                  <a:cubicBezTo>
                    <a:pt x="9916" y="7815"/>
                    <a:pt x="9916" y="7815"/>
                    <a:pt x="9916" y="7815"/>
                  </a:cubicBezTo>
                  <a:cubicBezTo>
                    <a:pt x="9916" y="7174"/>
                    <a:pt x="9916" y="7174"/>
                    <a:pt x="9916" y="7174"/>
                  </a:cubicBezTo>
                  <a:cubicBezTo>
                    <a:pt x="10937" y="7174"/>
                    <a:pt x="10937" y="7174"/>
                    <a:pt x="10937" y="7174"/>
                  </a:cubicBezTo>
                  <a:cubicBezTo>
                    <a:pt x="10937" y="6620"/>
                    <a:pt x="10500" y="6182"/>
                    <a:pt x="9975" y="6153"/>
                  </a:cubicBezTo>
                  <a:close/>
                  <a:moveTo>
                    <a:pt x="3762" y="6124"/>
                  </a:moveTo>
                  <a:lnTo>
                    <a:pt x="3762" y="6124"/>
                  </a:lnTo>
                  <a:cubicBezTo>
                    <a:pt x="3209" y="6124"/>
                    <a:pt x="2742" y="6591"/>
                    <a:pt x="2742" y="7174"/>
                  </a:cubicBezTo>
                  <a:cubicBezTo>
                    <a:pt x="3762" y="7174"/>
                    <a:pt x="3762" y="7174"/>
                    <a:pt x="3762" y="7174"/>
                  </a:cubicBezTo>
                  <a:cubicBezTo>
                    <a:pt x="3762" y="7815"/>
                    <a:pt x="3762" y="7815"/>
                    <a:pt x="3762" y="7815"/>
                  </a:cubicBezTo>
                  <a:cubicBezTo>
                    <a:pt x="4521" y="7815"/>
                    <a:pt x="4521" y="7815"/>
                    <a:pt x="4521" y="7815"/>
                  </a:cubicBezTo>
                  <a:cubicBezTo>
                    <a:pt x="4695" y="7641"/>
                    <a:pt x="4783" y="7407"/>
                    <a:pt x="4783" y="7174"/>
                  </a:cubicBezTo>
                  <a:cubicBezTo>
                    <a:pt x="4783" y="6591"/>
                    <a:pt x="4317" y="6124"/>
                    <a:pt x="3762" y="6124"/>
                  </a:cubicBezTo>
                  <a:close/>
                  <a:moveTo>
                    <a:pt x="22194" y="6124"/>
                  </a:moveTo>
                  <a:lnTo>
                    <a:pt x="22194" y="6124"/>
                  </a:lnTo>
                  <a:cubicBezTo>
                    <a:pt x="22748" y="6124"/>
                    <a:pt x="23215" y="5686"/>
                    <a:pt x="23215" y="5103"/>
                  </a:cubicBezTo>
                  <a:cubicBezTo>
                    <a:pt x="22194" y="5103"/>
                    <a:pt x="22194" y="5103"/>
                    <a:pt x="22194" y="5103"/>
                  </a:cubicBezTo>
                  <a:cubicBezTo>
                    <a:pt x="22194" y="4082"/>
                    <a:pt x="22194" y="4082"/>
                    <a:pt x="22194" y="4082"/>
                  </a:cubicBezTo>
                  <a:cubicBezTo>
                    <a:pt x="21611" y="4082"/>
                    <a:pt x="21174" y="4549"/>
                    <a:pt x="21174" y="5103"/>
                  </a:cubicBezTo>
                  <a:cubicBezTo>
                    <a:pt x="21174" y="5686"/>
                    <a:pt x="21611" y="6124"/>
                    <a:pt x="22194" y="6124"/>
                  </a:cubicBezTo>
                  <a:close/>
                  <a:moveTo>
                    <a:pt x="1779" y="6153"/>
                  </a:moveTo>
                  <a:lnTo>
                    <a:pt x="1779" y="6153"/>
                  </a:lnTo>
                  <a:lnTo>
                    <a:pt x="1779" y="6153"/>
                  </a:lnTo>
                  <a:cubicBezTo>
                    <a:pt x="2275" y="6153"/>
                    <a:pt x="2683" y="5744"/>
                    <a:pt x="2742" y="5103"/>
                  </a:cubicBezTo>
                  <a:cubicBezTo>
                    <a:pt x="2771" y="4549"/>
                    <a:pt x="2275" y="4082"/>
                    <a:pt x="1721" y="4082"/>
                  </a:cubicBezTo>
                  <a:cubicBezTo>
                    <a:pt x="1138" y="4082"/>
                    <a:pt x="700" y="4549"/>
                    <a:pt x="700" y="5103"/>
                  </a:cubicBezTo>
                  <a:cubicBezTo>
                    <a:pt x="1721" y="5103"/>
                    <a:pt x="1721" y="5103"/>
                    <a:pt x="1721" y="5103"/>
                  </a:cubicBezTo>
                  <a:cubicBezTo>
                    <a:pt x="1721" y="6124"/>
                    <a:pt x="1721" y="6124"/>
                    <a:pt x="1721" y="6124"/>
                  </a:cubicBezTo>
                  <a:lnTo>
                    <a:pt x="1721" y="6124"/>
                  </a:lnTo>
                  <a:lnTo>
                    <a:pt x="1721" y="6124"/>
                  </a:lnTo>
                  <a:cubicBezTo>
                    <a:pt x="1138" y="6124"/>
                    <a:pt x="700" y="6591"/>
                    <a:pt x="700" y="7174"/>
                  </a:cubicBezTo>
                  <a:lnTo>
                    <a:pt x="700" y="7174"/>
                  </a:lnTo>
                  <a:cubicBezTo>
                    <a:pt x="0" y="7174"/>
                    <a:pt x="0" y="7174"/>
                    <a:pt x="0" y="7174"/>
                  </a:cubicBezTo>
                  <a:cubicBezTo>
                    <a:pt x="0" y="7815"/>
                    <a:pt x="0" y="7815"/>
                    <a:pt x="0" y="7815"/>
                  </a:cubicBezTo>
                  <a:cubicBezTo>
                    <a:pt x="438" y="7815"/>
                    <a:pt x="438" y="7815"/>
                    <a:pt x="438" y="7815"/>
                  </a:cubicBezTo>
                  <a:cubicBezTo>
                    <a:pt x="583" y="7641"/>
                    <a:pt x="700" y="7407"/>
                    <a:pt x="700" y="7174"/>
                  </a:cubicBezTo>
                  <a:cubicBezTo>
                    <a:pt x="700" y="7407"/>
                    <a:pt x="788" y="7641"/>
                    <a:pt x="933" y="7815"/>
                  </a:cubicBezTo>
                  <a:cubicBezTo>
                    <a:pt x="1721" y="7815"/>
                    <a:pt x="1721" y="7815"/>
                    <a:pt x="1721" y="7815"/>
                  </a:cubicBezTo>
                  <a:cubicBezTo>
                    <a:pt x="1721" y="7174"/>
                    <a:pt x="1721" y="7174"/>
                    <a:pt x="1721" y="7174"/>
                  </a:cubicBezTo>
                  <a:cubicBezTo>
                    <a:pt x="2742" y="7174"/>
                    <a:pt x="2742" y="7174"/>
                    <a:pt x="2742" y="7174"/>
                  </a:cubicBezTo>
                  <a:cubicBezTo>
                    <a:pt x="2742" y="6620"/>
                    <a:pt x="2304" y="6182"/>
                    <a:pt x="1779" y="6153"/>
                  </a:cubicBezTo>
                  <a:close/>
                  <a:moveTo>
                    <a:pt x="11958" y="6124"/>
                  </a:moveTo>
                  <a:lnTo>
                    <a:pt x="11958" y="6124"/>
                  </a:lnTo>
                  <a:cubicBezTo>
                    <a:pt x="12512" y="6124"/>
                    <a:pt x="12979" y="5686"/>
                    <a:pt x="12979" y="5103"/>
                  </a:cubicBezTo>
                  <a:cubicBezTo>
                    <a:pt x="12979" y="4549"/>
                    <a:pt x="12512" y="4082"/>
                    <a:pt x="11958" y="4082"/>
                  </a:cubicBezTo>
                  <a:cubicBezTo>
                    <a:pt x="11958" y="5103"/>
                    <a:pt x="11958" y="5103"/>
                    <a:pt x="11958" y="5103"/>
                  </a:cubicBezTo>
                  <a:cubicBezTo>
                    <a:pt x="10937" y="5103"/>
                    <a:pt x="10937" y="5103"/>
                    <a:pt x="10937" y="5103"/>
                  </a:cubicBezTo>
                  <a:cubicBezTo>
                    <a:pt x="10937" y="5686"/>
                    <a:pt x="11375" y="6124"/>
                    <a:pt x="11958" y="6124"/>
                  </a:cubicBezTo>
                  <a:close/>
                  <a:moveTo>
                    <a:pt x="14000" y="6124"/>
                  </a:moveTo>
                  <a:lnTo>
                    <a:pt x="14000" y="6124"/>
                  </a:lnTo>
                  <a:cubicBezTo>
                    <a:pt x="14553" y="6124"/>
                    <a:pt x="15020" y="5686"/>
                    <a:pt x="15020" y="5103"/>
                  </a:cubicBezTo>
                  <a:cubicBezTo>
                    <a:pt x="14000" y="5103"/>
                    <a:pt x="14000" y="5103"/>
                    <a:pt x="14000" y="5103"/>
                  </a:cubicBezTo>
                  <a:cubicBezTo>
                    <a:pt x="14000" y="4082"/>
                    <a:pt x="14000" y="4082"/>
                    <a:pt x="14000" y="4082"/>
                  </a:cubicBezTo>
                  <a:cubicBezTo>
                    <a:pt x="13445" y="4082"/>
                    <a:pt x="12979" y="4549"/>
                    <a:pt x="12979" y="5103"/>
                  </a:cubicBezTo>
                  <a:cubicBezTo>
                    <a:pt x="12979" y="5686"/>
                    <a:pt x="13445" y="6124"/>
                    <a:pt x="14000" y="6124"/>
                  </a:cubicBezTo>
                  <a:close/>
                  <a:moveTo>
                    <a:pt x="16041" y="6124"/>
                  </a:moveTo>
                  <a:lnTo>
                    <a:pt x="16041" y="6124"/>
                  </a:lnTo>
                  <a:cubicBezTo>
                    <a:pt x="16041" y="5103"/>
                    <a:pt x="16041" y="5103"/>
                    <a:pt x="16041" y="5103"/>
                  </a:cubicBezTo>
                  <a:cubicBezTo>
                    <a:pt x="17061" y="5103"/>
                    <a:pt x="17061" y="5103"/>
                    <a:pt x="17061" y="5103"/>
                  </a:cubicBezTo>
                  <a:cubicBezTo>
                    <a:pt x="17061" y="4549"/>
                    <a:pt x="16624" y="4082"/>
                    <a:pt x="16041" y="4082"/>
                  </a:cubicBezTo>
                  <a:cubicBezTo>
                    <a:pt x="15486" y="4082"/>
                    <a:pt x="15020" y="4549"/>
                    <a:pt x="15020" y="5103"/>
                  </a:cubicBezTo>
                  <a:cubicBezTo>
                    <a:pt x="15020" y="5686"/>
                    <a:pt x="15486" y="6124"/>
                    <a:pt x="16041" y="6124"/>
                  </a:cubicBezTo>
                  <a:close/>
                  <a:moveTo>
                    <a:pt x="20153" y="6124"/>
                  </a:moveTo>
                  <a:lnTo>
                    <a:pt x="20153" y="6124"/>
                  </a:lnTo>
                  <a:cubicBezTo>
                    <a:pt x="20707" y="6124"/>
                    <a:pt x="21174" y="5686"/>
                    <a:pt x="21174" y="5103"/>
                  </a:cubicBezTo>
                  <a:cubicBezTo>
                    <a:pt x="21174" y="4549"/>
                    <a:pt x="20707" y="4082"/>
                    <a:pt x="20153" y="4082"/>
                  </a:cubicBezTo>
                  <a:cubicBezTo>
                    <a:pt x="20153" y="5103"/>
                    <a:pt x="20153" y="5103"/>
                    <a:pt x="20153" y="5103"/>
                  </a:cubicBezTo>
                  <a:cubicBezTo>
                    <a:pt x="19132" y="5103"/>
                    <a:pt x="19132" y="5103"/>
                    <a:pt x="19132" y="5103"/>
                  </a:cubicBezTo>
                  <a:cubicBezTo>
                    <a:pt x="19132" y="5686"/>
                    <a:pt x="19569" y="6124"/>
                    <a:pt x="20153" y="6124"/>
                  </a:cubicBezTo>
                  <a:close/>
                </a:path>
              </a:pathLst>
            </a:custGeom>
            <a:solidFill>
              <a:srgbClr val="96182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</p:grpSp>
      <p:sp>
        <p:nvSpPr>
          <p:cNvPr id="45" name="Title 7"/>
          <p:cNvSpPr>
            <a:spLocks noGrp="1"/>
          </p:cNvSpPr>
          <p:nvPr>
            <p:ph type="title" hasCustomPrompt="1"/>
          </p:nvPr>
        </p:nvSpPr>
        <p:spPr bwMode="black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0FE57CC4-F070-4281-B24B-61274A10490F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463586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97125D-A632-40E0-B256-3A3AFEB1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78036886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 2">
    <p:bg>
      <p:bgPr>
        <a:solidFill>
          <a:srgbClr val="275D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F1D7314-F89D-4B86-9166-E30C9D5987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91996" y="256032"/>
            <a:ext cx="11009376" cy="975360"/>
          </a:xfrm>
        </p:spPr>
        <p:txBody>
          <a:bodyPr anchor="b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391776-6D77-4220-8274-28AC10D4C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3444240"/>
            <a:ext cx="12192000" cy="3413760"/>
            <a:chOff x="0" y="2583180"/>
            <a:chExt cx="9144000" cy="2560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0503FB-A0E8-413A-979C-4A18C0817F2C}"/>
                </a:ext>
              </a:extLst>
            </p:cNvPr>
            <p:cNvSpPr/>
            <p:nvPr userDrawn="1"/>
          </p:nvSpPr>
          <p:spPr>
            <a:xfrm>
              <a:off x="0" y="2583180"/>
              <a:ext cx="9144000" cy="2560320"/>
            </a:xfrm>
            <a:prstGeom prst="rect">
              <a:avLst/>
            </a:prstGeom>
            <a:solidFill>
              <a:srgbClr val="275D3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B39A01F4-EAB1-45E2-85FC-7C0ACD7F2E75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4572" y="2755035"/>
              <a:ext cx="9134856" cy="2379552"/>
            </a:xfrm>
            <a:custGeom>
              <a:avLst/>
              <a:gdLst>
                <a:gd name="T0" fmla="*/ 291 w 20279"/>
                <a:gd name="T1" fmla="*/ 1191 h 5284"/>
                <a:gd name="T2" fmla="*/ 703 w 20279"/>
                <a:gd name="T3" fmla="*/ 291 h 5284"/>
                <a:gd name="T4" fmla="*/ 993 w 20279"/>
                <a:gd name="T5" fmla="*/ 2932 h 5284"/>
                <a:gd name="T6" fmla="*/ 1284 w 20279"/>
                <a:gd name="T7" fmla="*/ 4992 h 5284"/>
                <a:gd name="T8" fmla="*/ 1696 w 20279"/>
                <a:gd name="T9" fmla="*/ 3525 h 5284"/>
                <a:gd name="T10" fmla="*/ 2401 w 20279"/>
                <a:gd name="T11" fmla="*/ 0 h 5284"/>
                <a:gd name="T12" fmla="*/ 2111 w 20279"/>
                <a:gd name="T13" fmla="*/ 2642 h 5284"/>
                <a:gd name="T14" fmla="*/ 2401 w 20279"/>
                <a:gd name="T15" fmla="*/ 5283 h 5284"/>
                <a:gd name="T16" fmla="*/ 3395 w 20279"/>
                <a:gd name="T17" fmla="*/ 3816 h 5284"/>
                <a:gd name="T18" fmla="*/ 3104 w 20279"/>
                <a:gd name="T19" fmla="*/ 1191 h 5284"/>
                <a:gd name="T20" fmla="*/ 3807 w 20279"/>
                <a:gd name="T21" fmla="*/ 2351 h 5284"/>
                <a:gd name="T22" fmla="*/ 3516 w 20279"/>
                <a:gd name="T23" fmla="*/ 4992 h 5284"/>
                <a:gd name="T24" fmla="*/ 4510 w 20279"/>
                <a:gd name="T25" fmla="*/ 4106 h 5284"/>
                <a:gd name="T26" fmla="*/ 4800 w 20279"/>
                <a:gd name="T27" fmla="*/ 1482 h 5284"/>
                <a:gd name="T28" fmla="*/ 5212 w 20279"/>
                <a:gd name="T29" fmla="*/ 0 h 5284"/>
                <a:gd name="T30" fmla="*/ 5212 w 20279"/>
                <a:gd name="T31" fmla="*/ 4702 h 5284"/>
                <a:gd name="T32" fmla="*/ 5627 w 20279"/>
                <a:gd name="T33" fmla="*/ 3816 h 5284"/>
                <a:gd name="T34" fmla="*/ 5918 w 20279"/>
                <a:gd name="T35" fmla="*/ 1772 h 5284"/>
                <a:gd name="T36" fmla="*/ 6925 w 20279"/>
                <a:gd name="T37" fmla="*/ 291 h 5284"/>
                <a:gd name="T38" fmla="*/ 6635 w 20279"/>
                <a:gd name="T39" fmla="*/ 2351 h 5284"/>
                <a:gd name="T40" fmla="*/ 7337 w 20279"/>
                <a:gd name="T41" fmla="*/ 3525 h 5284"/>
                <a:gd name="T42" fmla="*/ 7047 w 20279"/>
                <a:gd name="T43" fmla="*/ 1482 h 5284"/>
                <a:gd name="T44" fmla="*/ 8040 w 20279"/>
                <a:gd name="T45" fmla="*/ 581 h 5284"/>
                <a:gd name="T46" fmla="*/ 8331 w 20279"/>
                <a:gd name="T47" fmla="*/ 2642 h 5284"/>
                <a:gd name="T48" fmla="*/ 8040 w 20279"/>
                <a:gd name="T49" fmla="*/ 4702 h 5284"/>
                <a:gd name="T50" fmla="*/ 8743 w 20279"/>
                <a:gd name="T51" fmla="*/ 1191 h 5284"/>
                <a:gd name="T52" fmla="*/ 9155 w 20279"/>
                <a:gd name="T53" fmla="*/ 291 h 5284"/>
                <a:gd name="T54" fmla="*/ 9445 w 20279"/>
                <a:gd name="T55" fmla="*/ 2932 h 5284"/>
                <a:gd name="T56" fmla="*/ 9736 w 20279"/>
                <a:gd name="T57" fmla="*/ 4992 h 5284"/>
                <a:gd name="T58" fmla="*/ 10150 w 20279"/>
                <a:gd name="T59" fmla="*/ 3525 h 5284"/>
                <a:gd name="T60" fmla="*/ 10852 w 20279"/>
                <a:gd name="T61" fmla="*/ 0 h 5284"/>
                <a:gd name="T62" fmla="*/ 10562 w 20279"/>
                <a:gd name="T63" fmla="*/ 2642 h 5284"/>
                <a:gd name="T64" fmla="*/ 10852 w 20279"/>
                <a:gd name="T65" fmla="*/ 5283 h 5284"/>
                <a:gd name="T66" fmla="*/ 11846 w 20279"/>
                <a:gd name="T67" fmla="*/ 3816 h 5284"/>
                <a:gd name="T68" fmla="*/ 11555 w 20279"/>
                <a:gd name="T69" fmla="*/ 1191 h 5284"/>
                <a:gd name="T70" fmla="*/ 12258 w 20279"/>
                <a:gd name="T71" fmla="*/ 2351 h 5284"/>
                <a:gd name="T72" fmla="*/ 11967 w 20279"/>
                <a:gd name="T73" fmla="*/ 4992 h 5284"/>
                <a:gd name="T74" fmla="*/ 12961 w 20279"/>
                <a:gd name="T75" fmla="*/ 4106 h 5284"/>
                <a:gd name="T76" fmla="*/ 13251 w 20279"/>
                <a:gd name="T77" fmla="*/ 1482 h 5284"/>
                <a:gd name="T78" fmla="*/ 13658 w 20279"/>
                <a:gd name="T79" fmla="*/ 0 h 5284"/>
                <a:gd name="T80" fmla="*/ 13658 w 20279"/>
                <a:gd name="T81" fmla="*/ 4702 h 5284"/>
                <a:gd name="T82" fmla="*/ 14070 w 20279"/>
                <a:gd name="T83" fmla="*/ 3816 h 5284"/>
                <a:gd name="T84" fmla="*/ 14360 w 20279"/>
                <a:gd name="T85" fmla="*/ 1772 h 5284"/>
                <a:gd name="T86" fmla="*/ 15356 w 20279"/>
                <a:gd name="T87" fmla="*/ 291 h 5284"/>
                <a:gd name="T88" fmla="*/ 15066 w 20279"/>
                <a:gd name="T89" fmla="*/ 2351 h 5284"/>
                <a:gd name="T90" fmla="*/ 15768 w 20279"/>
                <a:gd name="T91" fmla="*/ 3525 h 5284"/>
                <a:gd name="T92" fmla="*/ 15478 w 20279"/>
                <a:gd name="T93" fmla="*/ 1482 h 5284"/>
                <a:gd name="T94" fmla="*/ 16471 w 20279"/>
                <a:gd name="T95" fmla="*/ 581 h 5284"/>
                <a:gd name="T96" fmla="*/ 16762 w 20279"/>
                <a:gd name="T97" fmla="*/ 2642 h 5284"/>
                <a:gd name="T98" fmla="*/ 16471 w 20279"/>
                <a:gd name="T99" fmla="*/ 4702 h 5284"/>
                <a:gd name="T100" fmla="*/ 17174 w 20279"/>
                <a:gd name="T101" fmla="*/ 1191 h 5284"/>
                <a:gd name="T102" fmla="*/ 17586 w 20279"/>
                <a:gd name="T103" fmla="*/ 291 h 5284"/>
                <a:gd name="T104" fmla="*/ 17877 w 20279"/>
                <a:gd name="T105" fmla="*/ 2932 h 5284"/>
                <a:gd name="T106" fmla="*/ 18167 w 20279"/>
                <a:gd name="T107" fmla="*/ 4992 h 5284"/>
                <a:gd name="T108" fmla="*/ 18582 w 20279"/>
                <a:gd name="T109" fmla="*/ 3525 h 5284"/>
                <a:gd name="T110" fmla="*/ 19285 w 20279"/>
                <a:gd name="T111" fmla="*/ 0 h 5284"/>
                <a:gd name="T112" fmla="*/ 18994 w 20279"/>
                <a:gd name="T113" fmla="*/ 2642 h 5284"/>
                <a:gd name="T114" fmla="*/ 19285 w 20279"/>
                <a:gd name="T115" fmla="*/ 5283 h 5284"/>
                <a:gd name="T116" fmla="*/ 20278 w 20279"/>
                <a:gd name="T117" fmla="*/ 3816 h 5284"/>
                <a:gd name="T118" fmla="*/ 19987 w 20279"/>
                <a:gd name="T119" fmla="*/ 1191 h 5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79" h="5284">
                  <a:moveTo>
                    <a:pt x="581" y="3816"/>
                  </a:moveTo>
                  <a:cubicBezTo>
                    <a:pt x="581" y="3976"/>
                    <a:pt x="451" y="4106"/>
                    <a:pt x="291" y="4106"/>
                  </a:cubicBezTo>
                  <a:cubicBezTo>
                    <a:pt x="130" y="4106"/>
                    <a:pt x="0" y="3977"/>
                    <a:pt x="0" y="3816"/>
                  </a:cubicBezTo>
                  <a:cubicBezTo>
                    <a:pt x="0" y="3656"/>
                    <a:pt x="130" y="3525"/>
                    <a:pt x="291" y="3525"/>
                  </a:cubicBezTo>
                  <a:cubicBezTo>
                    <a:pt x="451" y="3525"/>
                    <a:pt x="581" y="3655"/>
                    <a:pt x="581" y="3816"/>
                  </a:cubicBezTo>
                  <a:close/>
                  <a:moveTo>
                    <a:pt x="291" y="1191"/>
                  </a:moveTo>
                  <a:cubicBezTo>
                    <a:pt x="130" y="1191"/>
                    <a:pt x="0" y="1321"/>
                    <a:pt x="0" y="1482"/>
                  </a:cubicBezTo>
                  <a:cubicBezTo>
                    <a:pt x="0" y="1643"/>
                    <a:pt x="130" y="1772"/>
                    <a:pt x="291" y="1772"/>
                  </a:cubicBezTo>
                  <a:cubicBezTo>
                    <a:pt x="451" y="1772"/>
                    <a:pt x="581" y="1643"/>
                    <a:pt x="581" y="1482"/>
                  </a:cubicBezTo>
                  <a:cubicBezTo>
                    <a:pt x="581" y="1321"/>
                    <a:pt x="451" y="1191"/>
                    <a:pt x="291" y="1191"/>
                  </a:cubicBezTo>
                  <a:close/>
                  <a:moveTo>
                    <a:pt x="993" y="0"/>
                  </a:moveTo>
                  <a:cubicBezTo>
                    <a:pt x="832" y="0"/>
                    <a:pt x="703" y="130"/>
                    <a:pt x="703" y="291"/>
                  </a:cubicBezTo>
                  <a:cubicBezTo>
                    <a:pt x="703" y="452"/>
                    <a:pt x="832" y="581"/>
                    <a:pt x="993" y="581"/>
                  </a:cubicBezTo>
                  <a:cubicBezTo>
                    <a:pt x="1154" y="581"/>
                    <a:pt x="1284" y="452"/>
                    <a:pt x="1284" y="291"/>
                  </a:cubicBezTo>
                  <a:cubicBezTo>
                    <a:pt x="1284" y="130"/>
                    <a:pt x="1154" y="0"/>
                    <a:pt x="993" y="0"/>
                  </a:cubicBezTo>
                  <a:close/>
                  <a:moveTo>
                    <a:pt x="993" y="2351"/>
                  </a:moveTo>
                  <a:cubicBezTo>
                    <a:pt x="832" y="2351"/>
                    <a:pt x="703" y="2482"/>
                    <a:pt x="703" y="2642"/>
                  </a:cubicBezTo>
                  <a:cubicBezTo>
                    <a:pt x="703" y="2803"/>
                    <a:pt x="832" y="2932"/>
                    <a:pt x="993" y="2932"/>
                  </a:cubicBezTo>
                  <a:cubicBezTo>
                    <a:pt x="1154" y="2932"/>
                    <a:pt x="1284" y="2802"/>
                    <a:pt x="1284" y="2642"/>
                  </a:cubicBezTo>
                  <a:cubicBezTo>
                    <a:pt x="1284" y="2481"/>
                    <a:pt x="1154" y="2351"/>
                    <a:pt x="993" y="2351"/>
                  </a:cubicBezTo>
                  <a:close/>
                  <a:moveTo>
                    <a:pt x="993" y="4702"/>
                  </a:moveTo>
                  <a:cubicBezTo>
                    <a:pt x="832" y="4702"/>
                    <a:pt x="703" y="4831"/>
                    <a:pt x="703" y="4992"/>
                  </a:cubicBezTo>
                  <a:cubicBezTo>
                    <a:pt x="703" y="5153"/>
                    <a:pt x="832" y="5283"/>
                    <a:pt x="993" y="5283"/>
                  </a:cubicBezTo>
                  <a:cubicBezTo>
                    <a:pt x="1154" y="5283"/>
                    <a:pt x="1284" y="5153"/>
                    <a:pt x="1284" y="4992"/>
                  </a:cubicBezTo>
                  <a:cubicBezTo>
                    <a:pt x="1284" y="4831"/>
                    <a:pt x="1154" y="4702"/>
                    <a:pt x="993" y="4702"/>
                  </a:cubicBezTo>
                  <a:close/>
                  <a:moveTo>
                    <a:pt x="1696" y="3525"/>
                  </a:moveTo>
                  <a:cubicBezTo>
                    <a:pt x="1535" y="3525"/>
                    <a:pt x="1405" y="3656"/>
                    <a:pt x="1405" y="3816"/>
                  </a:cubicBezTo>
                  <a:cubicBezTo>
                    <a:pt x="1405" y="3977"/>
                    <a:pt x="1535" y="4106"/>
                    <a:pt x="1696" y="4106"/>
                  </a:cubicBezTo>
                  <a:cubicBezTo>
                    <a:pt x="1857" y="4106"/>
                    <a:pt x="1987" y="3977"/>
                    <a:pt x="1987" y="3816"/>
                  </a:cubicBezTo>
                  <a:cubicBezTo>
                    <a:pt x="1987" y="3656"/>
                    <a:pt x="1857" y="3525"/>
                    <a:pt x="1696" y="3525"/>
                  </a:cubicBezTo>
                  <a:close/>
                  <a:moveTo>
                    <a:pt x="1696" y="1191"/>
                  </a:moveTo>
                  <a:cubicBezTo>
                    <a:pt x="1535" y="1191"/>
                    <a:pt x="1405" y="1321"/>
                    <a:pt x="1405" y="1482"/>
                  </a:cubicBezTo>
                  <a:cubicBezTo>
                    <a:pt x="1405" y="1643"/>
                    <a:pt x="1535" y="1772"/>
                    <a:pt x="1696" y="1772"/>
                  </a:cubicBezTo>
                  <a:cubicBezTo>
                    <a:pt x="1857" y="1772"/>
                    <a:pt x="1987" y="1643"/>
                    <a:pt x="1987" y="1482"/>
                  </a:cubicBezTo>
                  <a:cubicBezTo>
                    <a:pt x="1987" y="1321"/>
                    <a:pt x="1857" y="1191"/>
                    <a:pt x="1696" y="1191"/>
                  </a:cubicBezTo>
                  <a:close/>
                  <a:moveTo>
                    <a:pt x="2401" y="0"/>
                  </a:moveTo>
                  <a:cubicBezTo>
                    <a:pt x="2241" y="0"/>
                    <a:pt x="2111" y="130"/>
                    <a:pt x="2111" y="291"/>
                  </a:cubicBezTo>
                  <a:cubicBezTo>
                    <a:pt x="2111" y="452"/>
                    <a:pt x="2240" y="581"/>
                    <a:pt x="2401" y="581"/>
                  </a:cubicBezTo>
                  <a:cubicBezTo>
                    <a:pt x="2561" y="581"/>
                    <a:pt x="2689" y="452"/>
                    <a:pt x="2689" y="291"/>
                  </a:cubicBezTo>
                  <a:cubicBezTo>
                    <a:pt x="2689" y="130"/>
                    <a:pt x="2559" y="0"/>
                    <a:pt x="2401" y="0"/>
                  </a:cubicBezTo>
                  <a:close/>
                  <a:moveTo>
                    <a:pt x="2401" y="2351"/>
                  </a:moveTo>
                  <a:cubicBezTo>
                    <a:pt x="2241" y="2351"/>
                    <a:pt x="2111" y="2482"/>
                    <a:pt x="2111" y="2642"/>
                  </a:cubicBezTo>
                  <a:cubicBezTo>
                    <a:pt x="2111" y="2803"/>
                    <a:pt x="2240" y="2932"/>
                    <a:pt x="2401" y="2932"/>
                  </a:cubicBezTo>
                  <a:cubicBezTo>
                    <a:pt x="2561" y="2932"/>
                    <a:pt x="2689" y="2802"/>
                    <a:pt x="2689" y="2642"/>
                  </a:cubicBezTo>
                  <a:cubicBezTo>
                    <a:pt x="2689" y="2481"/>
                    <a:pt x="2559" y="2351"/>
                    <a:pt x="2401" y="2351"/>
                  </a:cubicBezTo>
                  <a:close/>
                  <a:moveTo>
                    <a:pt x="2401" y="4702"/>
                  </a:moveTo>
                  <a:cubicBezTo>
                    <a:pt x="2241" y="4702"/>
                    <a:pt x="2111" y="4831"/>
                    <a:pt x="2111" y="4992"/>
                  </a:cubicBezTo>
                  <a:cubicBezTo>
                    <a:pt x="2111" y="5153"/>
                    <a:pt x="2240" y="5283"/>
                    <a:pt x="2401" y="5283"/>
                  </a:cubicBezTo>
                  <a:cubicBezTo>
                    <a:pt x="2561" y="5283"/>
                    <a:pt x="2689" y="5150"/>
                    <a:pt x="2689" y="4990"/>
                  </a:cubicBezTo>
                  <a:cubicBezTo>
                    <a:pt x="2689" y="4831"/>
                    <a:pt x="2559" y="4702"/>
                    <a:pt x="2401" y="4702"/>
                  </a:cubicBezTo>
                  <a:close/>
                  <a:moveTo>
                    <a:pt x="3104" y="3525"/>
                  </a:moveTo>
                  <a:cubicBezTo>
                    <a:pt x="2943" y="3525"/>
                    <a:pt x="2813" y="3656"/>
                    <a:pt x="2813" y="3816"/>
                  </a:cubicBezTo>
                  <a:cubicBezTo>
                    <a:pt x="2813" y="3977"/>
                    <a:pt x="2943" y="4106"/>
                    <a:pt x="3104" y="4106"/>
                  </a:cubicBezTo>
                  <a:cubicBezTo>
                    <a:pt x="3265" y="4106"/>
                    <a:pt x="3395" y="3976"/>
                    <a:pt x="3395" y="3816"/>
                  </a:cubicBezTo>
                  <a:cubicBezTo>
                    <a:pt x="3392" y="3655"/>
                    <a:pt x="3262" y="3525"/>
                    <a:pt x="3104" y="3525"/>
                  </a:cubicBezTo>
                  <a:close/>
                  <a:moveTo>
                    <a:pt x="3104" y="1191"/>
                  </a:moveTo>
                  <a:cubicBezTo>
                    <a:pt x="2943" y="1191"/>
                    <a:pt x="2813" y="1321"/>
                    <a:pt x="2813" y="1482"/>
                  </a:cubicBezTo>
                  <a:cubicBezTo>
                    <a:pt x="2813" y="1643"/>
                    <a:pt x="2943" y="1772"/>
                    <a:pt x="3104" y="1772"/>
                  </a:cubicBezTo>
                  <a:cubicBezTo>
                    <a:pt x="3265" y="1772"/>
                    <a:pt x="3395" y="1643"/>
                    <a:pt x="3395" y="1482"/>
                  </a:cubicBezTo>
                  <a:cubicBezTo>
                    <a:pt x="3392" y="1321"/>
                    <a:pt x="3262" y="1191"/>
                    <a:pt x="3104" y="1191"/>
                  </a:cubicBezTo>
                  <a:close/>
                  <a:moveTo>
                    <a:pt x="3807" y="0"/>
                  </a:moveTo>
                  <a:cubicBezTo>
                    <a:pt x="3646" y="0"/>
                    <a:pt x="3516" y="130"/>
                    <a:pt x="3516" y="291"/>
                  </a:cubicBezTo>
                  <a:cubicBezTo>
                    <a:pt x="3516" y="452"/>
                    <a:pt x="3646" y="581"/>
                    <a:pt x="3807" y="581"/>
                  </a:cubicBezTo>
                  <a:cubicBezTo>
                    <a:pt x="3968" y="581"/>
                    <a:pt x="4097" y="452"/>
                    <a:pt x="4097" y="291"/>
                  </a:cubicBezTo>
                  <a:cubicBezTo>
                    <a:pt x="4097" y="130"/>
                    <a:pt x="3968" y="0"/>
                    <a:pt x="3807" y="0"/>
                  </a:cubicBezTo>
                  <a:close/>
                  <a:moveTo>
                    <a:pt x="3807" y="2351"/>
                  </a:moveTo>
                  <a:cubicBezTo>
                    <a:pt x="3646" y="2351"/>
                    <a:pt x="3516" y="2482"/>
                    <a:pt x="3516" y="2642"/>
                  </a:cubicBezTo>
                  <a:cubicBezTo>
                    <a:pt x="3516" y="2803"/>
                    <a:pt x="3646" y="2932"/>
                    <a:pt x="3807" y="2932"/>
                  </a:cubicBezTo>
                  <a:cubicBezTo>
                    <a:pt x="3968" y="2932"/>
                    <a:pt x="4097" y="2802"/>
                    <a:pt x="4097" y="2642"/>
                  </a:cubicBezTo>
                  <a:cubicBezTo>
                    <a:pt x="4097" y="2481"/>
                    <a:pt x="3968" y="2351"/>
                    <a:pt x="3807" y="2351"/>
                  </a:cubicBezTo>
                  <a:close/>
                  <a:moveTo>
                    <a:pt x="3807" y="4702"/>
                  </a:moveTo>
                  <a:cubicBezTo>
                    <a:pt x="3646" y="4702"/>
                    <a:pt x="3516" y="4831"/>
                    <a:pt x="3516" y="4992"/>
                  </a:cubicBezTo>
                  <a:cubicBezTo>
                    <a:pt x="3516" y="5153"/>
                    <a:pt x="3646" y="5283"/>
                    <a:pt x="3807" y="5283"/>
                  </a:cubicBezTo>
                  <a:cubicBezTo>
                    <a:pt x="3968" y="5283"/>
                    <a:pt x="4097" y="5153"/>
                    <a:pt x="4097" y="4992"/>
                  </a:cubicBezTo>
                  <a:cubicBezTo>
                    <a:pt x="4097" y="4831"/>
                    <a:pt x="3968" y="4702"/>
                    <a:pt x="3807" y="4702"/>
                  </a:cubicBezTo>
                  <a:close/>
                  <a:moveTo>
                    <a:pt x="4510" y="3525"/>
                  </a:moveTo>
                  <a:cubicBezTo>
                    <a:pt x="4349" y="3525"/>
                    <a:pt x="4219" y="3656"/>
                    <a:pt x="4219" y="3816"/>
                  </a:cubicBezTo>
                  <a:cubicBezTo>
                    <a:pt x="4219" y="3977"/>
                    <a:pt x="4349" y="4106"/>
                    <a:pt x="4510" y="4106"/>
                  </a:cubicBezTo>
                  <a:cubicBezTo>
                    <a:pt x="4670" y="4106"/>
                    <a:pt x="4800" y="3977"/>
                    <a:pt x="4800" y="3816"/>
                  </a:cubicBezTo>
                  <a:cubicBezTo>
                    <a:pt x="4800" y="3656"/>
                    <a:pt x="4670" y="3525"/>
                    <a:pt x="4510" y="3525"/>
                  </a:cubicBezTo>
                  <a:close/>
                  <a:moveTo>
                    <a:pt x="4510" y="1191"/>
                  </a:moveTo>
                  <a:cubicBezTo>
                    <a:pt x="4349" y="1191"/>
                    <a:pt x="4219" y="1321"/>
                    <a:pt x="4219" y="1482"/>
                  </a:cubicBezTo>
                  <a:cubicBezTo>
                    <a:pt x="4219" y="1643"/>
                    <a:pt x="4349" y="1772"/>
                    <a:pt x="4510" y="1772"/>
                  </a:cubicBezTo>
                  <a:cubicBezTo>
                    <a:pt x="4670" y="1772"/>
                    <a:pt x="4800" y="1643"/>
                    <a:pt x="4800" y="1482"/>
                  </a:cubicBezTo>
                  <a:cubicBezTo>
                    <a:pt x="4800" y="1321"/>
                    <a:pt x="4670" y="1191"/>
                    <a:pt x="4510" y="1191"/>
                  </a:cubicBezTo>
                  <a:close/>
                  <a:moveTo>
                    <a:pt x="5212" y="0"/>
                  </a:moveTo>
                  <a:cubicBezTo>
                    <a:pt x="5051" y="0"/>
                    <a:pt x="4922" y="130"/>
                    <a:pt x="4922" y="291"/>
                  </a:cubicBezTo>
                  <a:cubicBezTo>
                    <a:pt x="4922" y="452"/>
                    <a:pt x="5051" y="581"/>
                    <a:pt x="5212" y="581"/>
                  </a:cubicBezTo>
                  <a:cubicBezTo>
                    <a:pt x="5373" y="581"/>
                    <a:pt x="5503" y="452"/>
                    <a:pt x="5503" y="291"/>
                  </a:cubicBezTo>
                  <a:cubicBezTo>
                    <a:pt x="5503" y="130"/>
                    <a:pt x="5373" y="0"/>
                    <a:pt x="5212" y="0"/>
                  </a:cubicBezTo>
                  <a:close/>
                  <a:moveTo>
                    <a:pt x="5212" y="2351"/>
                  </a:moveTo>
                  <a:cubicBezTo>
                    <a:pt x="5051" y="2351"/>
                    <a:pt x="4922" y="2482"/>
                    <a:pt x="4922" y="2642"/>
                  </a:cubicBezTo>
                  <a:cubicBezTo>
                    <a:pt x="4922" y="2803"/>
                    <a:pt x="5051" y="2932"/>
                    <a:pt x="5212" y="2932"/>
                  </a:cubicBezTo>
                  <a:cubicBezTo>
                    <a:pt x="5373" y="2932"/>
                    <a:pt x="5503" y="2802"/>
                    <a:pt x="5503" y="2642"/>
                  </a:cubicBezTo>
                  <a:cubicBezTo>
                    <a:pt x="5503" y="2481"/>
                    <a:pt x="5373" y="2351"/>
                    <a:pt x="5212" y="2351"/>
                  </a:cubicBezTo>
                  <a:close/>
                  <a:moveTo>
                    <a:pt x="5212" y="4702"/>
                  </a:moveTo>
                  <a:cubicBezTo>
                    <a:pt x="5051" y="4702"/>
                    <a:pt x="4922" y="4831"/>
                    <a:pt x="4922" y="4992"/>
                  </a:cubicBezTo>
                  <a:cubicBezTo>
                    <a:pt x="4922" y="5153"/>
                    <a:pt x="5051" y="5283"/>
                    <a:pt x="5212" y="5283"/>
                  </a:cubicBezTo>
                  <a:cubicBezTo>
                    <a:pt x="5373" y="5283"/>
                    <a:pt x="5503" y="5153"/>
                    <a:pt x="5503" y="4992"/>
                  </a:cubicBezTo>
                  <a:cubicBezTo>
                    <a:pt x="5503" y="4831"/>
                    <a:pt x="5373" y="4702"/>
                    <a:pt x="5212" y="4702"/>
                  </a:cubicBezTo>
                  <a:close/>
                  <a:moveTo>
                    <a:pt x="5918" y="3525"/>
                  </a:moveTo>
                  <a:cubicBezTo>
                    <a:pt x="5757" y="3525"/>
                    <a:pt x="5627" y="3656"/>
                    <a:pt x="5627" y="3816"/>
                  </a:cubicBezTo>
                  <a:cubicBezTo>
                    <a:pt x="5627" y="3977"/>
                    <a:pt x="5757" y="4106"/>
                    <a:pt x="5918" y="4106"/>
                  </a:cubicBezTo>
                  <a:cubicBezTo>
                    <a:pt x="6079" y="4106"/>
                    <a:pt x="6208" y="3976"/>
                    <a:pt x="6208" y="3816"/>
                  </a:cubicBezTo>
                  <a:cubicBezTo>
                    <a:pt x="6206" y="3655"/>
                    <a:pt x="6076" y="3525"/>
                    <a:pt x="5918" y="3525"/>
                  </a:cubicBezTo>
                  <a:close/>
                  <a:moveTo>
                    <a:pt x="5918" y="1191"/>
                  </a:moveTo>
                  <a:cubicBezTo>
                    <a:pt x="5757" y="1191"/>
                    <a:pt x="5627" y="1321"/>
                    <a:pt x="5627" y="1482"/>
                  </a:cubicBezTo>
                  <a:cubicBezTo>
                    <a:pt x="5627" y="1643"/>
                    <a:pt x="5757" y="1772"/>
                    <a:pt x="5918" y="1772"/>
                  </a:cubicBezTo>
                  <a:cubicBezTo>
                    <a:pt x="6079" y="1772"/>
                    <a:pt x="6208" y="1643"/>
                    <a:pt x="6208" y="1482"/>
                  </a:cubicBezTo>
                  <a:cubicBezTo>
                    <a:pt x="6206" y="1321"/>
                    <a:pt x="6076" y="1191"/>
                    <a:pt x="5918" y="1191"/>
                  </a:cubicBezTo>
                  <a:close/>
                  <a:moveTo>
                    <a:pt x="6635" y="0"/>
                  </a:moveTo>
                  <a:cubicBezTo>
                    <a:pt x="6474" y="0"/>
                    <a:pt x="6344" y="130"/>
                    <a:pt x="6344" y="291"/>
                  </a:cubicBezTo>
                  <a:cubicBezTo>
                    <a:pt x="6344" y="452"/>
                    <a:pt x="6474" y="581"/>
                    <a:pt x="6635" y="581"/>
                  </a:cubicBezTo>
                  <a:cubicBezTo>
                    <a:pt x="6795" y="581"/>
                    <a:pt x="6925" y="452"/>
                    <a:pt x="6925" y="291"/>
                  </a:cubicBezTo>
                  <a:cubicBezTo>
                    <a:pt x="6922" y="130"/>
                    <a:pt x="6793" y="0"/>
                    <a:pt x="6635" y="0"/>
                  </a:cubicBezTo>
                  <a:close/>
                  <a:moveTo>
                    <a:pt x="6635" y="2351"/>
                  </a:moveTo>
                  <a:cubicBezTo>
                    <a:pt x="6474" y="2351"/>
                    <a:pt x="6344" y="2482"/>
                    <a:pt x="6344" y="2642"/>
                  </a:cubicBezTo>
                  <a:cubicBezTo>
                    <a:pt x="6344" y="2803"/>
                    <a:pt x="6474" y="2932"/>
                    <a:pt x="6635" y="2932"/>
                  </a:cubicBezTo>
                  <a:cubicBezTo>
                    <a:pt x="6795" y="2932"/>
                    <a:pt x="6925" y="2802"/>
                    <a:pt x="6925" y="2642"/>
                  </a:cubicBezTo>
                  <a:cubicBezTo>
                    <a:pt x="6922" y="2481"/>
                    <a:pt x="6793" y="2351"/>
                    <a:pt x="6635" y="2351"/>
                  </a:cubicBezTo>
                  <a:close/>
                  <a:moveTo>
                    <a:pt x="6635" y="4702"/>
                  </a:moveTo>
                  <a:cubicBezTo>
                    <a:pt x="6474" y="4702"/>
                    <a:pt x="6344" y="4831"/>
                    <a:pt x="6344" y="4992"/>
                  </a:cubicBezTo>
                  <a:cubicBezTo>
                    <a:pt x="6344" y="5153"/>
                    <a:pt x="6474" y="5283"/>
                    <a:pt x="6635" y="5283"/>
                  </a:cubicBezTo>
                  <a:cubicBezTo>
                    <a:pt x="6795" y="5283"/>
                    <a:pt x="6925" y="5153"/>
                    <a:pt x="6925" y="4992"/>
                  </a:cubicBezTo>
                  <a:cubicBezTo>
                    <a:pt x="6922" y="4831"/>
                    <a:pt x="6793" y="4702"/>
                    <a:pt x="6635" y="4702"/>
                  </a:cubicBezTo>
                  <a:close/>
                  <a:moveTo>
                    <a:pt x="7337" y="3525"/>
                  </a:moveTo>
                  <a:cubicBezTo>
                    <a:pt x="7176" y="3525"/>
                    <a:pt x="7047" y="3656"/>
                    <a:pt x="7047" y="3816"/>
                  </a:cubicBezTo>
                  <a:cubicBezTo>
                    <a:pt x="7047" y="3977"/>
                    <a:pt x="7176" y="4106"/>
                    <a:pt x="7337" y="4106"/>
                  </a:cubicBezTo>
                  <a:cubicBezTo>
                    <a:pt x="7498" y="4106"/>
                    <a:pt x="7628" y="3976"/>
                    <a:pt x="7628" y="3816"/>
                  </a:cubicBezTo>
                  <a:cubicBezTo>
                    <a:pt x="7625" y="3655"/>
                    <a:pt x="7495" y="3525"/>
                    <a:pt x="7337" y="3525"/>
                  </a:cubicBezTo>
                  <a:close/>
                  <a:moveTo>
                    <a:pt x="7337" y="1191"/>
                  </a:moveTo>
                  <a:cubicBezTo>
                    <a:pt x="7176" y="1191"/>
                    <a:pt x="7047" y="1321"/>
                    <a:pt x="7047" y="1482"/>
                  </a:cubicBezTo>
                  <a:cubicBezTo>
                    <a:pt x="7047" y="1643"/>
                    <a:pt x="7176" y="1772"/>
                    <a:pt x="7337" y="1772"/>
                  </a:cubicBezTo>
                  <a:cubicBezTo>
                    <a:pt x="7498" y="1772"/>
                    <a:pt x="7628" y="1643"/>
                    <a:pt x="7628" y="1482"/>
                  </a:cubicBezTo>
                  <a:cubicBezTo>
                    <a:pt x="7625" y="1321"/>
                    <a:pt x="7495" y="1191"/>
                    <a:pt x="7337" y="1191"/>
                  </a:cubicBezTo>
                  <a:close/>
                  <a:moveTo>
                    <a:pt x="8040" y="0"/>
                  </a:moveTo>
                  <a:cubicBezTo>
                    <a:pt x="7879" y="0"/>
                    <a:pt x="7749" y="130"/>
                    <a:pt x="7749" y="291"/>
                  </a:cubicBezTo>
                  <a:cubicBezTo>
                    <a:pt x="7749" y="452"/>
                    <a:pt x="7879" y="581"/>
                    <a:pt x="8040" y="581"/>
                  </a:cubicBezTo>
                  <a:cubicBezTo>
                    <a:pt x="8201" y="581"/>
                    <a:pt x="8331" y="452"/>
                    <a:pt x="8331" y="291"/>
                  </a:cubicBezTo>
                  <a:cubicBezTo>
                    <a:pt x="8331" y="130"/>
                    <a:pt x="8201" y="0"/>
                    <a:pt x="8040" y="0"/>
                  </a:cubicBezTo>
                  <a:close/>
                  <a:moveTo>
                    <a:pt x="8040" y="2351"/>
                  </a:moveTo>
                  <a:cubicBezTo>
                    <a:pt x="7879" y="2351"/>
                    <a:pt x="7749" y="2482"/>
                    <a:pt x="7749" y="2642"/>
                  </a:cubicBezTo>
                  <a:cubicBezTo>
                    <a:pt x="7749" y="2803"/>
                    <a:pt x="7879" y="2932"/>
                    <a:pt x="8040" y="2932"/>
                  </a:cubicBezTo>
                  <a:cubicBezTo>
                    <a:pt x="8201" y="2932"/>
                    <a:pt x="8331" y="2802"/>
                    <a:pt x="8331" y="2642"/>
                  </a:cubicBezTo>
                  <a:cubicBezTo>
                    <a:pt x="8331" y="2481"/>
                    <a:pt x="8201" y="2351"/>
                    <a:pt x="8040" y="2351"/>
                  </a:cubicBezTo>
                  <a:close/>
                  <a:moveTo>
                    <a:pt x="8040" y="4702"/>
                  </a:moveTo>
                  <a:cubicBezTo>
                    <a:pt x="7879" y="4702"/>
                    <a:pt x="7749" y="4831"/>
                    <a:pt x="7749" y="4992"/>
                  </a:cubicBezTo>
                  <a:cubicBezTo>
                    <a:pt x="7749" y="5153"/>
                    <a:pt x="7879" y="5283"/>
                    <a:pt x="8040" y="5283"/>
                  </a:cubicBezTo>
                  <a:cubicBezTo>
                    <a:pt x="8201" y="5283"/>
                    <a:pt x="8331" y="5153"/>
                    <a:pt x="8331" y="4992"/>
                  </a:cubicBezTo>
                  <a:cubicBezTo>
                    <a:pt x="8331" y="4831"/>
                    <a:pt x="8201" y="4702"/>
                    <a:pt x="8040" y="4702"/>
                  </a:cubicBezTo>
                  <a:close/>
                  <a:moveTo>
                    <a:pt x="8743" y="3525"/>
                  </a:moveTo>
                  <a:cubicBezTo>
                    <a:pt x="8582" y="3525"/>
                    <a:pt x="8452" y="3656"/>
                    <a:pt x="8452" y="3816"/>
                  </a:cubicBezTo>
                  <a:cubicBezTo>
                    <a:pt x="8452" y="3977"/>
                    <a:pt x="8582" y="4106"/>
                    <a:pt x="8743" y="4106"/>
                  </a:cubicBezTo>
                  <a:cubicBezTo>
                    <a:pt x="8903" y="4106"/>
                    <a:pt x="9033" y="3977"/>
                    <a:pt x="9033" y="3816"/>
                  </a:cubicBezTo>
                  <a:cubicBezTo>
                    <a:pt x="9033" y="3656"/>
                    <a:pt x="8903" y="3525"/>
                    <a:pt x="8743" y="3525"/>
                  </a:cubicBezTo>
                  <a:close/>
                  <a:moveTo>
                    <a:pt x="8743" y="1191"/>
                  </a:moveTo>
                  <a:cubicBezTo>
                    <a:pt x="8582" y="1191"/>
                    <a:pt x="8452" y="1321"/>
                    <a:pt x="8452" y="1482"/>
                  </a:cubicBezTo>
                  <a:cubicBezTo>
                    <a:pt x="8452" y="1643"/>
                    <a:pt x="8582" y="1772"/>
                    <a:pt x="8743" y="1772"/>
                  </a:cubicBezTo>
                  <a:cubicBezTo>
                    <a:pt x="8903" y="1772"/>
                    <a:pt x="9033" y="1643"/>
                    <a:pt x="9033" y="1482"/>
                  </a:cubicBezTo>
                  <a:cubicBezTo>
                    <a:pt x="9033" y="1321"/>
                    <a:pt x="8903" y="1191"/>
                    <a:pt x="8743" y="1191"/>
                  </a:cubicBezTo>
                  <a:close/>
                  <a:moveTo>
                    <a:pt x="9445" y="0"/>
                  </a:moveTo>
                  <a:cubicBezTo>
                    <a:pt x="9284" y="0"/>
                    <a:pt x="9155" y="130"/>
                    <a:pt x="9155" y="291"/>
                  </a:cubicBezTo>
                  <a:cubicBezTo>
                    <a:pt x="9155" y="452"/>
                    <a:pt x="9284" y="581"/>
                    <a:pt x="9445" y="581"/>
                  </a:cubicBezTo>
                  <a:cubicBezTo>
                    <a:pt x="9606" y="581"/>
                    <a:pt x="9736" y="452"/>
                    <a:pt x="9736" y="291"/>
                  </a:cubicBezTo>
                  <a:cubicBezTo>
                    <a:pt x="9736" y="130"/>
                    <a:pt x="9606" y="0"/>
                    <a:pt x="9445" y="0"/>
                  </a:cubicBezTo>
                  <a:close/>
                  <a:moveTo>
                    <a:pt x="9445" y="2351"/>
                  </a:moveTo>
                  <a:cubicBezTo>
                    <a:pt x="9284" y="2351"/>
                    <a:pt x="9155" y="2482"/>
                    <a:pt x="9155" y="2642"/>
                  </a:cubicBezTo>
                  <a:cubicBezTo>
                    <a:pt x="9155" y="2803"/>
                    <a:pt x="9284" y="2932"/>
                    <a:pt x="9445" y="2932"/>
                  </a:cubicBezTo>
                  <a:cubicBezTo>
                    <a:pt x="9606" y="2932"/>
                    <a:pt x="9736" y="2802"/>
                    <a:pt x="9736" y="2642"/>
                  </a:cubicBezTo>
                  <a:cubicBezTo>
                    <a:pt x="9736" y="2481"/>
                    <a:pt x="9606" y="2351"/>
                    <a:pt x="9445" y="2351"/>
                  </a:cubicBezTo>
                  <a:close/>
                  <a:moveTo>
                    <a:pt x="9445" y="4702"/>
                  </a:moveTo>
                  <a:cubicBezTo>
                    <a:pt x="9284" y="4702"/>
                    <a:pt x="9155" y="4831"/>
                    <a:pt x="9155" y="4992"/>
                  </a:cubicBezTo>
                  <a:cubicBezTo>
                    <a:pt x="9155" y="5153"/>
                    <a:pt x="9284" y="5283"/>
                    <a:pt x="9445" y="5283"/>
                  </a:cubicBezTo>
                  <a:cubicBezTo>
                    <a:pt x="9606" y="5283"/>
                    <a:pt x="9736" y="5153"/>
                    <a:pt x="9736" y="4992"/>
                  </a:cubicBezTo>
                  <a:cubicBezTo>
                    <a:pt x="9736" y="4831"/>
                    <a:pt x="9606" y="4702"/>
                    <a:pt x="9445" y="4702"/>
                  </a:cubicBezTo>
                  <a:close/>
                  <a:moveTo>
                    <a:pt x="10150" y="3525"/>
                  </a:moveTo>
                  <a:cubicBezTo>
                    <a:pt x="9990" y="3525"/>
                    <a:pt x="9860" y="3656"/>
                    <a:pt x="9860" y="3816"/>
                  </a:cubicBezTo>
                  <a:cubicBezTo>
                    <a:pt x="9860" y="3977"/>
                    <a:pt x="9990" y="4106"/>
                    <a:pt x="10150" y="4106"/>
                  </a:cubicBezTo>
                  <a:cubicBezTo>
                    <a:pt x="10311" y="4106"/>
                    <a:pt x="10440" y="3976"/>
                    <a:pt x="10440" y="3816"/>
                  </a:cubicBezTo>
                  <a:cubicBezTo>
                    <a:pt x="10438" y="3655"/>
                    <a:pt x="10308" y="3525"/>
                    <a:pt x="10150" y="3525"/>
                  </a:cubicBezTo>
                  <a:close/>
                  <a:moveTo>
                    <a:pt x="10150" y="1191"/>
                  </a:moveTo>
                  <a:cubicBezTo>
                    <a:pt x="9990" y="1191"/>
                    <a:pt x="9860" y="1321"/>
                    <a:pt x="9860" y="1482"/>
                  </a:cubicBezTo>
                  <a:cubicBezTo>
                    <a:pt x="9860" y="1643"/>
                    <a:pt x="9990" y="1772"/>
                    <a:pt x="10150" y="1772"/>
                  </a:cubicBezTo>
                  <a:cubicBezTo>
                    <a:pt x="10311" y="1772"/>
                    <a:pt x="10440" y="1643"/>
                    <a:pt x="10440" y="1482"/>
                  </a:cubicBezTo>
                  <a:cubicBezTo>
                    <a:pt x="10438" y="1321"/>
                    <a:pt x="10308" y="1191"/>
                    <a:pt x="10150" y="1191"/>
                  </a:cubicBezTo>
                  <a:close/>
                  <a:moveTo>
                    <a:pt x="10852" y="0"/>
                  </a:moveTo>
                  <a:cubicBezTo>
                    <a:pt x="10692" y="0"/>
                    <a:pt x="10562" y="130"/>
                    <a:pt x="10562" y="291"/>
                  </a:cubicBezTo>
                  <a:cubicBezTo>
                    <a:pt x="10562" y="452"/>
                    <a:pt x="10692" y="581"/>
                    <a:pt x="10852" y="581"/>
                  </a:cubicBezTo>
                  <a:cubicBezTo>
                    <a:pt x="11013" y="581"/>
                    <a:pt x="11143" y="452"/>
                    <a:pt x="11143" y="291"/>
                  </a:cubicBezTo>
                  <a:cubicBezTo>
                    <a:pt x="11140" y="130"/>
                    <a:pt x="11011" y="0"/>
                    <a:pt x="10852" y="0"/>
                  </a:cubicBezTo>
                  <a:close/>
                  <a:moveTo>
                    <a:pt x="10852" y="2351"/>
                  </a:moveTo>
                  <a:cubicBezTo>
                    <a:pt x="10692" y="2351"/>
                    <a:pt x="10562" y="2482"/>
                    <a:pt x="10562" y="2642"/>
                  </a:cubicBezTo>
                  <a:cubicBezTo>
                    <a:pt x="10562" y="2803"/>
                    <a:pt x="10692" y="2932"/>
                    <a:pt x="10852" y="2932"/>
                  </a:cubicBezTo>
                  <a:cubicBezTo>
                    <a:pt x="11013" y="2932"/>
                    <a:pt x="11143" y="2802"/>
                    <a:pt x="11143" y="2642"/>
                  </a:cubicBezTo>
                  <a:cubicBezTo>
                    <a:pt x="11140" y="2481"/>
                    <a:pt x="11011" y="2351"/>
                    <a:pt x="10852" y="2351"/>
                  </a:cubicBezTo>
                  <a:close/>
                  <a:moveTo>
                    <a:pt x="10852" y="4702"/>
                  </a:moveTo>
                  <a:cubicBezTo>
                    <a:pt x="10692" y="4702"/>
                    <a:pt x="10562" y="4831"/>
                    <a:pt x="10562" y="4992"/>
                  </a:cubicBezTo>
                  <a:cubicBezTo>
                    <a:pt x="10562" y="5153"/>
                    <a:pt x="10692" y="5283"/>
                    <a:pt x="10852" y="5283"/>
                  </a:cubicBezTo>
                  <a:cubicBezTo>
                    <a:pt x="11013" y="5283"/>
                    <a:pt x="11143" y="5153"/>
                    <a:pt x="11143" y="4992"/>
                  </a:cubicBezTo>
                  <a:cubicBezTo>
                    <a:pt x="11140" y="4831"/>
                    <a:pt x="11011" y="4702"/>
                    <a:pt x="10852" y="4702"/>
                  </a:cubicBezTo>
                  <a:close/>
                  <a:moveTo>
                    <a:pt x="11555" y="3525"/>
                  </a:moveTo>
                  <a:cubicBezTo>
                    <a:pt x="11394" y="3525"/>
                    <a:pt x="11264" y="3656"/>
                    <a:pt x="11264" y="3816"/>
                  </a:cubicBezTo>
                  <a:cubicBezTo>
                    <a:pt x="11264" y="3977"/>
                    <a:pt x="11394" y="4106"/>
                    <a:pt x="11555" y="4106"/>
                  </a:cubicBezTo>
                  <a:cubicBezTo>
                    <a:pt x="11716" y="4106"/>
                    <a:pt x="11846" y="3977"/>
                    <a:pt x="11846" y="3816"/>
                  </a:cubicBezTo>
                  <a:cubicBezTo>
                    <a:pt x="11846" y="3656"/>
                    <a:pt x="11716" y="3525"/>
                    <a:pt x="11555" y="3525"/>
                  </a:cubicBezTo>
                  <a:close/>
                  <a:moveTo>
                    <a:pt x="11555" y="1191"/>
                  </a:moveTo>
                  <a:cubicBezTo>
                    <a:pt x="11394" y="1191"/>
                    <a:pt x="11264" y="1321"/>
                    <a:pt x="11264" y="1482"/>
                  </a:cubicBezTo>
                  <a:cubicBezTo>
                    <a:pt x="11264" y="1643"/>
                    <a:pt x="11394" y="1772"/>
                    <a:pt x="11555" y="1772"/>
                  </a:cubicBezTo>
                  <a:cubicBezTo>
                    <a:pt x="11716" y="1772"/>
                    <a:pt x="11846" y="1643"/>
                    <a:pt x="11846" y="1482"/>
                  </a:cubicBezTo>
                  <a:cubicBezTo>
                    <a:pt x="11846" y="1321"/>
                    <a:pt x="11716" y="1191"/>
                    <a:pt x="11555" y="1191"/>
                  </a:cubicBezTo>
                  <a:close/>
                  <a:moveTo>
                    <a:pt x="12258" y="0"/>
                  </a:moveTo>
                  <a:cubicBezTo>
                    <a:pt x="12097" y="0"/>
                    <a:pt x="11967" y="130"/>
                    <a:pt x="11967" y="291"/>
                  </a:cubicBezTo>
                  <a:cubicBezTo>
                    <a:pt x="11967" y="452"/>
                    <a:pt x="12097" y="581"/>
                    <a:pt x="12258" y="581"/>
                  </a:cubicBezTo>
                  <a:cubicBezTo>
                    <a:pt x="12419" y="581"/>
                    <a:pt x="12549" y="452"/>
                    <a:pt x="12549" y="291"/>
                  </a:cubicBezTo>
                  <a:cubicBezTo>
                    <a:pt x="12549" y="130"/>
                    <a:pt x="12419" y="0"/>
                    <a:pt x="12258" y="0"/>
                  </a:cubicBezTo>
                  <a:close/>
                  <a:moveTo>
                    <a:pt x="12258" y="2351"/>
                  </a:moveTo>
                  <a:cubicBezTo>
                    <a:pt x="12097" y="2351"/>
                    <a:pt x="11967" y="2482"/>
                    <a:pt x="11967" y="2642"/>
                  </a:cubicBezTo>
                  <a:cubicBezTo>
                    <a:pt x="11967" y="2803"/>
                    <a:pt x="12097" y="2932"/>
                    <a:pt x="12258" y="2932"/>
                  </a:cubicBezTo>
                  <a:cubicBezTo>
                    <a:pt x="12419" y="2932"/>
                    <a:pt x="12549" y="2802"/>
                    <a:pt x="12549" y="2642"/>
                  </a:cubicBezTo>
                  <a:cubicBezTo>
                    <a:pt x="12549" y="2481"/>
                    <a:pt x="12419" y="2351"/>
                    <a:pt x="12258" y="2351"/>
                  </a:cubicBezTo>
                  <a:close/>
                  <a:moveTo>
                    <a:pt x="12258" y="4702"/>
                  </a:moveTo>
                  <a:cubicBezTo>
                    <a:pt x="12097" y="4702"/>
                    <a:pt x="11967" y="4831"/>
                    <a:pt x="11967" y="4992"/>
                  </a:cubicBezTo>
                  <a:cubicBezTo>
                    <a:pt x="11967" y="5153"/>
                    <a:pt x="12097" y="5283"/>
                    <a:pt x="12258" y="5283"/>
                  </a:cubicBezTo>
                  <a:cubicBezTo>
                    <a:pt x="12419" y="5283"/>
                    <a:pt x="12549" y="5153"/>
                    <a:pt x="12549" y="4992"/>
                  </a:cubicBezTo>
                  <a:cubicBezTo>
                    <a:pt x="12549" y="4831"/>
                    <a:pt x="12419" y="4702"/>
                    <a:pt x="12258" y="4702"/>
                  </a:cubicBezTo>
                  <a:close/>
                  <a:moveTo>
                    <a:pt x="12961" y="3525"/>
                  </a:moveTo>
                  <a:cubicBezTo>
                    <a:pt x="12800" y="3525"/>
                    <a:pt x="12670" y="3656"/>
                    <a:pt x="12670" y="3816"/>
                  </a:cubicBezTo>
                  <a:cubicBezTo>
                    <a:pt x="12670" y="3977"/>
                    <a:pt x="12801" y="4106"/>
                    <a:pt x="12961" y="4106"/>
                  </a:cubicBezTo>
                  <a:cubicBezTo>
                    <a:pt x="13122" y="4106"/>
                    <a:pt x="13251" y="3977"/>
                    <a:pt x="13251" y="3816"/>
                  </a:cubicBezTo>
                  <a:cubicBezTo>
                    <a:pt x="13251" y="3656"/>
                    <a:pt x="13121" y="3525"/>
                    <a:pt x="12961" y="3525"/>
                  </a:cubicBezTo>
                  <a:close/>
                  <a:moveTo>
                    <a:pt x="12961" y="1191"/>
                  </a:moveTo>
                  <a:cubicBezTo>
                    <a:pt x="12800" y="1191"/>
                    <a:pt x="12670" y="1321"/>
                    <a:pt x="12670" y="1482"/>
                  </a:cubicBezTo>
                  <a:cubicBezTo>
                    <a:pt x="12670" y="1643"/>
                    <a:pt x="12801" y="1772"/>
                    <a:pt x="12961" y="1772"/>
                  </a:cubicBezTo>
                  <a:cubicBezTo>
                    <a:pt x="13122" y="1772"/>
                    <a:pt x="13251" y="1643"/>
                    <a:pt x="13251" y="1482"/>
                  </a:cubicBezTo>
                  <a:cubicBezTo>
                    <a:pt x="13251" y="1321"/>
                    <a:pt x="13121" y="1191"/>
                    <a:pt x="12961" y="1191"/>
                  </a:cubicBezTo>
                  <a:close/>
                  <a:moveTo>
                    <a:pt x="13658" y="0"/>
                  </a:moveTo>
                  <a:cubicBezTo>
                    <a:pt x="13497" y="0"/>
                    <a:pt x="13367" y="130"/>
                    <a:pt x="13367" y="291"/>
                  </a:cubicBezTo>
                  <a:cubicBezTo>
                    <a:pt x="13367" y="452"/>
                    <a:pt x="13498" y="581"/>
                    <a:pt x="13658" y="581"/>
                  </a:cubicBezTo>
                  <a:cubicBezTo>
                    <a:pt x="13819" y="581"/>
                    <a:pt x="13948" y="452"/>
                    <a:pt x="13948" y="291"/>
                  </a:cubicBezTo>
                  <a:cubicBezTo>
                    <a:pt x="13948" y="130"/>
                    <a:pt x="13818" y="0"/>
                    <a:pt x="13658" y="0"/>
                  </a:cubicBezTo>
                  <a:close/>
                  <a:moveTo>
                    <a:pt x="13658" y="2351"/>
                  </a:moveTo>
                  <a:cubicBezTo>
                    <a:pt x="13497" y="2351"/>
                    <a:pt x="13367" y="2482"/>
                    <a:pt x="13367" y="2642"/>
                  </a:cubicBezTo>
                  <a:cubicBezTo>
                    <a:pt x="13367" y="2803"/>
                    <a:pt x="13498" y="2932"/>
                    <a:pt x="13658" y="2932"/>
                  </a:cubicBezTo>
                  <a:cubicBezTo>
                    <a:pt x="13819" y="2932"/>
                    <a:pt x="13948" y="2802"/>
                    <a:pt x="13948" y="2642"/>
                  </a:cubicBezTo>
                  <a:cubicBezTo>
                    <a:pt x="13948" y="2481"/>
                    <a:pt x="13818" y="2351"/>
                    <a:pt x="13658" y="2351"/>
                  </a:cubicBezTo>
                  <a:close/>
                  <a:moveTo>
                    <a:pt x="13658" y="4702"/>
                  </a:moveTo>
                  <a:cubicBezTo>
                    <a:pt x="13497" y="4702"/>
                    <a:pt x="13367" y="4831"/>
                    <a:pt x="13367" y="4992"/>
                  </a:cubicBezTo>
                  <a:cubicBezTo>
                    <a:pt x="13367" y="5153"/>
                    <a:pt x="13498" y="5283"/>
                    <a:pt x="13658" y="5283"/>
                  </a:cubicBezTo>
                  <a:cubicBezTo>
                    <a:pt x="13819" y="5283"/>
                    <a:pt x="13948" y="5153"/>
                    <a:pt x="13948" y="4992"/>
                  </a:cubicBezTo>
                  <a:cubicBezTo>
                    <a:pt x="13948" y="4831"/>
                    <a:pt x="13818" y="4702"/>
                    <a:pt x="13658" y="4702"/>
                  </a:cubicBezTo>
                  <a:close/>
                  <a:moveTo>
                    <a:pt x="14360" y="3525"/>
                  </a:moveTo>
                  <a:cubicBezTo>
                    <a:pt x="14199" y="3525"/>
                    <a:pt x="14070" y="3656"/>
                    <a:pt x="14070" y="3816"/>
                  </a:cubicBezTo>
                  <a:cubicBezTo>
                    <a:pt x="14070" y="3977"/>
                    <a:pt x="14199" y="4106"/>
                    <a:pt x="14360" y="4106"/>
                  </a:cubicBezTo>
                  <a:cubicBezTo>
                    <a:pt x="14521" y="4106"/>
                    <a:pt x="14651" y="3977"/>
                    <a:pt x="14651" y="3816"/>
                  </a:cubicBezTo>
                  <a:cubicBezTo>
                    <a:pt x="14651" y="3656"/>
                    <a:pt x="14521" y="3525"/>
                    <a:pt x="14360" y="3525"/>
                  </a:cubicBezTo>
                  <a:close/>
                  <a:moveTo>
                    <a:pt x="14360" y="1191"/>
                  </a:moveTo>
                  <a:cubicBezTo>
                    <a:pt x="14199" y="1191"/>
                    <a:pt x="14070" y="1321"/>
                    <a:pt x="14070" y="1482"/>
                  </a:cubicBezTo>
                  <a:cubicBezTo>
                    <a:pt x="14070" y="1643"/>
                    <a:pt x="14199" y="1772"/>
                    <a:pt x="14360" y="1772"/>
                  </a:cubicBezTo>
                  <a:cubicBezTo>
                    <a:pt x="14521" y="1772"/>
                    <a:pt x="14651" y="1643"/>
                    <a:pt x="14651" y="1482"/>
                  </a:cubicBezTo>
                  <a:cubicBezTo>
                    <a:pt x="14651" y="1321"/>
                    <a:pt x="14521" y="1191"/>
                    <a:pt x="14360" y="1191"/>
                  </a:cubicBezTo>
                  <a:close/>
                  <a:moveTo>
                    <a:pt x="15066" y="0"/>
                  </a:moveTo>
                  <a:cubicBezTo>
                    <a:pt x="14905" y="0"/>
                    <a:pt x="14775" y="130"/>
                    <a:pt x="14775" y="291"/>
                  </a:cubicBezTo>
                  <a:cubicBezTo>
                    <a:pt x="14775" y="452"/>
                    <a:pt x="14905" y="581"/>
                    <a:pt x="15066" y="581"/>
                  </a:cubicBezTo>
                  <a:cubicBezTo>
                    <a:pt x="15227" y="581"/>
                    <a:pt x="15356" y="452"/>
                    <a:pt x="15356" y="291"/>
                  </a:cubicBezTo>
                  <a:cubicBezTo>
                    <a:pt x="15354" y="130"/>
                    <a:pt x="15224" y="0"/>
                    <a:pt x="15066" y="0"/>
                  </a:cubicBezTo>
                  <a:close/>
                  <a:moveTo>
                    <a:pt x="15066" y="2351"/>
                  </a:moveTo>
                  <a:cubicBezTo>
                    <a:pt x="14905" y="2351"/>
                    <a:pt x="14775" y="2482"/>
                    <a:pt x="14775" y="2642"/>
                  </a:cubicBezTo>
                  <a:cubicBezTo>
                    <a:pt x="14775" y="2803"/>
                    <a:pt x="14905" y="2932"/>
                    <a:pt x="15066" y="2932"/>
                  </a:cubicBezTo>
                  <a:cubicBezTo>
                    <a:pt x="15227" y="2932"/>
                    <a:pt x="15356" y="2802"/>
                    <a:pt x="15356" y="2642"/>
                  </a:cubicBezTo>
                  <a:cubicBezTo>
                    <a:pt x="15354" y="2481"/>
                    <a:pt x="15224" y="2351"/>
                    <a:pt x="15066" y="2351"/>
                  </a:cubicBezTo>
                  <a:close/>
                  <a:moveTo>
                    <a:pt x="15066" y="4702"/>
                  </a:moveTo>
                  <a:cubicBezTo>
                    <a:pt x="14905" y="4702"/>
                    <a:pt x="14775" y="4831"/>
                    <a:pt x="14775" y="4992"/>
                  </a:cubicBezTo>
                  <a:cubicBezTo>
                    <a:pt x="14775" y="5153"/>
                    <a:pt x="14905" y="5283"/>
                    <a:pt x="15066" y="5283"/>
                  </a:cubicBezTo>
                  <a:cubicBezTo>
                    <a:pt x="15227" y="5283"/>
                    <a:pt x="15356" y="5153"/>
                    <a:pt x="15356" y="4992"/>
                  </a:cubicBezTo>
                  <a:cubicBezTo>
                    <a:pt x="15354" y="4831"/>
                    <a:pt x="15224" y="4702"/>
                    <a:pt x="15066" y="4702"/>
                  </a:cubicBezTo>
                  <a:close/>
                  <a:moveTo>
                    <a:pt x="15768" y="3525"/>
                  </a:moveTo>
                  <a:cubicBezTo>
                    <a:pt x="15608" y="3525"/>
                    <a:pt x="15478" y="3656"/>
                    <a:pt x="15478" y="3816"/>
                  </a:cubicBezTo>
                  <a:cubicBezTo>
                    <a:pt x="15478" y="3977"/>
                    <a:pt x="15608" y="4106"/>
                    <a:pt x="15768" y="4106"/>
                  </a:cubicBezTo>
                  <a:cubicBezTo>
                    <a:pt x="15929" y="4106"/>
                    <a:pt x="16059" y="3977"/>
                    <a:pt x="16059" y="3816"/>
                  </a:cubicBezTo>
                  <a:cubicBezTo>
                    <a:pt x="16059" y="3656"/>
                    <a:pt x="15929" y="3525"/>
                    <a:pt x="15768" y="3525"/>
                  </a:cubicBezTo>
                  <a:close/>
                  <a:moveTo>
                    <a:pt x="15768" y="1191"/>
                  </a:moveTo>
                  <a:cubicBezTo>
                    <a:pt x="15608" y="1191"/>
                    <a:pt x="15478" y="1321"/>
                    <a:pt x="15478" y="1482"/>
                  </a:cubicBezTo>
                  <a:cubicBezTo>
                    <a:pt x="15478" y="1643"/>
                    <a:pt x="15608" y="1772"/>
                    <a:pt x="15768" y="1772"/>
                  </a:cubicBezTo>
                  <a:cubicBezTo>
                    <a:pt x="15929" y="1772"/>
                    <a:pt x="16059" y="1643"/>
                    <a:pt x="16059" y="1482"/>
                  </a:cubicBezTo>
                  <a:cubicBezTo>
                    <a:pt x="16059" y="1321"/>
                    <a:pt x="15929" y="1191"/>
                    <a:pt x="15768" y="1191"/>
                  </a:cubicBezTo>
                  <a:close/>
                  <a:moveTo>
                    <a:pt x="16471" y="0"/>
                  </a:moveTo>
                  <a:cubicBezTo>
                    <a:pt x="16310" y="0"/>
                    <a:pt x="16181" y="130"/>
                    <a:pt x="16181" y="291"/>
                  </a:cubicBezTo>
                  <a:cubicBezTo>
                    <a:pt x="16181" y="452"/>
                    <a:pt x="16310" y="581"/>
                    <a:pt x="16471" y="581"/>
                  </a:cubicBezTo>
                  <a:cubicBezTo>
                    <a:pt x="16632" y="581"/>
                    <a:pt x="16762" y="452"/>
                    <a:pt x="16762" y="291"/>
                  </a:cubicBezTo>
                  <a:cubicBezTo>
                    <a:pt x="16762" y="130"/>
                    <a:pt x="16632" y="0"/>
                    <a:pt x="16471" y="0"/>
                  </a:cubicBezTo>
                  <a:close/>
                  <a:moveTo>
                    <a:pt x="16471" y="2351"/>
                  </a:moveTo>
                  <a:cubicBezTo>
                    <a:pt x="16310" y="2351"/>
                    <a:pt x="16181" y="2482"/>
                    <a:pt x="16181" y="2642"/>
                  </a:cubicBezTo>
                  <a:cubicBezTo>
                    <a:pt x="16181" y="2803"/>
                    <a:pt x="16310" y="2932"/>
                    <a:pt x="16471" y="2932"/>
                  </a:cubicBezTo>
                  <a:cubicBezTo>
                    <a:pt x="16632" y="2932"/>
                    <a:pt x="16762" y="2802"/>
                    <a:pt x="16762" y="2642"/>
                  </a:cubicBezTo>
                  <a:cubicBezTo>
                    <a:pt x="16762" y="2481"/>
                    <a:pt x="16632" y="2351"/>
                    <a:pt x="16471" y="2351"/>
                  </a:cubicBezTo>
                  <a:close/>
                  <a:moveTo>
                    <a:pt x="16471" y="4702"/>
                  </a:moveTo>
                  <a:cubicBezTo>
                    <a:pt x="16310" y="4702"/>
                    <a:pt x="16181" y="4831"/>
                    <a:pt x="16181" y="4992"/>
                  </a:cubicBezTo>
                  <a:cubicBezTo>
                    <a:pt x="16181" y="5153"/>
                    <a:pt x="16310" y="5283"/>
                    <a:pt x="16471" y="5283"/>
                  </a:cubicBezTo>
                  <a:cubicBezTo>
                    <a:pt x="16632" y="5283"/>
                    <a:pt x="16762" y="5153"/>
                    <a:pt x="16762" y="4992"/>
                  </a:cubicBezTo>
                  <a:cubicBezTo>
                    <a:pt x="16762" y="4831"/>
                    <a:pt x="16632" y="4702"/>
                    <a:pt x="16471" y="4702"/>
                  </a:cubicBezTo>
                  <a:close/>
                  <a:moveTo>
                    <a:pt x="17174" y="3525"/>
                  </a:moveTo>
                  <a:cubicBezTo>
                    <a:pt x="17013" y="3525"/>
                    <a:pt x="16883" y="3656"/>
                    <a:pt x="16883" y="3816"/>
                  </a:cubicBezTo>
                  <a:cubicBezTo>
                    <a:pt x="16883" y="3977"/>
                    <a:pt x="17013" y="4106"/>
                    <a:pt x="17174" y="4106"/>
                  </a:cubicBezTo>
                  <a:cubicBezTo>
                    <a:pt x="17335" y="4106"/>
                    <a:pt x="17465" y="3976"/>
                    <a:pt x="17465" y="3816"/>
                  </a:cubicBezTo>
                  <a:cubicBezTo>
                    <a:pt x="17465" y="3655"/>
                    <a:pt x="17335" y="3525"/>
                    <a:pt x="17174" y="3525"/>
                  </a:cubicBezTo>
                  <a:close/>
                  <a:moveTo>
                    <a:pt x="17174" y="1191"/>
                  </a:moveTo>
                  <a:cubicBezTo>
                    <a:pt x="17013" y="1191"/>
                    <a:pt x="16883" y="1321"/>
                    <a:pt x="16883" y="1482"/>
                  </a:cubicBezTo>
                  <a:cubicBezTo>
                    <a:pt x="16883" y="1643"/>
                    <a:pt x="17013" y="1772"/>
                    <a:pt x="17174" y="1772"/>
                  </a:cubicBezTo>
                  <a:cubicBezTo>
                    <a:pt x="17335" y="1772"/>
                    <a:pt x="17465" y="1643"/>
                    <a:pt x="17465" y="1482"/>
                  </a:cubicBezTo>
                  <a:cubicBezTo>
                    <a:pt x="17465" y="1321"/>
                    <a:pt x="17335" y="1191"/>
                    <a:pt x="17174" y="1191"/>
                  </a:cubicBezTo>
                  <a:close/>
                  <a:moveTo>
                    <a:pt x="17877" y="0"/>
                  </a:moveTo>
                  <a:cubicBezTo>
                    <a:pt x="17716" y="0"/>
                    <a:pt x="17586" y="130"/>
                    <a:pt x="17586" y="291"/>
                  </a:cubicBezTo>
                  <a:cubicBezTo>
                    <a:pt x="17586" y="452"/>
                    <a:pt x="17717" y="581"/>
                    <a:pt x="17877" y="581"/>
                  </a:cubicBezTo>
                  <a:cubicBezTo>
                    <a:pt x="18038" y="581"/>
                    <a:pt x="18167" y="452"/>
                    <a:pt x="18167" y="291"/>
                  </a:cubicBezTo>
                  <a:cubicBezTo>
                    <a:pt x="18167" y="130"/>
                    <a:pt x="18037" y="0"/>
                    <a:pt x="17877" y="0"/>
                  </a:cubicBezTo>
                  <a:close/>
                  <a:moveTo>
                    <a:pt x="17877" y="2351"/>
                  </a:moveTo>
                  <a:cubicBezTo>
                    <a:pt x="17716" y="2351"/>
                    <a:pt x="17586" y="2482"/>
                    <a:pt x="17586" y="2642"/>
                  </a:cubicBezTo>
                  <a:cubicBezTo>
                    <a:pt x="17586" y="2803"/>
                    <a:pt x="17717" y="2932"/>
                    <a:pt x="17877" y="2932"/>
                  </a:cubicBezTo>
                  <a:cubicBezTo>
                    <a:pt x="18038" y="2932"/>
                    <a:pt x="18167" y="2802"/>
                    <a:pt x="18167" y="2642"/>
                  </a:cubicBezTo>
                  <a:cubicBezTo>
                    <a:pt x="18167" y="2481"/>
                    <a:pt x="18037" y="2351"/>
                    <a:pt x="17877" y="2351"/>
                  </a:cubicBezTo>
                  <a:close/>
                  <a:moveTo>
                    <a:pt x="17877" y="4702"/>
                  </a:moveTo>
                  <a:cubicBezTo>
                    <a:pt x="17716" y="4702"/>
                    <a:pt x="17586" y="4831"/>
                    <a:pt x="17586" y="4992"/>
                  </a:cubicBezTo>
                  <a:cubicBezTo>
                    <a:pt x="17586" y="5153"/>
                    <a:pt x="17717" y="5283"/>
                    <a:pt x="17877" y="5283"/>
                  </a:cubicBezTo>
                  <a:cubicBezTo>
                    <a:pt x="18038" y="5283"/>
                    <a:pt x="18167" y="5153"/>
                    <a:pt x="18167" y="4992"/>
                  </a:cubicBezTo>
                  <a:cubicBezTo>
                    <a:pt x="18167" y="4831"/>
                    <a:pt x="18037" y="4702"/>
                    <a:pt x="17877" y="4702"/>
                  </a:cubicBezTo>
                  <a:close/>
                  <a:moveTo>
                    <a:pt x="18582" y="3525"/>
                  </a:moveTo>
                  <a:cubicBezTo>
                    <a:pt x="18421" y="3525"/>
                    <a:pt x="18291" y="3656"/>
                    <a:pt x="18291" y="3816"/>
                  </a:cubicBezTo>
                  <a:cubicBezTo>
                    <a:pt x="18291" y="3977"/>
                    <a:pt x="18421" y="4106"/>
                    <a:pt x="18582" y="4106"/>
                  </a:cubicBezTo>
                  <a:cubicBezTo>
                    <a:pt x="18743" y="4106"/>
                    <a:pt x="18873" y="3976"/>
                    <a:pt x="18873" y="3816"/>
                  </a:cubicBezTo>
                  <a:cubicBezTo>
                    <a:pt x="18870" y="3655"/>
                    <a:pt x="18740" y="3525"/>
                    <a:pt x="18582" y="3525"/>
                  </a:cubicBezTo>
                  <a:close/>
                  <a:moveTo>
                    <a:pt x="18582" y="1191"/>
                  </a:moveTo>
                  <a:cubicBezTo>
                    <a:pt x="18421" y="1191"/>
                    <a:pt x="18291" y="1321"/>
                    <a:pt x="18291" y="1482"/>
                  </a:cubicBezTo>
                  <a:cubicBezTo>
                    <a:pt x="18291" y="1643"/>
                    <a:pt x="18421" y="1772"/>
                    <a:pt x="18582" y="1772"/>
                  </a:cubicBezTo>
                  <a:cubicBezTo>
                    <a:pt x="18743" y="1772"/>
                    <a:pt x="18873" y="1643"/>
                    <a:pt x="18873" y="1482"/>
                  </a:cubicBezTo>
                  <a:cubicBezTo>
                    <a:pt x="18870" y="1321"/>
                    <a:pt x="18740" y="1191"/>
                    <a:pt x="18582" y="1191"/>
                  </a:cubicBezTo>
                  <a:close/>
                  <a:moveTo>
                    <a:pt x="19285" y="0"/>
                  </a:moveTo>
                  <a:cubicBezTo>
                    <a:pt x="19124" y="0"/>
                    <a:pt x="18994" y="130"/>
                    <a:pt x="18994" y="291"/>
                  </a:cubicBezTo>
                  <a:cubicBezTo>
                    <a:pt x="18994" y="452"/>
                    <a:pt x="19124" y="581"/>
                    <a:pt x="19285" y="581"/>
                  </a:cubicBezTo>
                  <a:cubicBezTo>
                    <a:pt x="19446" y="581"/>
                    <a:pt x="19575" y="452"/>
                    <a:pt x="19575" y="291"/>
                  </a:cubicBezTo>
                  <a:cubicBezTo>
                    <a:pt x="19575" y="130"/>
                    <a:pt x="19446" y="0"/>
                    <a:pt x="19285" y="0"/>
                  </a:cubicBezTo>
                  <a:close/>
                  <a:moveTo>
                    <a:pt x="19285" y="2351"/>
                  </a:moveTo>
                  <a:cubicBezTo>
                    <a:pt x="19124" y="2351"/>
                    <a:pt x="18994" y="2482"/>
                    <a:pt x="18994" y="2642"/>
                  </a:cubicBezTo>
                  <a:cubicBezTo>
                    <a:pt x="18994" y="2803"/>
                    <a:pt x="19124" y="2932"/>
                    <a:pt x="19285" y="2932"/>
                  </a:cubicBezTo>
                  <a:cubicBezTo>
                    <a:pt x="19446" y="2932"/>
                    <a:pt x="19575" y="2802"/>
                    <a:pt x="19575" y="2642"/>
                  </a:cubicBezTo>
                  <a:cubicBezTo>
                    <a:pt x="19575" y="2481"/>
                    <a:pt x="19446" y="2351"/>
                    <a:pt x="19285" y="2351"/>
                  </a:cubicBezTo>
                  <a:close/>
                  <a:moveTo>
                    <a:pt x="19285" y="4702"/>
                  </a:moveTo>
                  <a:cubicBezTo>
                    <a:pt x="19124" y="4702"/>
                    <a:pt x="18994" y="4831"/>
                    <a:pt x="18994" y="4992"/>
                  </a:cubicBezTo>
                  <a:cubicBezTo>
                    <a:pt x="18994" y="5153"/>
                    <a:pt x="19124" y="5283"/>
                    <a:pt x="19285" y="5283"/>
                  </a:cubicBezTo>
                  <a:cubicBezTo>
                    <a:pt x="19446" y="5283"/>
                    <a:pt x="19575" y="5153"/>
                    <a:pt x="19575" y="4992"/>
                  </a:cubicBezTo>
                  <a:cubicBezTo>
                    <a:pt x="19575" y="4831"/>
                    <a:pt x="19446" y="4702"/>
                    <a:pt x="19285" y="4702"/>
                  </a:cubicBezTo>
                  <a:close/>
                  <a:moveTo>
                    <a:pt x="19987" y="3525"/>
                  </a:moveTo>
                  <a:cubicBezTo>
                    <a:pt x="19827" y="3525"/>
                    <a:pt x="19697" y="3656"/>
                    <a:pt x="19697" y="3816"/>
                  </a:cubicBezTo>
                  <a:cubicBezTo>
                    <a:pt x="19697" y="3977"/>
                    <a:pt x="19827" y="4106"/>
                    <a:pt x="19987" y="4106"/>
                  </a:cubicBezTo>
                  <a:cubicBezTo>
                    <a:pt x="20148" y="4106"/>
                    <a:pt x="20278" y="3977"/>
                    <a:pt x="20278" y="3816"/>
                  </a:cubicBezTo>
                  <a:cubicBezTo>
                    <a:pt x="20278" y="3656"/>
                    <a:pt x="20148" y="3525"/>
                    <a:pt x="19987" y="3525"/>
                  </a:cubicBezTo>
                  <a:close/>
                  <a:moveTo>
                    <a:pt x="19987" y="1191"/>
                  </a:moveTo>
                  <a:cubicBezTo>
                    <a:pt x="19827" y="1191"/>
                    <a:pt x="19697" y="1321"/>
                    <a:pt x="19697" y="1482"/>
                  </a:cubicBezTo>
                  <a:cubicBezTo>
                    <a:pt x="19697" y="1643"/>
                    <a:pt x="19827" y="1772"/>
                    <a:pt x="19987" y="1772"/>
                  </a:cubicBezTo>
                  <a:cubicBezTo>
                    <a:pt x="20148" y="1772"/>
                    <a:pt x="20278" y="1643"/>
                    <a:pt x="20278" y="1482"/>
                  </a:cubicBezTo>
                  <a:cubicBezTo>
                    <a:pt x="20278" y="1321"/>
                    <a:pt x="20148" y="1191"/>
                    <a:pt x="19987" y="119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8" name="Freeform 1">
            <a:extLst>
              <a:ext uri="{FF2B5EF4-FFF2-40B4-BE49-F238E27FC236}">
                <a16:creationId xmlns:a16="http://schemas.microsoft.com/office/drawing/2014/main" id="{0C8B2A81-042A-44EA-ABF2-4D60ACA6C170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096311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4942447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ts val="800"/>
              </a:spcBef>
              <a:buNone/>
              <a:defRPr sz="2933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90909" y="1775105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Freeform 1">
            <a:extLst>
              <a:ext uri="{FF2B5EF4-FFF2-40B4-BE49-F238E27FC236}">
                <a16:creationId xmlns:a16="http://schemas.microsoft.com/office/drawing/2014/main" id="{FC48E81A-8C50-475E-A4D1-4FB3DFA13D21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17004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6858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0" y="256033"/>
            <a:ext cx="11009376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A1A37470-C414-48DA-A29F-A89AD43CD46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0964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685800" y="1796717"/>
            <a:ext cx="10820400" cy="358206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93601" y="256033"/>
            <a:ext cx="1100996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88C5B0FB-55B0-4E99-A34B-EB1EE5A33EE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3137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91330" y="777240"/>
            <a:ext cx="11009341" cy="442569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bg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bg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84407E7C-DC70-456D-86C7-8BAE86BCF26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3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3146292" y="778669"/>
            <a:ext cx="5899416" cy="442569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bg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bg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C6AFBDD9-A4CC-4FCE-8947-C9629C70375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34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77358"/>
            <a:ext cx="10852149" cy="575799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</a:t>
            </a:r>
            <a:r>
              <a:rPr kumimoji="0" lang="en-US" sz="1067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CiscoLiveLA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  <a:cs typeface="CiscoSansTT Light" panose="020B0503020201020303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64E84CC2-6693-4521-9A15-4339142F617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17924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F045167D-C31A-4B5A-B5E3-0A27591B1A8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441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2" y="2220243"/>
            <a:ext cx="5221293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232828">
              <a:lnSpc>
                <a:spcPct val="95000"/>
              </a:lnSpc>
              <a:spcBef>
                <a:spcPts val="148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2245">
              <a:lnSpc>
                <a:spcPct val="95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E0DF8860-6BD9-40BD-9677-FF38FCF3208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04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463EE97A-F19C-437E-864E-D6CAE83E3B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53205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2" y="2220243"/>
            <a:ext cx="5221293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232828">
              <a:lnSpc>
                <a:spcPct val="95000"/>
              </a:lnSpc>
              <a:spcBef>
                <a:spcPts val="148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2245">
              <a:lnSpc>
                <a:spcPct val="95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E0DF8860-6BD9-40BD-9677-FF38FCF3208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585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91440" rIns="91440" anchor="t" anchorCtr="0"/>
          <a:lstStyle>
            <a:lvl1pPr marL="226478" indent="-22647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667">
                <a:latin typeface="CiscoSansTT Light" panose="020B0503020201020303" pitchFamily="34" charset="0"/>
              </a:defRPr>
            </a:lvl1pPr>
            <a:lvl2pPr marL="461422" indent="-234945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>
                <a:latin typeface="CiscoSansTT Light" panose="020B0503020201020303" pitchFamily="34" charset="0"/>
              </a:defRPr>
            </a:lvl2pPr>
            <a:lvl3pPr marL="681550" indent="-228594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133">
                <a:latin typeface="CiscoSansTT Light" panose="020B0503020201020303" pitchFamily="34" charset="0"/>
              </a:defRPr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>
                <a:latin typeface="CiscoSansTT Light" panose="020B0503020201020303" pitchFamily="34" charset="0"/>
              </a:defRPr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266F2A13-F88D-4A87-8434-4509FC322CCD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93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168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96618" y="707136"/>
            <a:ext cx="4734983" cy="5440680"/>
          </a:xfrm>
          <a:prstGeom prst="rect">
            <a:avLst/>
          </a:prstGeom>
        </p:spPr>
        <p:txBody>
          <a:bodyPr lIns="91440" rIns="91440"/>
          <a:lstStyle>
            <a:lvl1pPr marL="226478" indent="-22647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defRPr sz="2667">
                <a:latin typeface="CiscoSansTT Light" panose="020B0503020201020303" pitchFamily="34" charset="0"/>
              </a:defRPr>
            </a:lvl1pPr>
            <a:lvl2pPr marL="455073" indent="-228594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defRPr sz="2400">
                <a:latin typeface="CiscoSansTT Light" panose="020B0503020201020303" pitchFamily="34" charset="0"/>
              </a:defRPr>
            </a:lvl2pPr>
            <a:lvl3pPr marL="681550" indent="-226478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defRPr sz="2133">
                <a:latin typeface="CiscoSansTT Light" panose="020B0503020201020303" pitchFamily="34" charset="0"/>
              </a:defRPr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CiscoSansTT Light" panose="020B0503020201020303" pitchFamily="34" charset="0"/>
              </a:defRPr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91371" y="2191279"/>
            <a:ext cx="5221293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232828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3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2245">
              <a:lnSpc>
                <a:spcPct val="95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232828" lvl="0" indent="-232828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25" name="Freeform 1">
            <a:extLst>
              <a:ext uri="{FF2B5EF4-FFF2-40B4-BE49-F238E27FC236}">
                <a16:creationId xmlns:a16="http://schemas.microsoft.com/office/drawing/2014/main" id="{EFA6A091-9DFA-45BC-B2A5-CAEFFDDAB45E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985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D2F33401-9CF3-4F37-80B9-D69939A521F0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3288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75CF4379-CCDD-4DA6-A912-DF0CFAFA274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34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DE2B6F91-FF06-4C02-A055-D8E8604373A4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66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1FFBEF85-04A8-4132-9AF5-761E0EE6CD9A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729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CF01BA07-C782-4777-8116-24B97C4D0C3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50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97408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pPr marL="8334" indent="-8334" defTabSz="60958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733" kern="1200">
                <a:solidFill>
                  <a:schemeClr val="bg1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Complete your online session evaluation</a:t>
            </a: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3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3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9A4CA7F-9171-4F6E-8F84-4ADF1B0C1A75}"/>
              </a:ext>
            </a:extLst>
          </p:cNvPr>
          <p:cNvSpPr txBox="1">
            <a:spLocks/>
          </p:cNvSpPr>
          <p:nvPr userDrawn="1"/>
        </p:nvSpPr>
        <p:spPr>
          <a:xfrm>
            <a:off x="594159" y="1992838"/>
            <a:ext cx="6440304" cy="2144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2380" indent="0" algn="l" defTabSz="609585" rtl="0" eaLnBrk="0" fontAlgn="base" latinLnBrk="0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chemeClr val="bg1"/>
              </a:buClr>
              <a:buSzPct val="80000"/>
              <a:buNone/>
            </a:pP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Give us your feedback to be entered into a Daily Survey Drawing. </a:t>
            </a:r>
          </a:p>
          <a:p>
            <a:pPr marL="2380" indent="0" algn="l" defTabSz="609585" rtl="0" eaLnBrk="0" fontAlgn="base" latinLnBrk="0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chemeClr val="bg1"/>
              </a:buClr>
              <a:buSzPct val="80000"/>
              <a:buNone/>
            </a:pP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Complete your session surveys through the Cisco Live mobile app or on </a:t>
            </a: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  <a:hlinkClick r:id="rId2"/>
              </a:rPr>
              <a:t>www.</a:t>
            </a:r>
            <a:r>
              <a:rPr lang="en-US" sz="2667" u="sng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  <a:hlinkClick r:id="rId2"/>
              </a:rPr>
              <a:t>CiscoLive.com/us</a:t>
            </a: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7735C4-84ED-40C6-9805-DD27B825B79C}"/>
              </a:ext>
            </a:extLst>
          </p:cNvPr>
          <p:cNvSpPr txBox="1"/>
          <p:nvPr userDrawn="1"/>
        </p:nvSpPr>
        <p:spPr>
          <a:xfrm>
            <a:off x="594159" y="4338844"/>
            <a:ext cx="7017820" cy="60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  <a:spcBef>
                <a:spcPts val="800"/>
              </a:spcBef>
              <a:defRPr/>
            </a:pPr>
            <a:r>
              <a:rPr lang="en-US" sz="1867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Don’t forget: Cisco Live sessions will be available for viewing on demand after the event at </a:t>
            </a:r>
            <a:r>
              <a:rPr lang="en-US" sz="1867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www.</a:t>
            </a:r>
            <a:r>
              <a:rPr lang="en-US" sz="1867" u="sng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CiscoLive.com/Online</a:t>
            </a:r>
            <a:r>
              <a:rPr lang="en-US" sz="1867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.</a:t>
            </a:r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71EE026E-F10B-4000-8EF4-5E36DD52D072}"/>
              </a:ext>
            </a:extLst>
          </p:cNvPr>
          <p:cNvSpPr/>
          <p:nvPr userDrawn="1"/>
        </p:nvSpPr>
        <p:spPr>
          <a:xfrm rot="16200000">
            <a:off x="8351519" y="1051560"/>
            <a:ext cx="2926080" cy="47548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819DC1-82D4-432E-93EA-28A67851515D}"/>
              </a:ext>
            </a:extLst>
          </p:cNvPr>
          <p:cNvGrpSpPr/>
          <p:nvPr userDrawn="1"/>
        </p:nvGrpSpPr>
        <p:grpSpPr>
          <a:xfrm>
            <a:off x="8305243" y="2623668"/>
            <a:ext cx="3017008" cy="1610664"/>
            <a:chOff x="6359458" y="1911709"/>
            <a:chExt cx="2262756" cy="1207998"/>
          </a:xfrm>
        </p:grpSpPr>
        <p:grpSp>
          <p:nvGrpSpPr>
            <p:cNvPr id="56" name="Group 221">
              <a:extLst>
                <a:ext uri="{FF2B5EF4-FFF2-40B4-BE49-F238E27FC236}">
                  <a16:creationId xmlns:a16="http://schemas.microsoft.com/office/drawing/2014/main" id="{C97A1DE0-EF75-4473-80D0-98196A27577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458" y="1911709"/>
              <a:ext cx="1700931" cy="1005840"/>
              <a:chOff x="2049" y="1143"/>
              <a:chExt cx="1664" cy="984"/>
            </a:xfrm>
          </p:grpSpPr>
          <p:sp>
            <p:nvSpPr>
              <p:cNvPr id="68" name="Freeform 222">
                <a:extLst>
                  <a:ext uri="{FF2B5EF4-FFF2-40B4-BE49-F238E27FC236}">
                    <a16:creationId xmlns:a16="http://schemas.microsoft.com/office/drawing/2014/main" id="{66964C39-D60F-4CA5-89CC-44A45702B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9" y="2058"/>
                <a:ext cx="1664" cy="69"/>
              </a:xfrm>
              <a:custGeom>
                <a:avLst/>
                <a:gdLst>
                  <a:gd name="T0" fmla="*/ 687 w 701"/>
                  <a:gd name="T1" fmla="*/ 29 h 29"/>
                  <a:gd name="T2" fmla="*/ 15 w 701"/>
                  <a:gd name="T3" fmla="*/ 29 h 29"/>
                  <a:gd name="T4" fmla="*/ 0 w 701"/>
                  <a:gd name="T5" fmla="*/ 15 h 29"/>
                  <a:gd name="T6" fmla="*/ 0 w 701"/>
                  <a:gd name="T7" fmla="*/ 15 h 29"/>
                  <a:gd name="T8" fmla="*/ 15 w 701"/>
                  <a:gd name="T9" fmla="*/ 0 h 29"/>
                  <a:gd name="T10" fmla="*/ 687 w 701"/>
                  <a:gd name="T11" fmla="*/ 0 h 29"/>
                  <a:gd name="T12" fmla="*/ 701 w 701"/>
                  <a:gd name="T13" fmla="*/ 15 h 29"/>
                  <a:gd name="T14" fmla="*/ 701 w 701"/>
                  <a:gd name="T15" fmla="*/ 15 h 29"/>
                  <a:gd name="T16" fmla="*/ 687 w 701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1" h="29">
                    <a:moveTo>
                      <a:pt x="687" y="29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687" y="0"/>
                      <a:pt x="687" y="0"/>
                      <a:pt x="687" y="0"/>
                    </a:cubicBezTo>
                    <a:cubicBezTo>
                      <a:pt x="695" y="0"/>
                      <a:pt x="701" y="7"/>
                      <a:pt x="701" y="15"/>
                    </a:cubicBezTo>
                    <a:cubicBezTo>
                      <a:pt x="701" y="15"/>
                      <a:pt x="701" y="15"/>
                      <a:pt x="701" y="15"/>
                    </a:cubicBezTo>
                    <a:cubicBezTo>
                      <a:pt x="701" y="23"/>
                      <a:pt x="695" y="29"/>
                      <a:pt x="687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9" name="Freeform 223">
                <a:extLst>
                  <a:ext uri="{FF2B5EF4-FFF2-40B4-BE49-F238E27FC236}">
                    <a16:creationId xmlns:a16="http://schemas.microsoft.com/office/drawing/2014/main" id="{B25A10A2-A75A-49F1-A69E-FBE8BEAC1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5 w 584"/>
                  <a:gd name="T1" fmla="*/ 351 h 351"/>
                  <a:gd name="T2" fmla="*/ 29 w 584"/>
                  <a:gd name="T3" fmla="*/ 351 h 351"/>
                  <a:gd name="T4" fmla="*/ 0 w 584"/>
                  <a:gd name="T5" fmla="*/ 322 h 351"/>
                  <a:gd name="T6" fmla="*/ 0 w 584"/>
                  <a:gd name="T7" fmla="*/ 30 h 351"/>
                  <a:gd name="T8" fmla="*/ 29 w 584"/>
                  <a:gd name="T9" fmla="*/ 0 h 351"/>
                  <a:gd name="T10" fmla="*/ 555 w 584"/>
                  <a:gd name="T11" fmla="*/ 0 h 351"/>
                  <a:gd name="T12" fmla="*/ 584 w 584"/>
                  <a:gd name="T13" fmla="*/ 30 h 351"/>
                  <a:gd name="T14" fmla="*/ 584 w 584"/>
                  <a:gd name="T15" fmla="*/ 322 h 351"/>
                  <a:gd name="T16" fmla="*/ 555 w 584"/>
                  <a:gd name="T17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351">
                    <a:moveTo>
                      <a:pt x="555" y="351"/>
                    </a:moveTo>
                    <a:cubicBezTo>
                      <a:pt x="29" y="351"/>
                      <a:pt x="29" y="351"/>
                      <a:pt x="29" y="351"/>
                    </a:cubicBezTo>
                    <a:cubicBezTo>
                      <a:pt x="13" y="351"/>
                      <a:pt x="0" y="338"/>
                      <a:pt x="0" y="32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29" y="0"/>
                    </a:cubicBezTo>
                    <a:cubicBezTo>
                      <a:pt x="555" y="0"/>
                      <a:pt x="555" y="0"/>
                      <a:pt x="555" y="0"/>
                    </a:cubicBezTo>
                    <a:cubicBezTo>
                      <a:pt x="571" y="0"/>
                      <a:pt x="584" y="14"/>
                      <a:pt x="584" y="30"/>
                    </a:cubicBezTo>
                    <a:cubicBezTo>
                      <a:pt x="584" y="322"/>
                      <a:pt x="584" y="322"/>
                      <a:pt x="584" y="322"/>
                    </a:cubicBezTo>
                    <a:cubicBezTo>
                      <a:pt x="584" y="338"/>
                      <a:pt x="571" y="351"/>
                      <a:pt x="555" y="351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70" name="Freeform 224">
                <a:extLst>
                  <a:ext uri="{FF2B5EF4-FFF2-40B4-BE49-F238E27FC236}">
                    <a16:creationId xmlns:a16="http://schemas.microsoft.com/office/drawing/2014/main" id="{C8A793B6-3C7F-4279-9926-5A3C49FC9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2 w 584"/>
                  <a:gd name="T1" fmla="*/ 32 h 351"/>
                  <a:gd name="T2" fmla="*/ 552 w 584"/>
                  <a:gd name="T3" fmla="*/ 319 h 351"/>
                  <a:gd name="T4" fmla="*/ 32 w 584"/>
                  <a:gd name="T5" fmla="*/ 319 h 351"/>
                  <a:gd name="T6" fmla="*/ 32 w 584"/>
                  <a:gd name="T7" fmla="*/ 32 h 351"/>
                  <a:gd name="T8" fmla="*/ 552 w 584"/>
                  <a:gd name="T9" fmla="*/ 32 h 351"/>
                  <a:gd name="T10" fmla="*/ 555 w 584"/>
                  <a:gd name="T11" fmla="*/ 0 h 351"/>
                  <a:gd name="T12" fmla="*/ 29 w 584"/>
                  <a:gd name="T13" fmla="*/ 0 h 351"/>
                  <a:gd name="T14" fmla="*/ 0 w 584"/>
                  <a:gd name="T15" fmla="*/ 30 h 351"/>
                  <a:gd name="T16" fmla="*/ 0 w 584"/>
                  <a:gd name="T17" fmla="*/ 322 h 351"/>
                  <a:gd name="T18" fmla="*/ 29 w 584"/>
                  <a:gd name="T19" fmla="*/ 351 h 351"/>
                  <a:gd name="T20" fmla="*/ 555 w 584"/>
                  <a:gd name="T21" fmla="*/ 351 h 351"/>
                  <a:gd name="T22" fmla="*/ 584 w 584"/>
                  <a:gd name="T23" fmla="*/ 322 h 351"/>
                  <a:gd name="T24" fmla="*/ 584 w 584"/>
                  <a:gd name="T25" fmla="*/ 30 h 351"/>
                  <a:gd name="T26" fmla="*/ 555 w 584"/>
                  <a:gd name="T2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4" h="351">
                    <a:moveTo>
                      <a:pt x="552" y="32"/>
                    </a:moveTo>
                    <a:cubicBezTo>
                      <a:pt x="552" y="319"/>
                      <a:pt x="552" y="319"/>
                      <a:pt x="552" y="319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52" y="32"/>
                      <a:pt x="552" y="32"/>
                      <a:pt x="552" y="32"/>
                    </a:cubicBezTo>
                    <a:moveTo>
                      <a:pt x="55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38"/>
                      <a:pt x="13" y="351"/>
                      <a:pt x="29" y="351"/>
                    </a:cubicBezTo>
                    <a:cubicBezTo>
                      <a:pt x="555" y="351"/>
                      <a:pt x="555" y="351"/>
                      <a:pt x="555" y="351"/>
                    </a:cubicBezTo>
                    <a:cubicBezTo>
                      <a:pt x="571" y="351"/>
                      <a:pt x="584" y="338"/>
                      <a:pt x="584" y="322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14"/>
                      <a:pt x="571" y="0"/>
                      <a:pt x="5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16242-F684-40C7-9AC2-2807B65A9B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1363" y="2479627"/>
              <a:ext cx="360851" cy="640080"/>
              <a:chOff x="839748" y="3892512"/>
              <a:chExt cx="167995" cy="297991"/>
            </a:xfrm>
          </p:grpSpPr>
          <p:sp>
            <p:nvSpPr>
              <p:cNvPr id="63" name="Freeform 307">
                <a:extLst>
                  <a:ext uri="{FF2B5EF4-FFF2-40B4-BE49-F238E27FC236}">
                    <a16:creationId xmlns:a16="http://schemas.microsoft.com/office/drawing/2014/main" id="{01670CF8-34A1-46BC-8FDD-A1F5705BA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48" y="3892512"/>
                <a:ext cx="167995" cy="297991"/>
              </a:xfrm>
              <a:custGeom>
                <a:avLst/>
                <a:gdLst>
                  <a:gd name="T0" fmla="*/ 62 w 71"/>
                  <a:gd name="T1" fmla="*/ 0 h 126"/>
                  <a:gd name="T2" fmla="*/ 9 w 71"/>
                  <a:gd name="T3" fmla="*/ 0 h 126"/>
                  <a:gd name="T4" fmla="*/ 0 w 71"/>
                  <a:gd name="T5" fmla="*/ 9 h 126"/>
                  <a:gd name="T6" fmla="*/ 0 w 71"/>
                  <a:gd name="T7" fmla="*/ 117 h 126"/>
                  <a:gd name="T8" fmla="*/ 9 w 71"/>
                  <a:gd name="T9" fmla="*/ 126 h 126"/>
                  <a:gd name="T10" fmla="*/ 62 w 71"/>
                  <a:gd name="T11" fmla="*/ 126 h 126"/>
                  <a:gd name="T12" fmla="*/ 71 w 71"/>
                  <a:gd name="T13" fmla="*/ 117 h 126"/>
                  <a:gd name="T14" fmla="*/ 71 w 71"/>
                  <a:gd name="T15" fmla="*/ 9 h 126"/>
                  <a:gd name="T16" fmla="*/ 62 w 71"/>
                  <a:gd name="T1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26">
                    <a:moveTo>
                      <a:pt x="6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2"/>
                      <a:pt x="4" y="126"/>
                      <a:pt x="9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7" y="126"/>
                      <a:pt x="71" y="122"/>
                      <a:pt x="71" y="117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4" name="Oval 308">
                <a:extLst>
                  <a:ext uri="{FF2B5EF4-FFF2-40B4-BE49-F238E27FC236}">
                    <a16:creationId xmlns:a16="http://schemas.microsoft.com/office/drawing/2014/main" id="{3640057D-4795-45FF-AEC4-B1DE952A2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747" y="4159503"/>
                <a:ext cx="18999" cy="18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5" name="Freeform 309">
                <a:extLst>
                  <a:ext uri="{FF2B5EF4-FFF2-40B4-BE49-F238E27FC236}">
                    <a16:creationId xmlns:a16="http://schemas.microsoft.com/office/drawing/2014/main" id="{941E85E6-7354-47E8-BA12-52F4ED3FD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746" y="3909509"/>
                <a:ext cx="35999" cy="2000"/>
              </a:xfrm>
              <a:custGeom>
                <a:avLst/>
                <a:gdLst>
                  <a:gd name="T0" fmla="*/ 15 w 15"/>
                  <a:gd name="T1" fmla="*/ 1 h 1"/>
                  <a:gd name="T2" fmla="*/ 0 w 15"/>
                  <a:gd name="T3" fmla="*/ 1 h 1"/>
                  <a:gd name="T4" fmla="*/ 0 w 15"/>
                  <a:gd name="T5" fmla="*/ 1 h 1"/>
                  <a:gd name="T6" fmla="*/ 0 w 15"/>
                  <a:gd name="T7" fmla="*/ 0 h 1"/>
                  <a:gd name="T8" fmla="*/ 15 w 15"/>
                  <a:gd name="T9" fmla="*/ 0 h 1"/>
                  <a:gd name="T10" fmla="*/ 15 w 15"/>
                  <a:gd name="T11" fmla="*/ 1 h 1"/>
                  <a:gd name="T12" fmla="*/ 15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5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6" name="Rectangle 310">
                <a:extLst>
                  <a:ext uri="{FF2B5EF4-FFF2-40B4-BE49-F238E27FC236}">
                    <a16:creationId xmlns:a16="http://schemas.microsoft.com/office/drawing/2014/main" id="{7514F58F-1074-4210-87DC-19C8D791D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7" name="Rectangle 311">
                <a:extLst>
                  <a:ext uri="{FF2B5EF4-FFF2-40B4-BE49-F238E27FC236}">
                    <a16:creationId xmlns:a16="http://schemas.microsoft.com/office/drawing/2014/main" id="{8F562477-10D6-4C75-8C3F-9A035C525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25282BF-73F5-41CA-A178-CC2025802E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0129" y="2296296"/>
              <a:ext cx="621753" cy="822960"/>
              <a:chOff x="1631724" y="3365526"/>
              <a:chExt cx="342990" cy="453986"/>
            </a:xfrm>
          </p:grpSpPr>
          <p:sp>
            <p:nvSpPr>
              <p:cNvPr id="59" name="Freeform 312">
                <a:extLst>
                  <a:ext uri="{FF2B5EF4-FFF2-40B4-BE49-F238E27FC236}">
                    <a16:creationId xmlns:a16="http://schemas.microsoft.com/office/drawing/2014/main" id="{E92EEB39-06DD-4ECC-869E-026C41EF7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724" y="3365526"/>
                <a:ext cx="342990" cy="453986"/>
              </a:xfrm>
              <a:custGeom>
                <a:avLst/>
                <a:gdLst>
                  <a:gd name="T0" fmla="*/ 132 w 145"/>
                  <a:gd name="T1" fmla="*/ 0 h 192"/>
                  <a:gd name="T2" fmla="*/ 13 w 145"/>
                  <a:gd name="T3" fmla="*/ 0 h 192"/>
                  <a:gd name="T4" fmla="*/ 0 w 145"/>
                  <a:gd name="T5" fmla="*/ 13 h 192"/>
                  <a:gd name="T6" fmla="*/ 0 w 145"/>
                  <a:gd name="T7" fmla="*/ 180 h 192"/>
                  <a:gd name="T8" fmla="*/ 13 w 145"/>
                  <a:gd name="T9" fmla="*/ 192 h 192"/>
                  <a:gd name="T10" fmla="*/ 132 w 145"/>
                  <a:gd name="T11" fmla="*/ 192 h 192"/>
                  <a:gd name="T12" fmla="*/ 145 w 145"/>
                  <a:gd name="T13" fmla="*/ 180 h 192"/>
                  <a:gd name="T14" fmla="*/ 145 w 145"/>
                  <a:gd name="T15" fmla="*/ 13 h 192"/>
                  <a:gd name="T16" fmla="*/ 132 w 145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92">
                    <a:moveTo>
                      <a:pt x="132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7"/>
                      <a:pt x="6" y="192"/>
                      <a:pt x="13" y="192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39" y="192"/>
                      <a:pt x="145" y="187"/>
                      <a:pt x="145" y="180"/>
                    </a:cubicBezTo>
                    <a:cubicBezTo>
                      <a:pt x="145" y="13"/>
                      <a:pt x="145" y="13"/>
                      <a:pt x="145" y="13"/>
                    </a:cubicBezTo>
                    <a:cubicBezTo>
                      <a:pt x="145" y="6"/>
                      <a:pt x="139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0" name="Oval 313">
                <a:extLst>
                  <a:ext uri="{FF2B5EF4-FFF2-40B4-BE49-F238E27FC236}">
                    <a16:creationId xmlns:a16="http://schemas.microsoft.com/office/drawing/2014/main" id="{F3A9FDDE-4336-47BA-9D11-041FDDA15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719" y="3769499"/>
                <a:ext cx="30999" cy="29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1" name="Freeform 314">
                <a:extLst>
                  <a:ext uri="{FF2B5EF4-FFF2-40B4-BE49-F238E27FC236}">
                    <a16:creationId xmlns:a16="http://schemas.microsoft.com/office/drawing/2014/main" id="{860908BA-4F6F-43B6-89FB-DB8FD8F1B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719" y="3590519"/>
                <a:ext cx="56998" cy="4000"/>
              </a:xfrm>
              <a:custGeom>
                <a:avLst/>
                <a:gdLst>
                  <a:gd name="T0" fmla="*/ 23 w 24"/>
                  <a:gd name="T1" fmla="*/ 2 h 2"/>
                  <a:gd name="T2" fmla="*/ 1 w 24"/>
                  <a:gd name="T3" fmla="*/ 2 h 2"/>
                  <a:gd name="T4" fmla="*/ 0 w 24"/>
                  <a:gd name="T5" fmla="*/ 1 h 2"/>
                  <a:gd name="T6" fmla="*/ 1 w 24"/>
                  <a:gd name="T7" fmla="*/ 0 h 2"/>
                  <a:gd name="T8" fmla="*/ 23 w 24"/>
                  <a:gd name="T9" fmla="*/ 0 h 2"/>
                  <a:gd name="T10" fmla="*/ 24 w 24"/>
                  <a:gd name="T11" fmla="*/ 1 h 2"/>
                  <a:gd name="T12" fmla="*/ 23 w 2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">
                    <a:moveTo>
                      <a:pt x="23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4" y="1"/>
                    </a:cubicBezTo>
                    <a:cubicBezTo>
                      <a:pt x="24" y="2"/>
                      <a:pt x="23" y="2"/>
                      <a:pt x="2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2" name="Rectangle 315">
                <a:extLst>
                  <a:ext uri="{FF2B5EF4-FFF2-40B4-BE49-F238E27FC236}">
                    <a16:creationId xmlns:a16="http://schemas.microsoft.com/office/drawing/2014/main" id="{3DCF2984-5D93-4304-B427-3D54DE16E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7723" y="3421957"/>
                <a:ext cx="290991" cy="33399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</p:grpSp>
      <p:sp>
        <p:nvSpPr>
          <p:cNvPr id="71" name="Freeform 1">
            <a:extLst>
              <a:ext uri="{FF2B5EF4-FFF2-40B4-BE49-F238E27FC236}">
                <a16:creationId xmlns:a16="http://schemas.microsoft.com/office/drawing/2014/main" id="{BCF0B9EF-2A66-4963-8E5A-B4B76AC4E4E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192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91440" rIns="91440" anchor="t" anchorCtr="0"/>
          <a:lstStyle>
            <a:lvl1pPr marL="226478" indent="-22647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667">
                <a:latin typeface="CiscoSansTT Light" panose="020B0503020201020303" pitchFamily="34" charset="0"/>
              </a:defRPr>
            </a:lvl1pPr>
            <a:lvl2pPr marL="461422" indent="-234945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400">
                <a:latin typeface="CiscoSansTT Light" panose="020B0503020201020303" pitchFamily="34" charset="0"/>
              </a:defRPr>
            </a:lvl2pPr>
            <a:lvl3pPr marL="681550" indent="-228594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2133">
                <a:latin typeface="CiscoSansTT Light" panose="020B0503020201020303" pitchFamily="34" charset="0"/>
              </a:defRPr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>
                <a:latin typeface="CiscoSansTT Light" panose="020B0503020201020303" pitchFamily="34" charset="0"/>
              </a:defRPr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266F2A13-F88D-4A87-8434-4509FC322CCD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84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168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">
            <a:extLst>
              <a:ext uri="{FF2B5EF4-FFF2-40B4-BE49-F238E27FC236}">
                <a16:creationId xmlns:a16="http://schemas.microsoft.com/office/drawing/2014/main" id="{0D21382F-1630-2F4D-870C-A1590E6F67F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F73E2A-96A3-4C2D-A492-1BC90CFCD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22552" y="0"/>
            <a:ext cx="4669449" cy="6858000"/>
          </a:xfrm>
          <a:prstGeom prst="rect">
            <a:avLst/>
          </a:prstGeom>
        </p:spPr>
      </p:pic>
      <p:sp>
        <p:nvSpPr>
          <p:cNvPr id="42" name="Freeform 1">
            <a:extLst>
              <a:ext uri="{FF2B5EF4-FFF2-40B4-BE49-F238E27FC236}">
                <a16:creationId xmlns:a16="http://schemas.microsoft.com/office/drawing/2014/main" id="{017786B5-DB6C-465F-A549-E17EEC4240B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7D1F662-2240-4EA1-80F7-6B74E0FD509D}"/>
              </a:ext>
            </a:extLst>
          </p:cNvPr>
          <p:cNvSpPr txBox="1">
            <a:spLocks/>
          </p:cNvSpPr>
          <p:nvPr userDrawn="1"/>
        </p:nvSpPr>
        <p:spPr>
          <a:xfrm>
            <a:off x="567687" y="2762193"/>
            <a:ext cx="3913957" cy="1333617"/>
          </a:xfrm>
          <a:prstGeom prst="rect">
            <a:avLst/>
          </a:prstGeom>
        </p:spPr>
        <p:txBody>
          <a:bodyPr anchor="ctr"/>
          <a:lstStyle>
            <a:lvl1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2pPr>
            <a:lvl3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3pPr>
            <a:lvl4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4pPr>
            <a:lvl5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5pPr>
            <a:lvl6pPr marL="2634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6pPr>
            <a:lvl7pPr marL="52060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7pPr>
            <a:lvl8pPr marL="7777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8pPr>
            <a:lvl9pPr marL="10349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9pPr>
          </a:lstStyle>
          <a:p>
            <a:pPr algn="l"/>
            <a:r>
              <a:rPr lang="en-US" sz="5333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91FE7-6058-4772-80EB-4B5DCAEB99C9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</p:spTree>
    <p:extLst>
      <p:ext uri="{BB962C8B-B14F-4D97-AF65-F5344CB8AC3E}">
        <p14:creationId xmlns:p14="http://schemas.microsoft.com/office/powerpoint/2010/main" val="3835948835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558BFC1-2779-497B-9964-275329B0CC1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252B34-11F2-9F47-ACD9-6A3F7FD50CA4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876399-0089-4737-A4D3-42BB9769B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68777" y="2524008"/>
            <a:ext cx="7683331" cy="1809937"/>
            <a:chOff x="1626583" y="1893005"/>
            <a:chExt cx="5762498" cy="1357453"/>
          </a:xfrm>
        </p:grpSpPr>
        <p:sp>
          <p:nvSpPr>
            <p:cNvPr id="26" name="Freeform 1">
              <a:extLst>
                <a:ext uri="{FF2B5EF4-FFF2-40B4-BE49-F238E27FC236}">
                  <a16:creationId xmlns:a16="http://schemas.microsoft.com/office/drawing/2014/main" id="{9558CFC7-0DC7-4CB0-A03F-46B1C0BB8C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07792" y="2843233"/>
              <a:ext cx="3328416" cy="407225"/>
            </a:xfrm>
            <a:custGeom>
              <a:avLst/>
              <a:gdLst>
                <a:gd name="T0" fmla="*/ 99 w 16004"/>
                <a:gd name="T1" fmla="*/ 1915 h 1959"/>
                <a:gd name="T2" fmla="*/ 0 w 16004"/>
                <a:gd name="T3" fmla="*/ 0 h 1959"/>
                <a:gd name="T4" fmla="*/ 2650 w 16004"/>
                <a:gd name="T5" fmla="*/ 0 h 1959"/>
                <a:gd name="T6" fmla="*/ 2545 w 16004"/>
                <a:gd name="T7" fmla="*/ 1915 h 1959"/>
                <a:gd name="T8" fmla="*/ 1309 w 16004"/>
                <a:gd name="T9" fmla="*/ 1915 h 1959"/>
                <a:gd name="T10" fmla="*/ 1213 w 16004"/>
                <a:gd name="T11" fmla="*/ 0 h 1959"/>
                <a:gd name="T12" fmla="*/ 2560 w 16004"/>
                <a:gd name="T13" fmla="*/ 1766 h 1959"/>
                <a:gd name="T14" fmla="*/ 2650 w 16004"/>
                <a:gd name="T15" fmla="*/ 0 h 1959"/>
                <a:gd name="T16" fmla="*/ 4129 w 16004"/>
                <a:gd name="T17" fmla="*/ 88 h 1959"/>
                <a:gd name="T18" fmla="*/ 4030 w 16004"/>
                <a:gd name="T19" fmla="*/ 1915 h 1959"/>
                <a:gd name="T20" fmla="*/ 3384 w 16004"/>
                <a:gd name="T21" fmla="*/ 88 h 1959"/>
                <a:gd name="T22" fmla="*/ 4775 w 16004"/>
                <a:gd name="T23" fmla="*/ 0 h 1959"/>
                <a:gd name="T24" fmla="*/ 5441 w 16004"/>
                <a:gd name="T25" fmla="*/ 1292 h 1959"/>
                <a:gd name="T26" fmla="*/ 5537 w 16004"/>
                <a:gd name="T27" fmla="*/ 0 h 1959"/>
                <a:gd name="T28" fmla="*/ 6161 w 16004"/>
                <a:gd name="T29" fmla="*/ 1870 h 1959"/>
                <a:gd name="T30" fmla="*/ 6784 w 16004"/>
                <a:gd name="T31" fmla="*/ 0 h 1959"/>
                <a:gd name="T32" fmla="*/ 6880 w 16004"/>
                <a:gd name="T33" fmla="*/ 1292 h 1959"/>
                <a:gd name="T34" fmla="*/ 5441 w 16004"/>
                <a:gd name="T35" fmla="*/ 1292 h 1959"/>
                <a:gd name="T36" fmla="*/ 8081 w 16004"/>
                <a:gd name="T37" fmla="*/ 1915 h 1959"/>
                <a:gd name="T38" fmla="*/ 7984 w 16004"/>
                <a:gd name="T39" fmla="*/ 0 h 1959"/>
                <a:gd name="T40" fmla="*/ 9775 w 16004"/>
                <a:gd name="T41" fmla="*/ 88 h 1959"/>
                <a:gd name="T42" fmla="*/ 9676 w 16004"/>
                <a:gd name="T43" fmla="*/ 1915 h 1959"/>
                <a:gd name="T44" fmla="*/ 9030 w 16004"/>
                <a:gd name="T45" fmla="*/ 88 h 1959"/>
                <a:gd name="T46" fmla="*/ 10421 w 16004"/>
                <a:gd name="T47" fmla="*/ 0 h 1959"/>
                <a:gd name="T48" fmla="*/ 9775 w 16004"/>
                <a:gd name="T49" fmla="*/ 88 h 1959"/>
                <a:gd name="T50" fmla="*/ 11465 w 16004"/>
                <a:gd name="T51" fmla="*/ 1915 h 1959"/>
                <a:gd name="T52" fmla="*/ 11366 w 16004"/>
                <a:gd name="T53" fmla="*/ 0 h 1959"/>
                <a:gd name="T54" fmla="*/ 12484 w 16004"/>
                <a:gd name="T55" fmla="*/ 0 h 1959"/>
                <a:gd name="T56" fmla="*/ 13878 w 16004"/>
                <a:gd name="T57" fmla="*/ 0 h 1959"/>
                <a:gd name="T58" fmla="*/ 13249 w 16004"/>
                <a:gd name="T59" fmla="*/ 1915 h 1959"/>
                <a:gd name="T60" fmla="*/ 12379 w 16004"/>
                <a:gd name="T61" fmla="*/ 0 h 1959"/>
                <a:gd name="T62" fmla="*/ 15924 w 16004"/>
                <a:gd name="T63" fmla="*/ 984 h 1959"/>
                <a:gd name="T64" fmla="*/ 14993 w 16004"/>
                <a:gd name="T65" fmla="*/ 1828 h 1959"/>
                <a:gd name="T66" fmla="*/ 16003 w 16004"/>
                <a:gd name="T67" fmla="*/ 1915 h 1959"/>
                <a:gd name="T68" fmla="*/ 14897 w 16004"/>
                <a:gd name="T69" fmla="*/ 0 h 1959"/>
                <a:gd name="T70" fmla="*/ 16003 w 16004"/>
                <a:gd name="T71" fmla="*/ 88 h 1959"/>
                <a:gd name="T72" fmla="*/ 14993 w 16004"/>
                <a:gd name="T73" fmla="*/ 898 h 1959"/>
                <a:gd name="T74" fmla="*/ 15924 w 16004"/>
                <a:gd name="T75" fmla="*/ 984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04" h="1959">
                  <a:moveTo>
                    <a:pt x="99" y="0"/>
                  </a:moveTo>
                  <a:lnTo>
                    <a:pt x="99" y="1915"/>
                  </a:lnTo>
                  <a:lnTo>
                    <a:pt x="0" y="1915"/>
                  </a:lnTo>
                  <a:lnTo>
                    <a:pt x="0" y="0"/>
                  </a:lnTo>
                  <a:lnTo>
                    <a:pt x="99" y="0"/>
                  </a:lnTo>
                  <a:close/>
                  <a:moveTo>
                    <a:pt x="2650" y="0"/>
                  </a:moveTo>
                  <a:lnTo>
                    <a:pt x="2650" y="1915"/>
                  </a:lnTo>
                  <a:lnTo>
                    <a:pt x="2545" y="1915"/>
                  </a:lnTo>
                  <a:lnTo>
                    <a:pt x="1309" y="139"/>
                  </a:lnTo>
                  <a:lnTo>
                    <a:pt x="1309" y="1915"/>
                  </a:lnTo>
                  <a:lnTo>
                    <a:pt x="1213" y="1915"/>
                  </a:lnTo>
                  <a:lnTo>
                    <a:pt x="1213" y="0"/>
                  </a:lnTo>
                  <a:lnTo>
                    <a:pt x="1324" y="0"/>
                  </a:lnTo>
                  <a:lnTo>
                    <a:pt x="2560" y="1766"/>
                  </a:lnTo>
                  <a:lnTo>
                    <a:pt x="2560" y="0"/>
                  </a:lnTo>
                  <a:lnTo>
                    <a:pt x="2650" y="0"/>
                  </a:lnTo>
                  <a:close/>
                  <a:moveTo>
                    <a:pt x="4775" y="88"/>
                  </a:moveTo>
                  <a:lnTo>
                    <a:pt x="4129" y="88"/>
                  </a:lnTo>
                  <a:lnTo>
                    <a:pt x="4129" y="1915"/>
                  </a:lnTo>
                  <a:lnTo>
                    <a:pt x="4030" y="1915"/>
                  </a:lnTo>
                  <a:lnTo>
                    <a:pt x="4030" y="88"/>
                  </a:lnTo>
                  <a:lnTo>
                    <a:pt x="3384" y="88"/>
                  </a:lnTo>
                  <a:lnTo>
                    <a:pt x="3384" y="0"/>
                  </a:lnTo>
                  <a:lnTo>
                    <a:pt x="4775" y="0"/>
                  </a:lnTo>
                  <a:lnTo>
                    <a:pt x="4775" y="88"/>
                  </a:lnTo>
                  <a:close/>
                  <a:moveTo>
                    <a:pt x="5441" y="1292"/>
                  </a:moveTo>
                  <a:lnTo>
                    <a:pt x="5441" y="0"/>
                  </a:lnTo>
                  <a:lnTo>
                    <a:pt x="5537" y="0"/>
                  </a:lnTo>
                  <a:lnTo>
                    <a:pt x="5537" y="1295"/>
                  </a:lnTo>
                  <a:cubicBezTo>
                    <a:pt x="5537" y="1633"/>
                    <a:pt x="5805" y="1870"/>
                    <a:pt x="6161" y="1870"/>
                  </a:cubicBezTo>
                  <a:cubicBezTo>
                    <a:pt x="6513" y="1870"/>
                    <a:pt x="6784" y="1633"/>
                    <a:pt x="6784" y="1295"/>
                  </a:cubicBezTo>
                  <a:lnTo>
                    <a:pt x="6784" y="0"/>
                  </a:lnTo>
                  <a:lnTo>
                    <a:pt x="6880" y="0"/>
                  </a:lnTo>
                  <a:lnTo>
                    <a:pt x="6880" y="1292"/>
                  </a:lnTo>
                  <a:cubicBezTo>
                    <a:pt x="6880" y="1647"/>
                    <a:pt x="6615" y="1958"/>
                    <a:pt x="6161" y="1958"/>
                  </a:cubicBezTo>
                  <a:cubicBezTo>
                    <a:pt x="5701" y="1958"/>
                    <a:pt x="5441" y="1647"/>
                    <a:pt x="5441" y="1292"/>
                  </a:cubicBezTo>
                  <a:close/>
                  <a:moveTo>
                    <a:pt x="8081" y="0"/>
                  </a:moveTo>
                  <a:lnTo>
                    <a:pt x="8081" y="1915"/>
                  </a:lnTo>
                  <a:lnTo>
                    <a:pt x="7984" y="1915"/>
                  </a:lnTo>
                  <a:lnTo>
                    <a:pt x="7984" y="0"/>
                  </a:lnTo>
                  <a:lnTo>
                    <a:pt x="8081" y="0"/>
                  </a:lnTo>
                  <a:close/>
                  <a:moveTo>
                    <a:pt x="9775" y="88"/>
                  </a:moveTo>
                  <a:lnTo>
                    <a:pt x="9775" y="1915"/>
                  </a:lnTo>
                  <a:lnTo>
                    <a:pt x="9676" y="1915"/>
                  </a:lnTo>
                  <a:lnTo>
                    <a:pt x="9676" y="88"/>
                  </a:lnTo>
                  <a:lnTo>
                    <a:pt x="9030" y="88"/>
                  </a:lnTo>
                  <a:lnTo>
                    <a:pt x="9030" y="0"/>
                  </a:lnTo>
                  <a:lnTo>
                    <a:pt x="10421" y="0"/>
                  </a:lnTo>
                  <a:lnTo>
                    <a:pt x="10421" y="88"/>
                  </a:lnTo>
                  <a:lnTo>
                    <a:pt x="9775" y="88"/>
                  </a:lnTo>
                  <a:close/>
                  <a:moveTo>
                    <a:pt x="11465" y="0"/>
                  </a:moveTo>
                  <a:lnTo>
                    <a:pt x="11465" y="1915"/>
                  </a:lnTo>
                  <a:lnTo>
                    <a:pt x="11366" y="1915"/>
                  </a:lnTo>
                  <a:lnTo>
                    <a:pt x="11366" y="0"/>
                  </a:lnTo>
                  <a:lnTo>
                    <a:pt x="11465" y="0"/>
                  </a:lnTo>
                  <a:close/>
                  <a:moveTo>
                    <a:pt x="12484" y="0"/>
                  </a:moveTo>
                  <a:lnTo>
                    <a:pt x="13175" y="1839"/>
                  </a:lnTo>
                  <a:lnTo>
                    <a:pt x="13878" y="0"/>
                  </a:lnTo>
                  <a:lnTo>
                    <a:pt x="13974" y="0"/>
                  </a:lnTo>
                  <a:lnTo>
                    <a:pt x="13249" y="1915"/>
                  </a:lnTo>
                  <a:lnTo>
                    <a:pt x="13102" y="1915"/>
                  </a:lnTo>
                  <a:lnTo>
                    <a:pt x="12379" y="0"/>
                  </a:lnTo>
                  <a:lnTo>
                    <a:pt x="12484" y="0"/>
                  </a:lnTo>
                  <a:close/>
                  <a:moveTo>
                    <a:pt x="15924" y="984"/>
                  </a:moveTo>
                  <a:lnTo>
                    <a:pt x="14993" y="984"/>
                  </a:lnTo>
                  <a:lnTo>
                    <a:pt x="14993" y="1828"/>
                  </a:lnTo>
                  <a:lnTo>
                    <a:pt x="16003" y="1828"/>
                  </a:lnTo>
                  <a:lnTo>
                    <a:pt x="16003" y="1915"/>
                  </a:lnTo>
                  <a:lnTo>
                    <a:pt x="14897" y="1915"/>
                  </a:lnTo>
                  <a:lnTo>
                    <a:pt x="14897" y="0"/>
                  </a:lnTo>
                  <a:lnTo>
                    <a:pt x="16003" y="0"/>
                  </a:lnTo>
                  <a:lnTo>
                    <a:pt x="16003" y="88"/>
                  </a:lnTo>
                  <a:lnTo>
                    <a:pt x="14993" y="88"/>
                  </a:lnTo>
                  <a:lnTo>
                    <a:pt x="14993" y="898"/>
                  </a:lnTo>
                  <a:lnTo>
                    <a:pt x="15924" y="898"/>
                  </a:lnTo>
                  <a:lnTo>
                    <a:pt x="15924" y="98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10A930-6105-45D5-99E4-A58E843C4A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6583" y="1893005"/>
              <a:ext cx="5762498" cy="765435"/>
              <a:chOff x="1626583" y="1893005"/>
              <a:chExt cx="5762498" cy="76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885FDA-F05A-4331-B7EC-1887032C08F9}"/>
                  </a:ext>
                </a:extLst>
              </p:cNvPr>
              <p:cNvSpPr/>
              <p:nvPr/>
            </p:nvSpPr>
            <p:spPr bwMode="auto">
              <a:xfrm>
                <a:off x="1626583" y="1893005"/>
                <a:ext cx="765279" cy="76543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808F6F-6F64-4818-82D7-F01A5E801E74}"/>
                  </a:ext>
                </a:extLst>
              </p:cNvPr>
              <p:cNvSpPr/>
              <p:nvPr/>
            </p:nvSpPr>
            <p:spPr bwMode="auto">
              <a:xfrm>
                <a:off x="3346916" y="1893005"/>
                <a:ext cx="825909" cy="765435"/>
              </a:xfrm>
              <a:prstGeom prst="rect">
                <a:avLst/>
              </a:prstGeom>
              <a:solidFill>
                <a:schemeClr val="tx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BDE4EA5-CDF2-499C-A72E-FD9A915F43FF}"/>
                  </a:ext>
                </a:extLst>
              </p:cNvPr>
              <p:cNvSpPr/>
              <p:nvPr/>
            </p:nvSpPr>
            <p:spPr bwMode="auto">
              <a:xfrm>
                <a:off x="4999043" y="1893005"/>
                <a:ext cx="666760" cy="76543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5B79F97-D6AA-4A2E-8659-73641C99D50F}"/>
                  </a:ext>
                </a:extLst>
              </p:cNvPr>
              <p:cNvSpPr/>
              <p:nvPr/>
            </p:nvSpPr>
            <p:spPr bwMode="auto">
              <a:xfrm>
                <a:off x="6537569" y="1893005"/>
                <a:ext cx="851512" cy="76543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2" name="Freeform 1">
                <a:extLst>
                  <a:ext uri="{FF2B5EF4-FFF2-40B4-BE49-F238E27FC236}">
                    <a16:creationId xmlns:a16="http://schemas.microsoft.com/office/drawing/2014/main" id="{5FE4CF66-4806-4A80-BD6E-7A00B0A1B0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2784" y="2016915"/>
                <a:ext cx="172876" cy="513290"/>
              </a:xfrm>
              <a:custGeom>
                <a:avLst/>
                <a:gdLst>
                  <a:gd name="T0" fmla="*/ 683 w 713"/>
                  <a:gd name="T1" fmla="*/ 516 h 2119"/>
                  <a:gd name="T2" fmla="*/ 593 w 713"/>
                  <a:gd name="T3" fmla="*/ 474 h 2119"/>
                  <a:gd name="T4" fmla="*/ 593 w 713"/>
                  <a:gd name="T5" fmla="*/ 237 h 2119"/>
                  <a:gd name="T6" fmla="*/ 593 w 713"/>
                  <a:gd name="T7" fmla="*/ 0 h 2119"/>
                  <a:gd name="T8" fmla="*/ 356 w 713"/>
                  <a:gd name="T9" fmla="*/ 237 h 2119"/>
                  <a:gd name="T10" fmla="*/ 237 w 713"/>
                  <a:gd name="T11" fmla="*/ 118 h 2119"/>
                  <a:gd name="T12" fmla="*/ 0 w 713"/>
                  <a:gd name="T13" fmla="*/ 118 h 2119"/>
                  <a:gd name="T14" fmla="*/ 237 w 713"/>
                  <a:gd name="T15" fmla="*/ 355 h 2119"/>
                  <a:gd name="T16" fmla="*/ 119 w 713"/>
                  <a:gd name="T17" fmla="*/ 474 h 2119"/>
                  <a:gd name="T18" fmla="*/ 3 w 713"/>
                  <a:gd name="T19" fmla="*/ 567 h 2119"/>
                  <a:gd name="T20" fmla="*/ 0 w 713"/>
                  <a:gd name="T21" fmla="*/ 589 h 2119"/>
                  <a:gd name="T22" fmla="*/ 6 w 713"/>
                  <a:gd name="T23" fmla="*/ 623 h 2119"/>
                  <a:gd name="T24" fmla="*/ 119 w 713"/>
                  <a:gd name="T25" fmla="*/ 705 h 2119"/>
                  <a:gd name="T26" fmla="*/ 119 w 713"/>
                  <a:gd name="T27" fmla="*/ 942 h 2119"/>
                  <a:gd name="T28" fmla="*/ 29 w 713"/>
                  <a:gd name="T29" fmla="*/ 984 h 2119"/>
                  <a:gd name="T30" fmla="*/ 0 w 713"/>
                  <a:gd name="T31" fmla="*/ 1058 h 2119"/>
                  <a:gd name="T32" fmla="*/ 0 w 713"/>
                  <a:gd name="T33" fmla="*/ 1058 h 2119"/>
                  <a:gd name="T34" fmla="*/ 119 w 713"/>
                  <a:gd name="T35" fmla="*/ 1172 h 2119"/>
                  <a:gd name="T36" fmla="*/ 237 w 713"/>
                  <a:gd name="T37" fmla="*/ 1291 h 2119"/>
                  <a:gd name="T38" fmla="*/ 74 w 713"/>
                  <a:gd name="T39" fmla="*/ 1418 h 2119"/>
                  <a:gd name="T40" fmla="*/ 37 w 713"/>
                  <a:gd name="T41" fmla="*/ 1443 h 2119"/>
                  <a:gd name="T42" fmla="*/ 3 w 713"/>
                  <a:gd name="T43" fmla="*/ 1528 h 2119"/>
                  <a:gd name="T44" fmla="*/ 12 w 713"/>
                  <a:gd name="T45" fmla="*/ 1573 h 2119"/>
                  <a:gd name="T46" fmla="*/ 54 w 713"/>
                  <a:gd name="T47" fmla="*/ 1624 h 2119"/>
                  <a:gd name="T48" fmla="*/ 237 w 713"/>
                  <a:gd name="T49" fmla="*/ 1762 h 2119"/>
                  <a:gd name="T50" fmla="*/ 0 w 713"/>
                  <a:gd name="T51" fmla="*/ 1999 h 2119"/>
                  <a:gd name="T52" fmla="*/ 237 w 713"/>
                  <a:gd name="T53" fmla="*/ 1999 h 2119"/>
                  <a:gd name="T54" fmla="*/ 356 w 713"/>
                  <a:gd name="T55" fmla="*/ 1881 h 2119"/>
                  <a:gd name="T56" fmla="*/ 474 w 713"/>
                  <a:gd name="T57" fmla="*/ 1999 h 2119"/>
                  <a:gd name="T58" fmla="*/ 712 w 713"/>
                  <a:gd name="T59" fmla="*/ 1999 h 2119"/>
                  <a:gd name="T60" fmla="*/ 474 w 713"/>
                  <a:gd name="T61" fmla="*/ 1762 h 2119"/>
                  <a:gd name="T62" fmla="*/ 658 w 713"/>
                  <a:gd name="T63" fmla="*/ 1624 h 2119"/>
                  <a:gd name="T64" fmla="*/ 700 w 713"/>
                  <a:gd name="T65" fmla="*/ 1573 h 2119"/>
                  <a:gd name="T66" fmla="*/ 709 w 713"/>
                  <a:gd name="T67" fmla="*/ 1528 h 2119"/>
                  <a:gd name="T68" fmla="*/ 675 w 713"/>
                  <a:gd name="T69" fmla="*/ 1443 h 2119"/>
                  <a:gd name="T70" fmla="*/ 638 w 713"/>
                  <a:gd name="T71" fmla="*/ 1418 h 2119"/>
                  <a:gd name="T72" fmla="*/ 474 w 713"/>
                  <a:gd name="T73" fmla="*/ 1291 h 2119"/>
                  <a:gd name="T74" fmla="*/ 593 w 713"/>
                  <a:gd name="T75" fmla="*/ 1172 h 2119"/>
                  <a:gd name="T76" fmla="*/ 712 w 713"/>
                  <a:gd name="T77" fmla="*/ 1058 h 2119"/>
                  <a:gd name="T78" fmla="*/ 712 w 713"/>
                  <a:gd name="T79" fmla="*/ 1058 h 2119"/>
                  <a:gd name="T80" fmla="*/ 683 w 713"/>
                  <a:gd name="T81" fmla="*/ 984 h 2119"/>
                  <a:gd name="T82" fmla="*/ 593 w 713"/>
                  <a:gd name="T83" fmla="*/ 942 h 2119"/>
                  <a:gd name="T84" fmla="*/ 593 w 713"/>
                  <a:gd name="T85" fmla="*/ 705 h 2119"/>
                  <a:gd name="T86" fmla="*/ 706 w 713"/>
                  <a:gd name="T87" fmla="*/ 623 h 2119"/>
                  <a:gd name="T88" fmla="*/ 712 w 713"/>
                  <a:gd name="T89" fmla="*/ 589 h 2119"/>
                  <a:gd name="T90" fmla="*/ 709 w 713"/>
                  <a:gd name="T91" fmla="*/ 567 h 2119"/>
                  <a:gd name="T92" fmla="*/ 477 w 713"/>
                  <a:gd name="T93" fmla="*/ 1534 h 2119"/>
                  <a:gd name="T94" fmla="*/ 240 w 713"/>
                  <a:gd name="T95" fmla="*/ 1534 h 2119"/>
                  <a:gd name="T96" fmla="*/ 359 w 713"/>
                  <a:gd name="T97" fmla="*/ 1415 h 2119"/>
                  <a:gd name="T98" fmla="*/ 477 w 713"/>
                  <a:gd name="T99" fmla="*/ 1063 h 2119"/>
                  <a:gd name="T100" fmla="*/ 359 w 713"/>
                  <a:gd name="T101" fmla="*/ 1181 h 2119"/>
                  <a:gd name="T102" fmla="*/ 240 w 713"/>
                  <a:gd name="T103" fmla="*/ 1063 h 2119"/>
                  <a:gd name="T104" fmla="*/ 477 w 713"/>
                  <a:gd name="T105" fmla="*/ 1063 h 2119"/>
                  <a:gd name="T106" fmla="*/ 240 w 713"/>
                  <a:gd name="T107" fmla="*/ 589 h 2119"/>
                  <a:gd name="T108" fmla="*/ 359 w 713"/>
                  <a:gd name="T109" fmla="*/ 471 h 2119"/>
                  <a:gd name="T110" fmla="*/ 477 w 713"/>
                  <a:gd name="T111" fmla="*/ 589 h 2119"/>
                  <a:gd name="T112" fmla="*/ 477 w 713"/>
                  <a:gd name="T113" fmla="*/ 589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3" h="2119">
                    <a:moveTo>
                      <a:pt x="709" y="567"/>
                    </a:moveTo>
                    <a:cubicBezTo>
                      <a:pt x="706" y="547"/>
                      <a:pt x="697" y="530"/>
                      <a:pt x="683" y="516"/>
                    </a:cubicBezTo>
                    <a:cubicBezTo>
                      <a:pt x="661" y="491"/>
                      <a:pt x="630" y="474"/>
                      <a:pt x="593" y="474"/>
                    </a:cubicBezTo>
                    <a:lnTo>
                      <a:pt x="593" y="474"/>
                    </a:lnTo>
                    <a:cubicBezTo>
                      <a:pt x="528" y="474"/>
                      <a:pt x="474" y="420"/>
                      <a:pt x="474" y="355"/>
                    </a:cubicBezTo>
                    <a:cubicBezTo>
                      <a:pt x="474" y="290"/>
                      <a:pt x="528" y="237"/>
                      <a:pt x="593" y="237"/>
                    </a:cubicBezTo>
                    <a:cubicBezTo>
                      <a:pt x="658" y="237"/>
                      <a:pt x="712" y="183"/>
                      <a:pt x="712" y="118"/>
                    </a:cubicBezTo>
                    <a:cubicBezTo>
                      <a:pt x="712" y="53"/>
                      <a:pt x="658" y="0"/>
                      <a:pt x="593" y="0"/>
                    </a:cubicBezTo>
                    <a:cubicBezTo>
                      <a:pt x="528" y="0"/>
                      <a:pt x="474" y="53"/>
                      <a:pt x="474" y="118"/>
                    </a:cubicBezTo>
                    <a:cubicBezTo>
                      <a:pt x="474" y="183"/>
                      <a:pt x="421" y="237"/>
                      <a:pt x="356" y="237"/>
                    </a:cubicBezTo>
                    <a:cubicBezTo>
                      <a:pt x="291" y="237"/>
                      <a:pt x="237" y="183"/>
                      <a:pt x="237" y="118"/>
                    </a:cubicBezTo>
                    <a:lnTo>
                      <a:pt x="237" y="118"/>
                    </a:lnTo>
                    <a:cubicBezTo>
                      <a:pt x="237" y="53"/>
                      <a:pt x="184" y="0"/>
                      <a:pt x="119" y="0"/>
                    </a:cubicBezTo>
                    <a:cubicBezTo>
                      <a:pt x="54" y="0"/>
                      <a:pt x="0" y="53"/>
                      <a:pt x="0" y="118"/>
                    </a:cubicBezTo>
                    <a:cubicBezTo>
                      <a:pt x="0" y="183"/>
                      <a:pt x="54" y="237"/>
                      <a:pt x="119" y="237"/>
                    </a:cubicBezTo>
                    <a:cubicBezTo>
                      <a:pt x="184" y="237"/>
                      <a:pt x="237" y="290"/>
                      <a:pt x="237" y="355"/>
                    </a:cubicBezTo>
                    <a:cubicBezTo>
                      <a:pt x="237" y="420"/>
                      <a:pt x="184" y="474"/>
                      <a:pt x="119" y="474"/>
                    </a:cubicBezTo>
                    <a:lnTo>
                      <a:pt x="119" y="474"/>
                    </a:lnTo>
                    <a:cubicBezTo>
                      <a:pt x="82" y="474"/>
                      <a:pt x="48" y="491"/>
                      <a:pt x="29" y="516"/>
                    </a:cubicBezTo>
                    <a:cubicBezTo>
                      <a:pt x="17" y="530"/>
                      <a:pt x="9" y="547"/>
                      <a:pt x="3" y="567"/>
                    </a:cubicBezTo>
                    <a:cubicBezTo>
                      <a:pt x="0" y="575"/>
                      <a:pt x="0" y="584"/>
                      <a:pt x="0" y="589"/>
                    </a:cubicBezTo>
                    <a:lnTo>
                      <a:pt x="0" y="589"/>
                    </a:lnTo>
                    <a:lnTo>
                      <a:pt x="0" y="589"/>
                    </a:lnTo>
                    <a:cubicBezTo>
                      <a:pt x="0" y="601"/>
                      <a:pt x="3" y="615"/>
                      <a:pt x="6" y="623"/>
                    </a:cubicBezTo>
                    <a:cubicBezTo>
                      <a:pt x="20" y="671"/>
                      <a:pt x="65" y="705"/>
                      <a:pt x="119" y="705"/>
                    </a:cubicBezTo>
                    <a:lnTo>
                      <a:pt x="119" y="705"/>
                    </a:lnTo>
                    <a:cubicBezTo>
                      <a:pt x="184" y="705"/>
                      <a:pt x="237" y="759"/>
                      <a:pt x="237" y="824"/>
                    </a:cubicBezTo>
                    <a:cubicBezTo>
                      <a:pt x="237" y="888"/>
                      <a:pt x="184" y="942"/>
                      <a:pt x="119" y="942"/>
                    </a:cubicBezTo>
                    <a:lnTo>
                      <a:pt x="119" y="942"/>
                    </a:lnTo>
                    <a:cubicBezTo>
                      <a:pt x="82" y="942"/>
                      <a:pt x="48" y="959"/>
                      <a:pt x="29" y="984"/>
                    </a:cubicBezTo>
                    <a:cubicBezTo>
                      <a:pt x="17" y="998"/>
                      <a:pt x="9" y="1015"/>
                      <a:pt x="3" y="1035"/>
                    </a:cubicBezTo>
                    <a:cubicBezTo>
                      <a:pt x="0" y="1044"/>
                      <a:pt x="0" y="1052"/>
                      <a:pt x="0" y="1058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69"/>
                      <a:pt x="3" y="1082"/>
                      <a:pt x="6" y="1091"/>
                    </a:cubicBezTo>
                    <a:cubicBezTo>
                      <a:pt x="20" y="1139"/>
                      <a:pt x="65" y="1172"/>
                      <a:pt x="119" y="1172"/>
                    </a:cubicBezTo>
                    <a:lnTo>
                      <a:pt x="119" y="1172"/>
                    </a:lnTo>
                    <a:cubicBezTo>
                      <a:pt x="184" y="1172"/>
                      <a:pt x="237" y="1226"/>
                      <a:pt x="237" y="1291"/>
                    </a:cubicBezTo>
                    <a:cubicBezTo>
                      <a:pt x="237" y="1356"/>
                      <a:pt x="184" y="1409"/>
                      <a:pt x="119" y="1409"/>
                    </a:cubicBezTo>
                    <a:cubicBezTo>
                      <a:pt x="102" y="1409"/>
                      <a:pt x="88" y="1412"/>
                      <a:pt x="74" y="1418"/>
                    </a:cubicBezTo>
                    <a:cubicBezTo>
                      <a:pt x="68" y="1421"/>
                      <a:pt x="60" y="1424"/>
                      <a:pt x="54" y="1429"/>
                    </a:cubicBezTo>
                    <a:cubicBezTo>
                      <a:pt x="48" y="1435"/>
                      <a:pt x="43" y="1438"/>
                      <a:pt x="37" y="1443"/>
                    </a:cubicBezTo>
                    <a:cubicBezTo>
                      <a:pt x="14" y="1466"/>
                      <a:pt x="3" y="1494"/>
                      <a:pt x="3" y="1528"/>
                    </a:cubicBezTo>
                    <a:lnTo>
                      <a:pt x="3" y="1528"/>
                    </a:lnTo>
                    <a:lnTo>
                      <a:pt x="3" y="1528"/>
                    </a:lnTo>
                    <a:cubicBezTo>
                      <a:pt x="3" y="1545"/>
                      <a:pt x="6" y="1559"/>
                      <a:pt x="12" y="1573"/>
                    </a:cubicBezTo>
                    <a:cubicBezTo>
                      <a:pt x="17" y="1587"/>
                      <a:pt x="26" y="1601"/>
                      <a:pt x="37" y="1610"/>
                    </a:cubicBezTo>
                    <a:cubicBezTo>
                      <a:pt x="43" y="1615"/>
                      <a:pt x="48" y="1621"/>
                      <a:pt x="54" y="1624"/>
                    </a:cubicBezTo>
                    <a:cubicBezTo>
                      <a:pt x="74" y="1638"/>
                      <a:pt x="96" y="1644"/>
                      <a:pt x="119" y="1644"/>
                    </a:cubicBezTo>
                    <a:cubicBezTo>
                      <a:pt x="184" y="1644"/>
                      <a:pt x="237" y="1697"/>
                      <a:pt x="237" y="1762"/>
                    </a:cubicBezTo>
                    <a:cubicBezTo>
                      <a:pt x="237" y="1827"/>
                      <a:pt x="184" y="1881"/>
                      <a:pt x="119" y="1881"/>
                    </a:cubicBezTo>
                    <a:cubicBezTo>
                      <a:pt x="54" y="1881"/>
                      <a:pt x="0" y="1934"/>
                      <a:pt x="0" y="1999"/>
                    </a:cubicBezTo>
                    <a:cubicBezTo>
                      <a:pt x="0" y="2064"/>
                      <a:pt x="54" y="2118"/>
                      <a:pt x="119" y="2118"/>
                    </a:cubicBezTo>
                    <a:cubicBezTo>
                      <a:pt x="184" y="2118"/>
                      <a:pt x="237" y="2064"/>
                      <a:pt x="237" y="1999"/>
                    </a:cubicBezTo>
                    <a:lnTo>
                      <a:pt x="237" y="1999"/>
                    </a:lnTo>
                    <a:cubicBezTo>
                      <a:pt x="237" y="1934"/>
                      <a:pt x="291" y="1881"/>
                      <a:pt x="356" y="1881"/>
                    </a:cubicBezTo>
                    <a:cubicBezTo>
                      <a:pt x="421" y="1881"/>
                      <a:pt x="474" y="1934"/>
                      <a:pt x="474" y="1999"/>
                    </a:cubicBezTo>
                    <a:lnTo>
                      <a:pt x="474" y="1999"/>
                    </a:lnTo>
                    <a:cubicBezTo>
                      <a:pt x="474" y="2064"/>
                      <a:pt x="528" y="2118"/>
                      <a:pt x="593" y="2118"/>
                    </a:cubicBezTo>
                    <a:cubicBezTo>
                      <a:pt x="658" y="2118"/>
                      <a:pt x="712" y="2064"/>
                      <a:pt x="712" y="1999"/>
                    </a:cubicBezTo>
                    <a:cubicBezTo>
                      <a:pt x="712" y="1934"/>
                      <a:pt x="658" y="1881"/>
                      <a:pt x="593" y="1881"/>
                    </a:cubicBezTo>
                    <a:cubicBezTo>
                      <a:pt x="528" y="1881"/>
                      <a:pt x="474" y="1827"/>
                      <a:pt x="474" y="1762"/>
                    </a:cubicBezTo>
                    <a:cubicBezTo>
                      <a:pt x="474" y="1697"/>
                      <a:pt x="528" y="1644"/>
                      <a:pt x="593" y="1644"/>
                    </a:cubicBezTo>
                    <a:cubicBezTo>
                      <a:pt x="618" y="1644"/>
                      <a:pt x="641" y="1635"/>
                      <a:pt x="658" y="1624"/>
                    </a:cubicBezTo>
                    <a:cubicBezTo>
                      <a:pt x="664" y="1618"/>
                      <a:pt x="669" y="1616"/>
                      <a:pt x="675" y="1610"/>
                    </a:cubicBezTo>
                    <a:cubicBezTo>
                      <a:pt x="686" y="1600"/>
                      <a:pt x="694" y="1587"/>
                      <a:pt x="700" y="1573"/>
                    </a:cubicBezTo>
                    <a:cubicBezTo>
                      <a:pt x="705" y="1559"/>
                      <a:pt x="709" y="1542"/>
                      <a:pt x="709" y="1528"/>
                    </a:cubicBezTo>
                    <a:lnTo>
                      <a:pt x="709" y="1528"/>
                    </a:lnTo>
                    <a:lnTo>
                      <a:pt x="709" y="1528"/>
                    </a:lnTo>
                    <a:cubicBezTo>
                      <a:pt x="709" y="1494"/>
                      <a:pt x="695" y="1466"/>
                      <a:pt x="675" y="1443"/>
                    </a:cubicBezTo>
                    <a:cubicBezTo>
                      <a:pt x="669" y="1438"/>
                      <a:pt x="664" y="1432"/>
                      <a:pt x="658" y="1429"/>
                    </a:cubicBezTo>
                    <a:cubicBezTo>
                      <a:pt x="652" y="1424"/>
                      <a:pt x="644" y="1421"/>
                      <a:pt x="638" y="1418"/>
                    </a:cubicBezTo>
                    <a:cubicBezTo>
                      <a:pt x="624" y="1412"/>
                      <a:pt x="610" y="1409"/>
                      <a:pt x="593" y="1409"/>
                    </a:cubicBezTo>
                    <a:cubicBezTo>
                      <a:pt x="528" y="1409"/>
                      <a:pt x="474" y="1356"/>
                      <a:pt x="474" y="1291"/>
                    </a:cubicBezTo>
                    <a:cubicBezTo>
                      <a:pt x="474" y="1226"/>
                      <a:pt x="528" y="1172"/>
                      <a:pt x="593" y="1172"/>
                    </a:cubicBezTo>
                    <a:lnTo>
                      <a:pt x="593" y="1172"/>
                    </a:lnTo>
                    <a:cubicBezTo>
                      <a:pt x="647" y="1172"/>
                      <a:pt x="692" y="1139"/>
                      <a:pt x="706" y="1091"/>
                    </a:cubicBezTo>
                    <a:cubicBezTo>
                      <a:pt x="709" y="1079"/>
                      <a:pt x="712" y="1069"/>
                      <a:pt x="712" y="1058"/>
                    </a:cubicBezTo>
                    <a:lnTo>
                      <a:pt x="712" y="1058"/>
                    </a:lnTo>
                    <a:lnTo>
                      <a:pt x="712" y="1058"/>
                    </a:lnTo>
                    <a:cubicBezTo>
                      <a:pt x="712" y="1049"/>
                      <a:pt x="712" y="1041"/>
                      <a:pt x="709" y="1035"/>
                    </a:cubicBezTo>
                    <a:cubicBezTo>
                      <a:pt x="706" y="1015"/>
                      <a:pt x="697" y="998"/>
                      <a:pt x="683" y="984"/>
                    </a:cubicBezTo>
                    <a:cubicBezTo>
                      <a:pt x="661" y="959"/>
                      <a:pt x="630" y="942"/>
                      <a:pt x="593" y="942"/>
                    </a:cubicBezTo>
                    <a:lnTo>
                      <a:pt x="593" y="942"/>
                    </a:lnTo>
                    <a:cubicBezTo>
                      <a:pt x="528" y="942"/>
                      <a:pt x="474" y="888"/>
                      <a:pt x="474" y="824"/>
                    </a:cubicBezTo>
                    <a:cubicBezTo>
                      <a:pt x="474" y="759"/>
                      <a:pt x="528" y="705"/>
                      <a:pt x="593" y="705"/>
                    </a:cubicBezTo>
                    <a:lnTo>
                      <a:pt x="593" y="705"/>
                    </a:lnTo>
                    <a:cubicBezTo>
                      <a:pt x="647" y="705"/>
                      <a:pt x="692" y="671"/>
                      <a:pt x="706" y="623"/>
                    </a:cubicBezTo>
                    <a:cubicBezTo>
                      <a:pt x="709" y="612"/>
                      <a:pt x="712" y="601"/>
                      <a:pt x="712" y="589"/>
                    </a:cubicBezTo>
                    <a:lnTo>
                      <a:pt x="712" y="589"/>
                    </a:lnTo>
                    <a:lnTo>
                      <a:pt x="712" y="589"/>
                    </a:lnTo>
                    <a:cubicBezTo>
                      <a:pt x="712" y="581"/>
                      <a:pt x="712" y="572"/>
                      <a:pt x="709" y="567"/>
                    </a:cubicBezTo>
                    <a:close/>
                    <a:moveTo>
                      <a:pt x="477" y="1534"/>
                    </a:moveTo>
                    <a:lnTo>
                      <a:pt x="477" y="1534"/>
                    </a:lnTo>
                    <a:cubicBezTo>
                      <a:pt x="477" y="1599"/>
                      <a:pt x="424" y="1652"/>
                      <a:pt x="359" y="1652"/>
                    </a:cubicBezTo>
                    <a:cubicBezTo>
                      <a:pt x="294" y="1652"/>
                      <a:pt x="240" y="1599"/>
                      <a:pt x="240" y="1534"/>
                    </a:cubicBezTo>
                    <a:lnTo>
                      <a:pt x="240" y="1534"/>
                    </a:lnTo>
                    <a:cubicBezTo>
                      <a:pt x="240" y="1469"/>
                      <a:pt x="294" y="1415"/>
                      <a:pt x="359" y="1415"/>
                    </a:cubicBezTo>
                    <a:cubicBezTo>
                      <a:pt x="424" y="1415"/>
                      <a:pt x="477" y="1469"/>
                      <a:pt x="477" y="1534"/>
                    </a:cubicBezTo>
                    <a:close/>
                    <a:moveTo>
                      <a:pt x="477" y="1063"/>
                    </a:moveTo>
                    <a:lnTo>
                      <a:pt x="477" y="1063"/>
                    </a:lnTo>
                    <a:cubicBezTo>
                      <a:pt x="477" y="1127"/>
                      <a:pt x="424" y="1181"/>
                      <a:pt x="359" y="1181"/>
                    </a:cubicBezTo>
                    <a:cubicBezTo>
                      <a:pt x="294" y="1181"/>
                      <a:pt x="240" y="1127"/>
                      <a:pt x="240" y="1063"/>
                    </a:cubicBezTo>
                    <a:lnTo>
                      <a:pt x="240" y="1063"/>
                    </a:lnTo>
                    <a:cubicBezTo>
                      <a:pt x="240" y="998"/>
                      <a:pt x="294" y="945"/>
                      <a:pt x="359" y="945"/>
                    </a:cubicBezTo>
                    <a:cubicBezTo>
                      <a:pt x="424" y="945"/>
                      <a:pt x="477" y="996"/>
                      <a:pt x="477" y="1063"/>
                    </a:cubicBezTo>
                    <a:close/>
                    <a:moveTo>
                      <a:pt x="359" y="708"/>
                    </a:moveTo>
                    <a:cubicBezTo>
                      <a:pt x="294" y="708"/>
                      <a:pt x="240" y="654"/>
                      <a:pt x="240" y="589"/>
                    </a:cubicBezTo>
                    <a:lnTo>
                      <a:pt x="240" y="589"/>
                    </a:lnTo>
                    <a:cubicBezTo>
                      <a:pt x="240" y="524"/>
                      <a:pt x="294" y="471"/>
                      <a:pt x="359" y="471"/>
                    </a:cubicBezTo>
                    <a:cubicBezTo>
                      <a:pt x="424" y="471"/>
                      <a:pt x="477" y="524"/>
                      <a:pt x="477" y="589"/>
                    </a:cubicBezTo>
                    <a:lnTo>
                      <a:pt x="477" y="589"/>
                    </a:lnTo>
                    <a:lnTo>
                      <a:pt x="477" y="589"/>
                    </a:lnTo>
                    <a:lnTo>
                      <a:pt x="477" y="589"/>
                    </a:lnTo>
                    <a:cubicBezTo>
                      <a:pt x="477" y="654"/>
                      <a:pt x="424" y="708"/>
                      <a:pt x="359" y="70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3" name="Freeform 2">
                <a:extLst>
                  <a:ext uri="{FF2B5EF4-FFF2-40B4-BE49-F238E27FC236}">
                    <a16:creationId xmlns:a16="http://schemas.microsoft.com/office/drawing/2014/main" id="{A220DE03-79C3-47E0-9EDA-5B15B19536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89071" y="2009444"/>
                <a:ext cx="548508" cy="530365"/>
              </a:xfrm>
              <a:custGeom>
                <a:avLst/>
                <a:gdLst>
                  <a:gd name="T0" fmla="*/ 130 w 2267"/>
                  <a:gd name="T1" fmla="*/ 283 h 2193"/>
                  <a:gd name="T2" fmla="*/ 155 w 2267"/>
                  <a:gd name="T3" fmla="*/ 37 h 2193"/>
                  <a:gd name="T4" fmla="*/ 395 w 2267"/>
                  <a:gd name="T5" fmla="*/ 34 h 2193"/>
                  <a:gd name="T6" fmla="*/ 813 w 2267"/>
                  <a:gd name="T7" fmla="*/ 46 h 2193"/>
                  <a:gd name="T8" fmla="*/ 1211 w 2267"/>
                  <a:gd name="T9" fmla="*/ 122 h 2193"/>
                  <a:gd name="T10" fmla="*/ 1442 w 2267"/>
                  <a:gd name="T11" fmla="*/ 119 h 2193"/>
                  <a:gd name="T12" fmla="*/ 1735 w 2267"/>
                  <a:gd name="T13" fmla="*/ 57 h 2193"/>
                  <a:gd name="T14" fmla="*/ 1860 w 2267"/>
                  <a:gd name="T15" fmla="*/ 57 h 2193"/>
                  <a:gd name="T16" fmla="*/ 2040 w 2267"/>
                  <a:gd name="T17" fmla="*/ 37 h 2193"/>
                  <a:gd name="T18" fmla="*/ 2266 w 2267"/>
                  <a:gd name="T19" fmla="*/ 274 h 2193"/>
                  <a:gd name="T20" fmla="*/ 2029 w 2267"/>
                  <a:gd name="T21" fmla="*/ 302 h 2193"/>
                  <a:gd name="T22" fmla="*/ 1752 w 2267"/>
                  <a:gd name="T23" fmla="*/ 365 h 2193"/>
                  <a:gd name="T24" fmla="*/ 1566 w 2267"/>
                  <a:gd name="T25" fmla="*/ 308 h 2193"/>
                  <a:gd name="T26" fmla="*/ 1357 w 2267"/>
                  <a:gd name="T27" fmla="*/ 350 h 2193"/>
                  <a:gd name="T28" fmla="*/ 979 w 2267"/>
                  <a:gd name="T29" fmla="*/ 390 h 2193"/>
                  <a:gd name="T30" fmla="*/ 641 w 2267"/>
                  <a:gd name="T31" fmla="*/ 333 h 2193"/>
                  <a:gd name="T32" fmla="*/ 395 w 2267"/>
                  <a:gd name="T33" fmla="*/ 319 h 2193"/>
                  <a:gd name="T34" fmla="*/ 392 w 2267"/>
                  <a:gd name="T35" fmla="*/ 517 h 2193"/>
                  <a:gd name="T36" fmla="*/ 305 w 2267"/>
                  <a:gd name="T37" fmla="*/ 870 h 2193"/>
                  <a:gd name="T38" fmla="*/ 511 w 2267"/>
                  <a:gd name="T39" fmla="*/ 878 h 2193"/>
                  <a:gd name="T40" fmla="*/ 700 w 2267"/>
                  <a:gd name="T41" fmla="*/ 887 h 2193"/>
                  <a:gd name="T42" fmla="*/ 976 w 2267"/>
                  <a:gd name="T43" fmla="*/ 878 h 2193"/>
                  <a:gd name="T44" fmla="*/ 1323 w 2267"/>
                  <a:gd name="T45" fmla="*/ 963 h 2193"/>
                  <a:gd name="T46" fmla="*/ 1558 w 2267"/>
                  <a:gd name="T47" fmla="*/ 966 h 2193"/>
                  <a:gd name="T48" fmla="*/ 1682 w 2267"/>
                  <a:gd name="T49" fmla="*/ 1117 h 2193"/>
                  <a:gd name="T50" fmla="*/ 1448 w 2267"/>
                  <a:gd name="T51" fmla="*/ 1148 h 2193"/>
                  <a:gd name="T52" fmla="*/ 1326 w 2267"/>
                  <a:gd name="T53" fmla="*/ 1227 h 2193"/>
                  <a:gd name="T54" fmla="*/ 1213 w 2267"/>
                  <a:gd name="T55" fmla="*/ 1142 h 2193"/>
                  <a:gd name="T56" fmla="*/ 708 w 2267"/>
                  <a:gd name="T57" fmla="*/ 1193 h 2193"/>
                  <a:gd name="T58" fmla="*/ 547 w 2267"/>
                  <a:gd name="T59" fmla="*/ 1190 h 2193"/>
                  <a:gd name="T60" fmla="*/ 296 w 2267"/>
                  <a:gd name="T61" fmla="*/ 1334 h 2193"/>
                  <a:gd name="T62" fmla="*/ 398 w 2267"/>
                  <a:gd name="T63" fmla="*/ 1695 h 2193"/>
                  <a:gd name="T64" fmla="*/ 626 w 2267"/>
                  <a:gd name="T65" fmla="*/ 1885 h 2193"/>
                  <a:gd name="T66" fmla="*/ 773 w 2267"/>
                  <a:gd name="T67" fmla="*/ 1811 h 2193"/>
                  <a:gd name="T68" fmla="*/ 982 w 2267"/>
                  <a:gd name="T69" fmla="*/ 1806 h 2193"/>
                  <a:gd name="T70" fmla="*/ 1174 w 2267"/>
                  <a:gd name="T71" fmla="*/ 1811 h 2193"/>
                  <a:gd name="T72" fmla="*/ 1326 w 2267"/>
                  <a:gd name="T73" fmla="*/ 1882 h 2193"/>
                  <a:gd name="T74" fmla="*/ 1916 w 2267"/>
                  <a:gd name="T75" fmla="*/ 1806 h 2193"/>
                  <a:gd name="T76" fmla="*/ 2207 w 2267"/>
                  <a:gd name="T77" fmla="*/ 1822 h 2193"/>
                  <a:gd name="T78" fmla="*/ 2150 w 2267"/>
                  <a:gd name="T79" fmla="*/ 2043 h 2193"/>
                  <a:gd name="T80" fmla="*/ 1798 w 2267"/>
                  <a:gd name="T81" fmla="*/ 2155 h 2193"/>
                  <a:gd name="T82" fmla="*/ 1323 w 2267"/>
                  <a:gd name="T83" fmla="*/ 2155 h 2193"/>
                  <a:gd name="T84" fmla="*/ 976 w 2267"/>
                  <a:gd name="T85" fmla="*/ 2074 h 2193"/>
                  <a:gd name="T86" fmla="*/ 739 w 2267"/>
                  <a:gd name="T87" fmla="*/ 2076 h 2193"/>
                  <a:gd name="T88" fmla="*/ 443 w 2267"/>
                  <a:gd name="T89" fmla="*/ 2144 h 2193"/>
                  <a:gd name="T90" fmla="*/ 254 w 2267"/>
                  <a:gd name="T91" fmla="*/ 2107 h 2193"/>
                  <a:gd name="T92" fmla="*/ 107 w 2267"/>
                  <a:gd name="T93" fmla="*/ 1935 h 2193"/>
                  <a:gd name="T94" fmla="*/ 96 w 2267"/>
                  <a:gd name="T95" fmla="*/ 1676 h 2193"/>
                  <a:gd name="T96" fmla="*/ 37 w 2267"/>
                  <a:gd name="T97" fmla="*/ 1594 h 2193"/>
                  <a:gd name="T98" fmla="*/ 65 w 2267"/>
                  <a:gd name="T99" fmla="*/ 1498 h 2193"/>
                  <a:gd name="T100" fmla="*/ 104 w 2267"/>
                  <a:gd name="T101" fmla="*/ 1230 h 2193"/>
                  <a:gd name="T102" fmla="*/ 39 w 2267"/>
                  <a:gd name="T103" fmla="*/ 1145 h 2193"/>
                  <a:gd name="T104" fmla="*/ 62 w 2267"/>
                  <a:gd name="T105" fmla="*/ 1039 h 2193"/>
                  <a:gd name="T106" fmla="*/ 87 w 2267"/>
                  <a:gd name="T107" fmla="*/ 974 h 2193"/>
                  <a:gd name="T108" fmla="*/ 39 w 2267"/>
                  <a:gd name="T109" fmla="*/ 856 h 2193"/>
                  <a:gd name="T110" fmla="*/ 130 w 2267"/>
                  <a:gd name="T111" fmla="*/ 760 h 2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7" h="2193">
                    <a:moveTo>
                      <a:pt x="135" y="511"/>
                    </a:moveTo>
                    <a:cubicBezTo>
                      <a:pt x="73" y="483"/>
                      <a:pt x="37" y="444"/>
                      <a:pt x="45" y="376"/>
                    </a:cubicBezTo>
                    <a:cubicBezTo>
                      <a:pt x="54" y="325"/>
                      <a:pt x="82" y="297"/>
                      <a:pt x="130" y="283"/>
                    </a:cubicBezTo>
                    <a:cubicBezTo>
                      <a:pt x="130" y="271"/>
                      <a:pt x="121" y="269"/>
                      <a:pt x="113" y="266"/>
                    </a:cubicBezTo>
                    <a:cubicBezTo>
                      <a:pt x="45" y="238"/>
                      <a:pt x="34" y="181"/>
                      <a:pt x="45" y="130"/>
                    </a:cubicBezTo>
                    <a:cubicBezTo>
                      <a:pt x="56" y="74"/>
                      <a:pt x="96" y="43"/>
                      <a:pt x="155" y="37"/>
                    </a:cubicBezTo>
                    <a:cubicBezTo>
                      <a:pt x="195" y="34"/>
                      <a:pt x="228" y="54"/>
                      <a:pt x="254" y="85"/>
                    </a:cubicBezTo>
                    <a:cubicBezTo>
                      <a:pt x="262" y="96"/>
                      <a:pt x="268" y="108"/>
                      <a:pt x="276" y="122"/>
                    </a:cubicBezTo>
                    <a:cubicBezTo>
                      <a:pt x="299" y="68"/>
                      <a:pt x="339" y="34"/>
                      <a:pt x="395" y="34"/>
                    </a:cubicBezTo>
                    <a:cubicBezTo>
                      <a:pt x="449" y="34"/>
                      <a:pt x="488" y="65"/>
                      <a:pt x="508" y="122"/>
                    </a:cubicBezTo>
                    <a:cubicBezTo>
                      <a:pt x="562" y="15"/>
                      <a:pt x="677" y="0"/>
                      <a:pt x="745" y="116"/>
                    </a:cubicBezTo>
                    <a:cubicBezTo>
                      <a:pt x="765" y="88"/>
                      <a:pt x="782" y="57"/>
                      <a:pt x="813" y="46"/>
                    </a:cubicBezTo>
                    <a:cubicBezTo>
                      <a:pt x="847" y="32"/>
                      <a:pt x="878" y="32"/>
                      <a:pt x="909" y="46"/>
                    </a:cubicBezTo>
                    <a:cubicBezTo>
                      <a:pt x="940" y="60"/>
                      <a:pt x="959" y="88"/>
                      <a:pt x="976" y="119"/>
                    </a:cubicBezTo>
                    <a:cubicBezTo>
                      <a:pt x="1038" y="0"/>
                      <a:pt x="1163" y="15"/>
                      <a:pt x="1211" y="122"/>
                    </a:cubicBezTo>
                    <a:cubicBezTo>
                      <a:pt x="1228" y="91"/>
                      <a:pt x="1244" y="65"/>
                      <a:pt x="1275" y="48"/>
                    </a:cubicBezTo>
                    <a:cubicBezTo>
                      <a:pt x="1309" y="32"/>
                      <a:pt x="1343" y="32"/>
                      <a:pt x="1377" y="46"/>
                    </a:cubicBezTo>
                    <a:cubicBezTo>
                      <a:pt x="1408" y="60"/>
                      <a:pt x="1428" y="85"/>
                      <a:pt x="1442" y="119"/>
                    </a:cubicBezTo>
                    <a:cubicBezTo>
                      <a:pt x="1507" y="9"/>
                      <a:pt x="1614" y="9"/>
                      <a:pt x="1679" y="116"/>
                    </a:cubicBezTo>
                    <a:cubicBezTo>
                      <a:pt x="1688" y="105"/>
                      <a:pt x="1696" y="91"/>
                      <a:pt x="1704" y="82"/>
                    </a:cubicBezTo>
                    <a:cubicBezTo>
                      <a:pt x="1713" y="74"/>
                      <a:pt x="1724" y="63"/>
                      <a:pt x="1735" y="57"/>
                    </a:cubicBezTo>
                    <a:cubicBezTo>
                      <a:pt x="1750" y="48"/>
                      <a:pt x="1764" y="43"/>
                      <a:pt x="1778" y="40"/>
                    </a:cubicBezTo>
                    <a:cubicBezTo>
                      <a:pt x="1789" y="37"/>
                      <a:pt x="1803" y="37"/>
                      <a:pt x="1817" y="40"/>
                    </a:cubicBezTo>
                    <a:cubicBezTo>
                      <a:pt x="1831" y="43"/>
                      <a:pt x="1846" y="48"/>
                      <a:pt x="1860" y="57"/>
                    </a:cubicBezTo>
                    <a:cubicBezTo>
                      <a:pt x="1871" y="63"/>
                      <a:pt x="1882" y="74"/>
                      <a:pt x="1888" y="82"/>
                    </a:cubicBezTo>
                    <a:cubicBezTo>
                      <a:pt x="1896" y="94"/>
                      <a:pt x="1905" y="108"/>
                      <a:pt x="1913" y="122"/>
                    </a:cubicBezTo>
                    <a:cubicBezTo>
                      <a:pt x="1939" y="65"/>
                      <a:pt x="1981" y="29"/>
                      <a:pt x="2040" y="37"/>
                    </a:cubicBezTo>
                    <a:cubicBezTo>
                      <a:pt x="2102" y="46"/>
                      <a:pt x="2139" y="85"/>
                      <a:pt x="2148" y="150"/>
                    </a:cubicBezTo>
                    <a:cubicBezTo>
                      <a:pt x="2162" y="156"/>
                      <a:pt x="2176" y="159"/>
                      <a:pt x="2190" y="164"/>
                    </a:cubicBezTo>
                    <a:cubicBezTo>
                      <a:pt x="2235" y="184"/>
                      <a:pt x="2266" y="226"/>
                      <a:pt x="2266" y="274"/>
                    </a:cubicBezTo>
                    <a:cubicBezTo>
                      <a:pt x="2263" y="322"/>
                      <a:pt x="2241" y="362"/>
                      <a:pt x="2195" y="381"/>
                    </a:cubicBezTo>
                    <a:cubicBezTo>
                      <a:pt x="2150" y="401"/>
                      <a:pt x="2091" y="393"/>
                      <a:pt x="2054" y="345"/>
                    </a:cubicBezTo>
                    <a:cubicBezTo>
                      <a:pt x="2046" y="333"/>
                      <a:pt x="2037" y="319"/>
                      <a:pt x="2029" y="302"/>
                    </a:cubicBezTo>
                    <a:cubicBezTo>
                      <a:pt x="2004" y="356"/>
                      <a:pt x="1970" y="390"/>
                      <a:pt x="1910" y="390"/>
                    </a:cubicBezTo>
                    <a:cubicBezTo>
                      <a:pt x="1854" y="390"/>
                      <a:pt x="1817" y="359"/>
                      <a:pt x="1798" y="308"/>
                    </a:cubicBezTo>
                    <a:cubicBezTo>
                      <a:pt x="1783" y="328"/>
                      <a:pt x="1769" y="348"/>
                      <a:pt x="1752" y="365"/>
                    </a:cubicBezTo>
                    <a:cubicBezTo>
                      <a:pt x="1733" y="381"/>
                      <a:pt x="1711" y="390"/>
                      <a:pt x="1685" y="390"/>
                    </a:cubicBezTo>
                    <a:cubicBezTo>
                      <a:pt x="1660" y="390"/>
                      <a:pt x="1634" y="384"/>
                      <a:pt x="1614" y="370"/>
                    </a:cubicBezTo>
                    <a:cubicBezTo>
                      <a:pt x="1592" y="356"/>
                      <a:pt x="1577" y="336"/>
                      <a:pt x="1566" y="308"/>
                    </a:cubicBezTo>
                    <a:cubicBezTo>
                      <a:pt x="1558" y="322"/>
                      <a:pt x="1549" y="331"/>
                      <a:pt x="1541" y="342"/>
                    </a:cubicBezTo>
                    <a:cubicBezTo>
                      <a:pt x="1515" y="376"/>
                      <a:pt x="1482" y="393"/>
                      <a:pt x="1436" y="390"/>
                    </a:cubicBezTo>
                    <a:cubicBezTo>
                      <a:pt x="1405" y="387"/>
                      <a:pt x="1377" y="376"/>
                      <a:pt x="1357" y="350"/>
                    </a:cubicBezTo>
                    <a:cubicBezTo>
                      <a:pt x="1346" y="339"/>
                      <a:pt x="1338" y="325"/>
                      <a:pt x="1326" y="311"/>
                    </a:cubicBezTo>
                    <a:cubicBezTo>
                      <a:pt x="1256" y="435"/>
                      <a:pt x="1129" y="398"/>
                      <a:pt x="1092" y="302"/>
                    </a:cubicBezTo>
                    <a:cubicBezTo>
                      <a:pt x="1069" y="353"/>
                      <a:pt x="1036" y="387"/>
                      <a:pt x="979" y="390"/>
                    </a:cubicBezTo>
                    <a:cubicBezTo>
                      <a:pt x="923" y="390"/>
                      <a:pt x="886" y="365"/>
                      <a:pt x="861" y="308"/>
                    </a:cubicBezTo>
                    <a:cubicBezTo>
                      <a:pt x="855" y="317"/>
                      <a:pt x="847" y="325"/>
                      <a:pt x="844" y="331"/>
                    </a:cubicBezTo>
                    <a:cubicBezTo>
                      <a:pt x="807" y="401"/>
                      <a:pt x="694" y="415"/>
                      <a:pt x="641" y="333"/>
                    </a:cubicBezTo>
                    <a:cubicBezTo>
                      <a:pt x="635" y="328"/>
                      <a:pt x="632" y="319"/>
                      <a:pt x="626" y="308"/>
                    </a:cubicBezTo>
                    <a:cubicBezTo>
                      <a:pt x="598" y="353"/>
                      <a:pt x="567" y="387"/>
                      <a:pt x="511" y="390"/>
                    </a:cubicBezTo>
                    <a:cubicBezTo>
                      <a:pt x="457" y="390"/>
                      <a:pt x="423" y="362"/>
                      <a:pt x="395" y="319"/>
                    </a:cubicBezTo>
                    <a:cubicBezTo>
                      <a:pt x="381" y="336"/>
                      <a:pt x="370" y="353"/>
                      <a:pt x="355" y="367"/>
                    </a:cubicBezTo>
                    <a:cubicBezTo>
                      <a:pt x="341" y="381"/>
                      <a:pt x="324" y="387"/>
                      <a:pt x="302" y="401"/>
                    </a:cubicBezTo>
                    <a:cubicBezTo>
                      <a:pt x="355" y="424"/>
                      <a:pt x="389" y="458"/>
                      <a:pt x="392" y="517"/>
                    </a:cubicBezTo>
                    <a:cubicBezTo>
                      <a:pt x="392" y="576"/>
                      <a:pt x="358" y="610"/>
                      <a:pt x="299" y="635"/>
                    </a:cubicBezTo>
                    <a:cubicBezTo>
                      <a:pt x="358" y="658"/>
                      <a:pt x="392" y="695"/>
                      <a:pt x="392" y="757"/>
                    </a:cubicBezTo>
                    <a:cubicBezTo>
                      <a:pt x="392" y="793"/>
                      <a:pt x="381" y="836"/>
                      <a:pt x="305" y="870"/>
                    </a:cubicBezTo>
                    <a:cubicBezTo>
                      <a:pt x="322" y="881"/>
                      <a:pt x="341" y="889"/>
                      <a:pt x="355" y="904"/>
                    </a:cubicBezTo>
                    <a:cubicBezTo>
                      <a:pt x="370" y="918"/>
                      <a:pt x="381" y="935"/>
                      <a:pt x="392" y="949"/>
                    </a:cubicBezTo>
                    <a:cubicBezTo>
                      <a:pt x="443" y="895"/>
                      <a:pt x="474" y="875"/>
                      <a:pt x="511" y="878"/>
                    </a:cubicBezTo>
                    <a:cubicBezTo>
                      <a:pt x="562" y="884"/>
                      <a:pt x="598" y="906"/>
                      <a:pt x="621" y="960"/>
                    </a:cubicBezTo>
                    <a:cubicBezTo>
                      <a:pt x="629" y="951"/>
                      <a:pt x="635" y="946"/>
                      <a:pt x="638" y="940"/>
                    </a:cubicBezTo>
                    <a:cubicBezTo>
                      <a:pt x="652" y="915"/>
                      <a:pt x="674" y="895"/>
                      <a:pt x="700" y="887"/>
                    </a:cubicBezTo>
                    <a:cubicBezTo>
                      <a:pt x="762" y="864"/>
                      <a:pt x="815" y="895"/>
                      <a:pt x="841" y="932"/>
                    </a:cubicBezTo>
                    <a:cubicBezTo>
                      <a:pt x="847" y="940"/>
                      <a:pt x="852" y="951"/>
                      <a:pt x="861" y="963"/>
                    </a:cubicBezTo>
                    <a:cubicBezTo>
                      <a:pt x="883" y="906"/>
                      <a:pt x="923" y="878"/>
                      <a:pt x="976" y="878"/>
                    </a:cubicBezTo>
                    <a:cubicBezTo>
                      <a:pt x="1033" y="878"/>
                      <a:pt x="1069" y="909"/>
                      <a:pt x="1092" y="968"/>
                    </a:cubicBezTo>
                    <a:cubicBezTo>
                      <a:pt x="1115" y="915"/>
                      <a:pt x="1151" y="881"/>
                      <a:pt x="1205" y="878"/>
                    </a:cubicBezTo>
                    <a:cubicBezTo>
                      <a:pt x="1259" y="878"/>
                      <a:pt x="1301" y="904"/>
                      <a:pt x="1323" y="963"/>
                    </a:cubicBezTo>
                    <a:cubicBezTo>
                      <a:pt x="1332" y="951"/>
                      <a:pt x="1338" y="943"/>
                      <a:pt x="1343" y="935"/>
                    </a:cubicBezTo>
                    <a:cubicBezTo>
                      <a:pt x="1369" y="895"/>
                      <a:pt x="1408" y="875"/>
                      <a:pt x="1456" y="881"/>
                    </a:cubicBezTo>
                    <a:cubicBezTo>
                      <a:pt x="1507" y="887"/>
                      <a:pt x="1544" y="915"/>
                      <a:pt x="1558" y="966"/>
                    </a:cubicBezTo>
                    <a:cubicBezTo>
                      <a:pt x="1561" y="974"/>
                      <a:pt x="1561" y="983"/>
                      <a:pt x="1563" y="991"/>
                    </a:cubicBezTo>
                    <a:cubicBezTo>
                      <a:pt x="1580" y="997"/>
                      <a:pt x="1597" y="1002"/>
                      <a:pt x="1614" y="1008"/>
                    </a:cubicBezTo>
                    <a:cubicBezTo>
                      <a:pt x="1659" y="1030"/>
                      <a:pt x="1682" y="1067"/>
                      <a:pt x="1682" y="1117"/>
                    </a:cubicBezTo>
                    <a:cubicBezTo>
                      <a:pt x="1679" y="1165"/>
                      <a:pt x="1656" y="1199"/>
                      <a:pt x="1611" y="1219"/>
                    </a:cubicBezTo>
                    <a:cubicBezTo>
                      <a:pt x="1575" y="1235"/>
                      <a:pt x="1513" y="1235"/>
                      <a:pt x="1476" y="1188"/>
                    </a:cubicBezTo>
                    <a:cubicBezTo>
                      <a:pt x="1467" y="1176"/>
                      <a:pt x="1459" y="1162"/>
                      <a:pt x="1448" y="1148"/>
                    </a:cubicBezTo>
                    <a:cubicBezTo>
                      <a:pt x="1436" y="1162"/>
                      <a:pt x="1431" y="1177"/>
                      <a:pt x="1419" y="1188"/>
                    </a:cubicBezTo>
                    <a:cubicBezTo>
                      <a:pt x="1408" y="1200"/>
                      <a:pt x="1394" y="1207"/>
                      <a:pt x="1380" y="1219"/>
                    </a:cubicBezTo>
                    <a:cubicBezTo>
                      <a:pt x="1363" y="1230"/>
                      <a:pt x="1346" y="1227"/>
                      <a:pt x="1326" y="1227"/>
                    </a:cubicBezTo>
                    <a:cubicBezTo>
                      <a:pt x="1309" y="1227"/>
                      <a:pt x="1292" y="1225"/>
                      <a:pt x="1278" y="1216"/>
                    </a:cubicBezTo>
                    <a:cubicBezTo>
                      <a:pt x="1264" y="1208"/>
                      <a:pt x="1250" y="1197"/>
                      <a:pt x="1239" y="1185"/>
                    </a:cubicBezTo>
                    <a:cubicBezTo>
                      <a:pt x="1228" y="1174"/>
                      <a:pt x="1222" y="1159"/>
                      <a:pt x="1213" y="1142"/>
                    </a:cubicBezTo>
                    <a:cubicBezTo>
                      <a:pt x="1168" y="1250"/>
                      <a:pt x="1036" y="1258"/>
                      <a:pt x="982" y="1148"/>
                    </a:cubicBezTo>
                    <a:cubicBezTo>
                      <a:pt x="909" y="1258"/>
                      <a:pt x="810" y="1247"/>
                      <a:pt x="745" y="1148"/>
                    </a:cubicBezTo>
                    <a:cubicBezTo>
                      <a:pt x="734" y="1162"/>
                      <a:pt x="722" y="1179"/>
                      <a:pt x="708" y="1193"/>
                    </a:cubicBezTo>
                    <a:cubicBezTo>
                      <a:pt x="694" y="1207"/>
                      <a:pt x="677" y="1219"/>
                      <a:pt x="657" y="1221"/>
                    </a:cubicBezTo>
                    <a:cubicBezTo>
                      <a:pt x="638" y="1224"/>
                      <a:pt x="615" y="1224"/>
                      <a:pt x="598" y="1219"/>
                    </a:cubicBezTo>
                    <a:cubicBezTo>
                      <a:pt x="578" y="1213"/>
                      <a:pt x="562" y="1202"/>
                      <a:pt x="547" y="1190"/>
                    </a:cubicBezTo>
                    <a:cubicBezTo>
                      <a:pt x="533" y="1176"/>
                      <a:pt x="525" y="1159"/>
                      <a:pt x="511" y="1140"/>
                    </a:cubicBezTo>
                    <a:cubicBezTo>
                      <a:pt x="494" y="1193"/>
                      <a:pt x="457" y="1219"/>
                      <a:pt x="401" y="1227"/>
                    </a:cubicBezTo>
                    <a:cubicBezTo>
                      <a:pt x="389" y="1278"/>
                      <a:pt x="364" y="1320"/>
                      <a:pt x="296" y="1334"/>
                    </a:cubicBezTo>
                    <a:cubicBezTo>
                      <a:pt x="361" y="1357"/>
                      <a:pt x="395" y="1394"/>
                      <a:pt x="398" y="1453"/>
                    </a:cubicBezTo>
                    <a:cubicBezTo>
                      <a:pt x="398" y="1512"/>
                      <a:pt x="364" y="1549"/>
                      <a:pt x="308" y="1571"/>
                    </a:cubicBezTo>
                    <a:cubicBezTo>
                      <a:pt x="364" y="1597"/>
                      <a:pt x="401" y="1633"/>
                      <a:pt x="398" y="1695"/>
                    </a:cubicBezTo>
                    <a:cubicBezTo>
                      <a:pt x="395" y="1752"/>
                      <a:pt x="364" y="1786"/>
                      <a:pt x="310" y="1806"/>
                    </a:cubicBezTo>
                    <a:cubicBezTo>
                      <a:pt x="347" y="1825"/>
                      <a:pt x="378" y="1848"/>
                      <a:pt x="392" y="1887"/>
                    </a:cubicBezTo>
                    <a:cubicBezTo>
                      <a:pt x="451" y="1777"/>
                      <a:pt x="570" y="1783"/>
                      <a:pt x="626" y="1885"/>
                    </a:cubicBezTo>
                    <a:cubicBezTo>
                      <a:pt x="638" y="1868"/>
                      <a:pt x="649" y="1853"/>
                      <a:pt x="663" y="1839"/>
                    </a:cubicBezTo>
                    <a:cubicBezTo>
                      <a:pt x="677" y="1825"/>
                      <a:pt x="694" y="1814"/>
                      <a:pt x="714" y="1811"/>
                    </a:cubicBezTo>
                    <a:cubicBezTo>
                      <a:pt x="734" y="1808"/>
                      <a:pt x="753" y="1808"/>
                      <a:pt x="773" y="1811"/>
                    </a:cubicBezTo>
                    <a:cubicBezTo>
                      <a:pt x="793" y="1817"/>
                      <a:pt x="810" y="1828"/>
                      <a:pt x="824" y="1839"/>
                    </a:cubicBezTo>
                    <a:cubicBezTo>
                      <a:pt x="838" y="1853"/>
                      <a:pt x="847" y="1870"/>
                      <a:pt x="861" y="1887"/>
                    </a:cubicBezTo>
                    <a:cubicBezTo>
                      <a:pt x="883" y="1834"/>
                      <a:pt x="923" y="1803"/>
                      <a:pt x="982" y="1806"/>
                    </a:cubicBezTo>
                    <a:cubicBezTo>
                      <a:pt x="1033" y="1808"/>
                      <a:pt x="1061" y="1831"/>
                      <a:pt x="1092" y="1890"/>
                    </a:cubicBezTo>
                    <a:cubicBezTo>
                      <a:pt x="1103" y="1873"/>
                      <a:pt x="1112" y="1856"/>
                      <a:pt x="1123" y="1842"/>
                    </a:cubicBezTo>
                    <a:cubicBezTo>
                      <a:pt x="1137" y="1828"/>
                      <a:pt x="1154" y="1817"/>
                      <a:pt x="1174" y="1811"/>
                    </a:cubicBezTo>
                    <a:cubicBezTo>
                      <a:pt x="1194" y="1806"/>
                      <a:pt x="1216" y="1808"/>
                      <a:pt x="1239" y="1808"/>
                    </a:cubicBezTo>
                    <a:cubicBezTo>
                      <a:pt x="1259" y="1811"/>
                      <a:pt x="1278" y="1822"/>
                      <a:pt x="1290" y="1837"/>
                    </a:cubicBezTo>
                    <a:cubicBezTo>
                      <a:pt x="1304" y="1851"/>
                      <a:pt x="1312" y="1868"/>
                      <a:pt x="1326" y="1882"/>
                    </a:cubicBezTo>
                    <a:cubicBezTo>
                      <a:pt x="1380" y="1789"/>
                      <a:pt x="1487" y="1766"/>
                      <a:pt x="1563" y="1882"/>
                    </a:cubicBezTo>
                    <a:cubicBezTo>
                      <a:pt x="1600" y="1791"/>
                      <a:pt x="1730" y="1763"/>
                      <a:pt x="1798" y="1887"/>
                    </a:cubicBezTo>
                    <a:cubicBezTo>
                      <a:pt x="1820" y="1834"/>
                      <a:pt x="1857" y="1803"/>
                      <a:pt x="1916" y="1806"/>
                    </a:cubicBezTo>
                    <a:cubicBezTo>
                      <a:pt x="1973" y="1806"/>
                      <a:pt x="2004" y="1839"/>
                      <a:pt x="2026" y="1890"/>
                    </a:cubicBezTo>
                    <a:cubicBezTo>
                      <a:pt x="2032" y="1882"/>
                      <a:pt x="2037" y="1873"/>
                      <a:pt x="2043" y="1868"/>
                    </a:cubicBezTo>
                    <a:cubicBezTo>
                      <a:pt x="2083" y="1808"/>
                      <a:pt x="2150" y="1789"/>
                      <a:pt x="2207" y="1822"/>
                    </a:cubicBezTo>
                    <a:cubicBezTo>
                      <a:pt x="2246" y="1845"/>
                      <a:pt x="2266" y="1882"/>
                      <a:pt x="2266" y="1927"/>
                    </a:cubicBezTo>
                    <a:cubicBezTo>
                      <a:pt x="2263" y="1975"/>
                      <a:pt x="2238" y="2009"/>
                      <a:pt x="2195" y="2028"/>
                    </a:cubicBezTo>
                    <a:cubicBezTo>
                      <a:pt x="2181" y="2034"/>
                      <a:pt x="2167" y="2037"/>
                      <a:pt x="2150" y="2043"/>
                    </a:cubicBezTo>
                    <a:cubicBezTo>
                      <a:pt x="2139" y="2099"/>
                      <a:pt x="2111" y="2144"/>
                      <a:pt x="2046" y="2153"/>
                    </a:cubicBezTo>
                    <a:cubicBezTo>
                      <a:pt x="1984" y="2158"/>
                      <a:pt x="1950" y="2138"/>
                      <a:pt x="1913" y="2071"/>
                    </a:cubicBezTo>
                    <a:cubicBezTo>
                      <a:pt x="1891" y="2119"/>
                      <a:pt x="1857" y="2153"/>
                      <a:pt x="1798" y="2155"/>
                    </a:cubicBezTo>
                    <a:cubicBezTo>
                      <a:pt x="1741" y="2158"/>
                      <a:pt x="1707" y="2124"/>
                      <a:pt x="1679" y="2079"/>
                    </a:cubicBezTo>
                    <a:cubicBezTo>
                      <a:pt x="1603" y="2192"/>
                      <a:pt x="1498" y="2175"/>
                      <a:pt x="1439" y="2076"/>
                    </a:cubicBezTo>
                    <a:cubicBezTo>
                      <a:pt x="1414" y="2124"/>
                      <a:pt x="1380" y="2158"/>
                      <a:pt x="1323" y="2155"/>
                    </a:cubicBezTo>
                    <a:cubicBezTo>
                      <a:pt x="1267" y="2153"/>
                      <a:pt x="1230" y="2124"/>
                      <a:pt x="1208" y="2068"/>
                    </a:cubicBezTo>
                    <a:cubicBezTo>
                      <a:pt x="1185" y="2119"/>
                      <a:pt x="1152" y="2153"/>
                      <a:pt x="1095" y="2155"/>
                    </a:cubicBezTo>
                    <a:cubicBezTo>
                      <a:pt x="1039" y="2158"/>
                      <a:pt x="1002" y="2127"/>
                      <a:pt x="976" y="2074"/>
                    </a:cubicBezTo>
                    <a:cubicBezTo>
                      <a:pt x="968" y="2085"/>
                      <a:pt x="962" y="2093"/>
                      <a:pt x="957" y="2102"/>
                    </a:cubicBezTo>
                    <a:cubicBezTo>
                      <a:pt x="920" y="2170"/>
                      <a:pt x="807" y="2175"/>
                      <a:pt x="762" y="2107"/>
                    </a:cubicBezTo>
                    <a:cubicBezTo>
                      <a:pt x="756" y="2099"/>
                      <a:pt x="748" y="2088"/>
                      <a:pt x="739" y="2076"/>
                    </a:cubicBezTo>
                    <a:cubicBezTo>
                      <a:pt x="714" y="2127"/>
                      <a:pt x="677" y="2158"/>
                      <a:pt x="621" y="2155"/>
                    </a:cubicBezTo>
                    <a:cubicBezTo>
                      <a:pt x="567" y="2153"/>
                      <a:pt x="530" y="2124"/>
                      <a:pt x="508" y="2071"/>
                    </a:cubicBezTo>
                    <a:cubicBezTo>
                      <a:pt x="491" y="2102"/>
                      <a:pt x="474" y="2130"/>
                      <a:pt x="443" y="2144"/>
                    </a:cubicBezTo>
                    <a:cubicBezTo>
                      <a:pt x="412" y="2158"/>
                      <a:pt x="378" y="2158"/>
                      <a:pt x="344" y="2147"/>
                    </a:cubicBezTo>
                    <a:cubicBezTo>
                      <a:pt x="313" y="2133"/>
                      <a:pt x="288" y="2110"/>
                      <a:pt x="276" y="2071"/>
                    </a:cubicBezTo>
                    <a:cubicBezTo>
                      <a:pt x="268" y="2085"/>
                      <a:pt x="262" y="2096"/>
                      <a:pt x="254" y="2107"/>
                    </a:cubicBezTo>
                    <a:cubicBezTo>
                      <a:pt x="209" y="2172"/>
                      <a:pt x="110" y="2172"/>
                      <a:pt x="62" y="2116"/>
                    </a:cubicBezTo>
                    <a:cubicBezTo>
                      <a:pt x="22" y="2068"/>
                      <a:pt x="31" y="1980"/>
                      <a:pt x="90" y="1944"/>
                    </a:cubicBezTo>
                    <a:cubicBezTo>
                      <a:pt x="96" y="1941"/>
                      <a:pt x="102" y="1938"/>
                      <a:pt x="107" y="1935"/>
                    </a:cubicBezTo>
                    <a:cubicBezTo>
                      <a:pt x="113" y="1932"/>
                      <a:pt x="118" y="1930"/>
                      <a:pt x="127" y="1927"/>
                    </a:cubicBezTo>
                    <a:cubicBezTo>
                      <a:pt x="0" y="1868"/>
                      <a:pt x="17" y="1735"/>
                      <a:pt x="127" y="1690"/>
                    </a:cubicBezTo>
                    <a:cubicBezTo>
                      <a:pt x="118" y="1679"/>
                      <a:pt x="104" y="1681"/>
                      <a:pt x="96" y="1676"/>
                    </a:cubicBezTo>
                    <a:cubicBezTo>
                      <a:pt x="87" y="1667"/>
                      <a:pt x="76" y="1662"/>
                      <a:pt x="68" y="1656"/>
                    </a:cubicBezTo>
                    <a:cubicBezTo>
                      <a:pt x="59" y="1647"/>
                      <a:pt x="54" y="1636"/>
                      <a:pt x="48" y="1628"/>
                    </a:cubicBezTo>
                    <a:cubicBezTo>
                      <a:pt x="42" y="1616"/>
                      <a:pt x="39" y="1605"/>
                      <a:pt x="37" y="1594"/>
                    </a:cubicBezTo>
                    <a:cubicBezTo>
                      <a:pt x="34" y="1583"/>
                      <a:pt x="34" y="1571"/>
                      <a:pt x="37" y="1560"/>
                    </a:cubicBezTo>
                    <a:cubicBezTo>
                      <a:pt x="39" y="1549"/>
                      <a:pt x="42" y="1537"/>
                      <a:pt x="45" y="1526"/>
                    </a:cubicBezTo>
                    <a:cubicBezTo>
                      <a:pt x="51" y="1515"/>
                      <a:pt x="56" y="1506"/>
                      <a:pt x="65" y="1498"/>
                    </a:cubicBezTo>
                    <a:cubicBezTo>
                      <a:pt x="73" y="1489"/>
                      <a:pt x="82" y="1481"/>
                      <a:pt x="90" y="1475"/>
                    </a:cubicBezTo>
                    <a:cubicBezTo>
                      <a:pt x="99" y="1470"/>
                      <a:pt x="110" y="1464"/>
                      <a:pt x="121" y="1458"/>
                    </a:cubicBezTo>
                    <a:cubicBezTo>
                      <a:pt x="11" y="1416"/>
                      <a:pt x="0" y="1292"/>
                      <a:pt x="104" y="1230"/>
                    </a:cubicBezTo>
                    <a:cubicBezTo>
                      <a:pt x="99" y="1219"/>
                      <a:pt x="82" y="1216"/>
                      <a:pt x="76" y="1207"/>
                    </a:cubicBezTo>
                    <a:cubicBezTo>
                      <a:pt x="68" y="1199"/>
                      <a:pt x="59" y="1190"/>
                      <a:pt x="54" y="1182"/>
                    </a:cubicBezTo>
                    <a:cubicBezTo>
                      <a:pt x="48" y="1171"/>
                      <a:pt x="42" y="1160"/>
                      <a:pt x="39" y="1145"/>
                    </a:cubicBezTo>
                    <a:cubicBezTo>
                      <a:pt x="37" y="1131"/>
                      <a:pt x="37" y="1120"/>
                      <a:pt x="37" y="1107"/>
                    </a:cubicBezTo>
                    <a:cubicBezTo>
                      <a:pt x="37" y="1095"/>
                      <a:pt x="37" y="1084"/>
                      <a:pt x="42" y="1073"/>
                    </a:cubicBezTo>
                    <a:cubicBezTo>
                      <a:pt x="48" y="1062"/>
                      <a:pt x="54" y="1047"/>
                      <a:pt x="62" y="1039"/>
                    </a:cubicBezTo>
                    <a:cubicBezTo>
                      <a:pt x="68" y="1030"/>
                      <a:pt x="79" y="1022"/>
                      <a:pt x="87" y="1016"/>
                    </a:cubicBezTo>
                    <a:cubicBezTo>
                      <a:pt x="99" y="1008"/>
                      <a:pt x="110" y="1005"/>
                      <a:pt x="124" y="997"/>
                    </a:cubicBezTo>
                    <a:cubicBezTo>
                      <a:pt x="116" y="980"/>
                      <a:pt x="96" y="985"/>
                      <a:pt x="87" y="974"/>
                    </a:cubicBezTo>
                    <a:cubicBezTo>
                      <a:pt x="76" y="963"/>
                      <a:pt x="65" y="954"/>
                      <a:pt x="56" y="943"/>
                    </a:cubicBezTo>
                    <a:cubicBezTo>
                      <a:pt x="48" y="932"/>
                      <a:pt x="42" y="915"/>
                      <a:pt x="39" y="901"/>
                    </a:cubicBezTo>
                    <a:cubicBezTo>
                      <a:pt x="37" y="887"/>
                      <a:pt x="37" y="870"/>
                      <a:pt x="39" y="856"/>
                    </a:cubicBezTo>
                    <a:cubicBezTo>
                      <a:pt x="42" y="841"/>
                      <a:pt x="48" y="827"/>
                      <a:pt x="56" y="813"/>
                    </a:cubicBezTo>
                    <a:cubicBezTo>
                      <a:pt x="65" y="802"/>
                      <a:pt x="76" y="791"/>
                      <a:pt x="87" y="782"/>
                    </a:cubicBezTo>
                    <a:cubicBezTo>
                      <a:pt x="99" y="774"/>
                      <a:pt x="113" y="768"/>
                      <a:pt x="130" y="760"/>
                    </a:cubicBezTo>
                    <a:cubicBezTo>
                      <a:pt x="76" y="737"/>
                      <a:pt x="39" y="706"/>
                      <a:pt x="39" y="644"/>
                    </a:cubicBezTo>
                    <a:cubicBezTo>
                      <a:pt x="42" y="568"/>
                      <a:pt x="79" y="537"/>
                      <a:pt x="135" y="51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4" name="Freeform 3">
                <a:extLst>
                  <a:ext uri="{FF2B5EF4-FFF2-40B4-BE49-F238E27FC236}">
                    <a16:creationId xmlns:a16="http://schemas.microsoft.com/office/drawing/2014/main" id="{3D7BAB31-D036-4CB3-A25F-51F0A3988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46288" y="2017981"/>
                <a:ext cx="510091" cy="513291"/>
              </a:xfrm>
              <a:custGeom>
                <a:avLst/>
                <a:gdLst>
                  <a:gd name="T0" fmla="*/ 269 w 2107"/>
                  <a:gd name="T1" fmla="*/ 2118 h 2119"/>
                  <a:gd name="T2" fmla="*/ 3 w 2107"/>
                  <a:gd name="T3" fmla="*/ 2118 h 2119"/>
                  <a:gd name="T4" fmla="*/ 3 w 2107"/>
                  <a:gd name="T5" fmla="*/ 294 h 2119"/>
                  <a:gd name="T6" fmla="*/ 2106 w 2107"/>
                  <a:gd name="T7" fmla="*/ 2118 h 2119"/>
                  <a:gd name="T8" fmla="*/ 1194 w 2107"/>
                  <a:gd name="T9" fmla="*/ 2118 h 2119"/>
                  <a:gd name="T10" fmla="*/ 731 w 2107"/>
                  <a:gd name="T11" fmla="*/ 1656 h 2119"/>
                  <a:gd name="T12" fmla="*/ 269 w 2107"/>
                  <a:gd name="T13" fmla="*/ 2118 h 2119"/>
                  <a:gd name="T14" fmla="*/ 1375 w 2107"/>
                  <a:gd name="T15" fmla="*/ 463 h 2119"/>
                  <a:gd name="T16" fmla="*/ 912 w 2107"/>
                  <a:gd name="T17" fmla="*/ 0 h 2119"/>
                  <a:gd name="T18" fmla="*/ 0 w 2107"/>
                  <a:gd name="T19" fmla="*/ 0 h 2119"/>
                  <a:gd name="T20" fmla="*/ 2103 w 2107"/>
                  <a:gd name="T21" fmla="*/ 1825 h 2119"/>
                  <a:gd name="T22" fmla="*/ 2103 w 2107"/>
                  <a:gd name="T23" fmla="*/ 0 h 2119"/>
                  <a:gd name="T24" fmla="*/ 1838 w 2107"/>
                  <a:gd name="T25" fmla="*/ 0 h 2119"/>
                  <a:gd name="T26" fmla="*/ 1375 w 2107"/>
                  <a:gd name="T27" fmla="*/ 463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07" h="2119">
                    <a:moveTo>
                      <a:pt x="269" y="2118"/>
                    </a:moveTo>
                    <a:lnTo>
                      <a:pt x="3" y="2118"/>
                    </a:lnTo>
                    <a:lnTo>
                      <a:pt x="3" y="294"/>
                    </a:lnTo>
                    <a:lnTo>
                      <a:pt x="2106" y="2118"/>
                    </a:lnTo>
                    <a:lnTo>
                      <a:pt x="1194" y="2118"/>
                    </a:lnTo>
                    <a:cubicBezTo>
                      <a:pt x="1194" y="1862"/>
                      <a:pt x="985" y="1656"/>
                      <a:pt x="731" y="1656"/>
                    </a:cubicBezTo>
                    <a:cubicBezTo>
                      <a:pt x="477" y="1656"/>
                      <a:pt x="269" y="1862"/>
                      <a:pt x="269" y="2118"/>
                    </a:cubicBezTo>
                    <a:close/>
                    <a:moveTo>
                      <a:pt x="1375" y="463"/>
                    </a:moveTo>
                    <a:cubicBezTo>
                      <a:pt x="1121" y="463"/>
                      <a:pt x="912" y="257"/>
                      <a:pt x="912" y="0"/>
                    </a:cubicBezTo>
                    <a:lnTo>
                      <a:pt x="0" y="0"/>
                    </a:lnTo>
                    <a:lnTo>
                      <a:pt x="2103" y="1825"/>
                    </a:lnTo>
                    <a:lnTo>
                      <a:pt x="2103" y="0"/>
                    </a:lnTo>
                    <a:lnTo>
                      <a:pt x="1838" y="0"/>
                    </a:lnTo>
                    <a:cubicBezTo>
                      <a:pt x="1838" y="257"/>
                      <a:pt x="1632" y="463"/>
                      <a:pt x="1375" y="46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7CC408D5-0B8A-4F7F-A046-A28622860D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60576" y="2008378"/>
                <a:ext cx="632812" cy="527164"/>
              </a:xfrm>
              <a:custGeom>
                <a:avLst/>
                <a:gdLst>
                  <a:gd name="T0" fmla="*/ 493 w 2614"/>
                  <a:gd name="T1" fmla="*/ 711 h 2178"/>
                  <a:gd name="T2" fmla="*/ 375 w 2614"/>
                  <a:gd name="T3" fmla="*/ 2115 h 2178"/>
                  <a:gd name="T4" fmla="*/ 223 w 2614"/>
                  <a:gd name="T5" fmla="*/ 1050 h 2178"/>
                  <a:gd name="T6" fmla="*/ 265 w 2614"/>
                  <a:gd name="T7" fmla="*/ 581 h 2178"/>
                  <a:gd name="T8" fmla="*/ 654 w 2614"/>
                  <a:gd name="T9" fmla="*/ 1167 h 2178"/>
                  <a:gd name="T10" fmla="*/ 629 w 2614"/>
                  <a:gd name="T11" fmla="*/ 1528 h 2178"/>
                  <a:gd name="T12" fmla="*/ 547 w 2614"/>
                  <a:gd name="T13" fmla="*/ 1568 h 2178"/>
                  <a:gd name="T14" fmla="*/ 307 w 2614"/>
                  <a:gd name="T15" fmla="*/ 838 h 2178"/>
                  <a:gd name="T16" fmla="*/ 62 w 2614"/>
                  <a:gd name="T17" fmla="*/ 1390 h 2178"/>
                  <a:gd name="T18" fmla="*/ 25 w 2614"/>
                  <a:gd name="T19" fmla="*/ 1681 h 2178"/>
                  <a:gd name="T20" fmla="*/ 2353 w 2614"/>
                  <a:gd name="T21" fmla="*/ 1616 h 2178"/>
                  <a:gd name="T22" fmla="*/ 2554 w 2614"/>
                  <a:gd name="T23" fmla="*/ 827 h 2178"/>
                  <a:gd name="T24" fmla="*/ 2491 w 2614"/>
                  <a:gd name="T25" fmla="*/ 934 h 2178"/>
                  <a:gd name="T26" fmla="*/ 2161 w 2614"/>
                  <a:gd name="T27" fmla="*/ 1850 h 2178"/>
                  <a:gd name="T28" fmla="*/ 2613 w 2614"/>
                  <a:gd name="T29" fmla="*/ 1432 h 2178"/>
                  <a:gd name="T30" fmla="*/ 2254 w 2614"/>
                  <a:gd name="T31" fmla="*/ 1588 h 2178"/>
                  <a:gd name="T32" fmla="*/ 2000 w 2614"/>
                  <a:gd name="T33" fmla="*/ 1771 h 2178"/>
                  <a:gd name="T34" fmla="*/ 2342 w 2614"/>
                  <a:gd name="T35" fmla="*/ 2096 h 2178"/>
                  <a:gd name="T36" fmla="*/ 2003 w 2614"/>
                  <a:gd name="T37" fmla="*/ 1410 h 2178"/>
                  <a:gd name="T38" fmla="*/ 2077 w 2614"/>
                  <a:gd name="T39" fmla="*/ 956 h 2178"/>
                  <a:gd name="T40" fmla="*/ 2237 w 2614"/>
                  <a:gd name="T41" fmla="*/ 711 h 2178"/>
                  <a:gd name="T42" fmla="*/ 2613 w 2614"/>
                  <a:gd name="T43" fmla="*/ 903 h 2178"/>
                  <a:gd name="T44" fmla="*/ 2415 w 2614"/>
                  <a:gd name="T45" fmla="*/ 432 h 2178"/>
                  <a:gd name="T46" fmla="*/ 1955 w 2614"/>
                  <a:gd name="T47" fmla="*/ 638 h 2178"/>
                  <a:gd name="T48" fmla="*/ 381 w 2614"/>
                  <a:gd name="T49" fmla="*/ 401 h 2178"/>
                  <a:gd name="T50" fmla="*/ 341 w 2614"/>
                  <a:gd name="T51" fmla="*/ 412 h 2178"/>
                  <a:gd name="T52" fmla="*/ 553 w 2614"/>
                  <a:gd name="T53" fmla="*/ 271 h 2178"/>
                  <a:gd name="T54" fmla="*/ 508 w 2614"/>
                  <a:gd name="T55" fmla="*/ 2149 h 2178"/>
                  <a:gd name="T56" fmla="*/ 651 w 2614"/>
                  <a:gd name="T57" fmla="*/ 635 h 2178"/>
                  <a:gd name="T58" fmla="*/ 666 w 2614"/>
                  <a:gd name="T59" fmla="*/ 76 h 2178"/>
                  <a:gd name="T60" fmla="*/ 53 w 2614"/>
                  <a:gd name="T61" fmla="*/ 1297 h 2178"/>
                  <a:gd name="T62" fmla="*/ 643 w 2614"/>
                  <a:gd name="T63" fmla="*/ 796 h 2178"/>
                  <a:gd name="T64" fmla="*/ 632 w 2614"/>
                  <a:gd name="T65" fmla="*/ 1754 h 2178"/>
                  <a:gd name="T66" fmla="*/ 62 w 2614"/>
                  <a:gd name="T67" fmla="*/ 1799 h 2178"/>
                  <a:gd name="T68" fmla="*/ 445 w 2614"/>
                  <a:gd name="T69" fmla="*/ 2107 h 2178"/>
                  <a:gd name="T70" fmla="*/ 640 w 2614"/>
                  <a:gd name="T71" fmla="*/ 2045 h 2178"/>
                  <a:gd name="T72" fmla="*/ 2556 w 2614"/>
                  <a:gd name="T73" fmla="*/ 1655 h 2178"/>
                  <a:gd name="T74" fmla="*/ 2556 w 2614"/>
                  <a:gd name="T75" fmla="*/ 2135 h 2178"/>
                  <a:gd name="T76" fmla="*/ 1315 w 2614"/>
                  <a:gd name="T77" fmla="*/ 1895 h 2178"/>
                  <a:gd name="T78" fmla="*/ 1275 w 2614"/>
                  <a:gd name="T79" fmla="*/ 1647 h 2178"/>
                  <a:gd name="T80" fmla="*/ 1111 w 2614"/>
                  <a:gd name="T81" fmla="*/ 1201 h 2178"/>
                  <a:gd name="T82" fmla="*/ 1021 w 2614"/>
                  <a:gd name="T83" fmla="*/ 1613 h 2178"/>
                  <a:gd name="T84" fmla="*/ 1027 w 2614"/>
                  <a:gd name="T85" fmla="*/ 1847 h 2178"/>
                  <a:gd name="T86" fmla="*/ 1631 w 2614"/>
                  <a:gd name="T87" fmla="*/ 121 h 2178"/>
                  <a:gd name="T88" fmla="*/ 1165 w 2614"/>
                  <a:gd name="T89" fmla="*/ 353 h 2178"/>
                  <a:gd name="T90" fmla="*/ 1639 w 2614"/>
                  <a:gd name="T91" fmla="*/ 271 h 2178"/>
                  <a:gd name="T92" fmla="*/ 1275 w 2614"/>
                  <a:gd name="T93" fmla="*/ 669 h 2178"/>
                  <a:gd name="T94" fmla="*/ 1557 w 2614"/>
                  <a:gd name="T95" fmla="*/ 1109 h 2178"/>
                  <a:gd name="T96" fmla="*/ 1560 w 2614"/>
                  <a:gd name="T97" fmla="*/ 1754 h 2178"/>
                  <a:gd name="T98" fmla="*/ 1436 w 2614"/>
                  <a:gd name="T99" fmla="*/ 2019 h 2178"/>
                  <a:gd name="T100" fmla="*/ 1103 w 2614"/>
                  <a:gd name="T101" fmla="*/ 276 h 2178"/>
                  <a:gd name="T102" fmla="*/ 1334 w 2614"/>
                  <a:gd name="T103" fmla="*/ 688 h 2178"/>
                  <a:gd name="T104" fmla="*/ 1670 w 2614"/>
                  <a:gd name="T105" fmla="*/ 477 h 2178"/>
                  <a:gd name="T106" fmla="*/ 1428 w 2614"/>
                  <a:gd name="T107" fmla="*/ 1367 h 2178"/>
                  <a:gd name="T108" fmla="*/ 1619 w 2614"/>
                  <a:gd name="T109" fmla="*/ 1969 h 2178"/>
                  <a:gd name="T110" fmla="*/ 1428 w 2614"/>
                  <a:gd name="T111" fmla="*/ 2115 h 2178"/>
                  <a:gd name="T112" fmla="*/ 1374 w 2614"/>
                  <a:gd name="T113" fmla="*/ 1308 h 2178"/>
                  <a:gd name="T114" fmla="*/ 1128 w 2614"/>
                  <a:gd name="T115" fmla="*/ 2014 h 2178"/>
                  <a:gd name="T116" fmla="*/ 756 w 2614"/>
                  <a:gd name="T117" fmla="*/ 307 h 2178"/>
                  <a:gd name="T118" fmla="*/ 821 w 2614"/>
                  <a:gd name="T119" fmla="*/ 451 h 2178"/>
                  <a:gd name="T120" fmla="*/ 897 w 2614"/>
                  <a:gd name="T121" fmla="*/ 528 h 2178"/>
                  <a:gd name="T122" fmla="*/ 1769 w 2614"/>
                  <a:gd name="T123" fmla="*/ 203 h 2178"/>
                  <a:gd name="T124" fmla="*/ 1879 w 2614"/>
                  <a:gd name="T125" fmla="*/ 11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14" h="2178">
                    <a:moveTo>
                      <a:pt x="493" y="1506"/>
                    </a:moveTo>
                    <a:cubicBezTo>
                      <a:pt x="493" y="1562"/>
                      <a:pt x="448" y="1607"/>
                      <a:pt x="392" y="1607"/>
                    </a:cubicBezTo>
                    <a:cubicBezTo>
                      <a:pt x="335" y="1607"/>
                      <a:pt x="290" y="1563"/>
                      <a:pt x="290" y="1506"/>
                    </a:cubicBezTo>
                    <a:cubicBezTo>
                      <a:pt x="290" y="1450"/>
                      <a:pt x="335" y="1404"/>
                      <a:pt x="392" y="1404"/>
                    </a:cubicBezTo>
                    <a:cubicBezTo>
                      <a:pt x="426" y="1404"/>
                      <a:pt x="456" y="1421"/>
                      <a:pt x="475" y="1447"/>
                    </a:cubicBezTo>
                    <a:cubicBezTo>
                      <a:pt x="477" y="1452"/>
                      <a:pt x="480" y="1457"/>
                      <a:pt x="483" y="1461"/>
                    </a:cubicBezTo>
                    <a:cubicBezTo>
                      <a:pt x="490" y="1474"/>
                      <a:pt x="493" y="1490"/>
                      <a:pt x="493" y="1506"/>
                    </a:cubicBezTo>
                    <a:close/>
                    <a:moveTo>
                      <a:pt x="483" y="1461"/>
                    </a:moveTo>
                    <a:cubicBezTo>
                      <a:pt x="493" y="1473"/>
                      <a:pt x="507" y="1480"/>
                      <a:pt x="524" y="1480"/>
                    </a:cubicBezTo>
                    <a:cubicBezTo>
                      <a:pt x="556" y="1480"/>
                      <a:pt x="578" y="1458"/>
                      <a:pt x="578" y="1427"/>
                    </a:cubicBezTo>
                    <a:cubicBezTo>
                      <a:pt x="575" y="1399"/>
                      <a:pt x="552" y="1373"/>
                      <a:pt x="524" y="1373"/>
                    </a:cubicBezTo>
                    <a:cubicBezTo>
                      <a:pt x="495" y="1373"/>
                      <a:pt x="471" y="1396"/>
                      <a:pt x="471" y="1427"/>
                    </a:cubicBezTo>
                    <a:cubicBezTo>
                      <a:pt x="471" y="1434"/>
                      <a:pt x="472" y="1441"/>
                      <a:pt x="475" y="1447"/>
                    </a:cubicBezTo>
                    <a:cubicBezTo>
                      <a:pt x="478" y="1451"/>
                      <a:pt x="481" y="1456"/>
                      <a:pt x="483" y="1461"/>
                    </a:cubicBezTo>
                    <a:close/>
                    <a:moveTo>
                      <a:pt x="493" y="508"/>
                    </a:moveTo>
                    <a:cubicBezTo>
                      <a:pt x="436" y="508"/>
                      <a:pt x="392" y="552"/>
                      <a:pt x="392" y="609"/>
                    </a:cubicBezTo>
                    <a:cubicBezTo>
                      <a:pt x="392" y="665"/>
                      <a:pt x="436" y="711"/>
                      <a:pt x="493" y="711"/>
                    </a:cubicBezTo>
                    <a:cubicBezTo>
                      <a:pt x="549" y="711"/>
                      <a:pt x="595" y="665"/>
                      <a:pt x="595" y="609"/>
                    </a:cubicBezTo>
                    <a:cubicBezTo>
                      <a:pt x="595" y="552"/>
                      <a:pt x="549" y="508"/>
                      <a:pt x="493" y="508"/>
                    </a:cubicBezTo>
                    <a:close/>
                    <a:moveTo>
                      <a:pt x="166" y="1159"/>
                    </a:moveTo>
                    <a:cubicBezTo>
                      <a:pt x="166" y="1125"/>
                      <a:pt x="138" y="1098"/>
                      <a:pt x="107" y="1098"/>
                    </a:cubicBezTo>
                    <a:cubicBezTo>
                      <a:pt x="73" y="1098"/>
                      <a:pt x="48" y="1125"/>
                      <a:pt x="48" y="1159"/>
                    </a:cubicBezTo>
                    <a:cubicBezTo>
                      <a:pt x="48" y="1193"/>
                      <a:pt x="76" y="1221"/>
                      <a:pt x="107" y="1221"/>
                    </a:cubicBezTo>
                    <a:cubicBezTo>
                      <a:pt x="138" y="1221"/>
                      <a:pt x="166" y="1193"/>
                      <a:pt x="166" y="1159"/>
                    </a:cubicBezTo>
                    <a:close/>
                    <a:moveTo>
                      <a:pt x="313" y="1768"/>
                    </a:moveTo>
                    <a:cubicBezTo>
                      <a:pt x="313" y="1734"/>
                      <a:pt x="285" y="1706"/>
                      <a:pt x="254" y="1706"/>
                    </a:cubicBezTo>
                    <a:cubicBezTo>
                      <a:pt x="223" y="1706"/>
                      <a:pt x="194" y="1734"/>
                      <a:pt x="194" y="1768"/>
                    </a:cubicBezTo>
                    <a:cubicBezTo>
                      <a:pt x="194" y="1802"/>
                      <a:pt x="223" y="1830"/>
                      <a:pt x="254" y="1830"/>
                    </a:cubicBezTo>
                    <a:cubicBezTo>
                      <a:pt x="285" y="1830"/>
                      <a:pt x="313" y="1802"/>
                      <a:pt x="313" y="1768"/>
                    </a:cubicBezTo>
                    <a:close/>
                    <a:moveTo>
                      <a:pt x="375" y="2115"/>
                    </a:moveTo>
                    <a:cubicBezTo>
                      <a:pt x="375" y="2081"/>
                      <a:pt x="347" y="2053"/>
                      <a:pt x="316" y="2053"/>
                    </a:cubicBezTo>
                    <a:cubicBezTo>
                      <a:pt x="282" y="2053"/>
                      <a:pt x="256" y="2081"/>
                      <a:pt x="256" y="2115"/>
                    </a:cubicBezTo>
                    <a:cubicBezTo>
                      <a:pt x="256" y="2149"/>
                      <a:pt x="285" y="2177"/>
                      <a:pt x="316" y="2177"/>
                    </a:cubicBezTo>
                    <a:cubicBezTo>
                      <a:pt x="347" y="2175"/>
                      <a:pt x="375" y="2146"/>
                      <a:pt x="375" y="2115"/>
                    </a:cubicBezTo>
                    <a:close/>
                    <a:moveTo>
                      <a:pt x="268" y="756"/>
                    </a:moveTo>
                    <a:cubicBezTo>
                      <a:pt x="268" y="722"/>
                      <a:pt x="239" y="694"/>
                      <a:pt x="208" y="694"/>
                    </a:cubicBezTo>
                    <a:cubicBezTo>
                      <a:pt x="175" y="694"/>
                      <a:pt x="149" y="722"/>
                      <a:pt x="149" y="756"/>
                    </a:cubicBezTo>
                    <a:cubicBezTo>
                      <a:pt x="149" y="790"/>
                      <a:pt x="177" y="818"/>
                      <a:pt x="208" y="818"/>
                    </a:cubicBezTo>
                    <a:cubicBezTo>
                      <a:pt x="239" y="815"/>
                      <a:pt x="268" y="790"/>
                      <a:pt x="268" y="756"/>
                    </a:cubicBezTo>
                    <a:close/>
                    <a:moveTo>
                      <a:pt x="680" y="1345"/>
                    </a:moveTo>
                    <a:cubicBezTo>
                      <a:pt x="680" y="1311"/>
                      <a:pt x="651" y="1283"/>
                      <a:pt x="620" y="1283"/>
                    </a:cubicBezTo>
                    <a:cubicBezTo>
                      <a:pt x="587" y="1283"/>
                      <a:pt x="561" y="1311"/>
                      <a:pt x="561" y="1345"/>
                    </a:cubicBezTo>
                    <a:cubicBezTo>
                      <a:pt x="561" y="1379"/>
                      <a:pt x="589" y="1407"/>
                      <a:pt x="620" y="1407"/>
                    </a:cubicBezTo>
                    <a:cubicBezTo>
                      <a:pt x="654" y="1407"/>
                      <a:pt x="680" y="1379"/>
                      <a:pt x="680" y="1345"/>
                    </a:cubicBezTo>
                    <a:close/>
                    <a:moveTo>
                      <a:pt x="2475" y="1946"/>
                    </a:moveTo>
                    <a:cubicBezTo>
                      <a:pt x="2475" y="1912"/>
                      <a:pt x="2446" y="1884"/>
                      <a:pt x="2415" y="1884"/>
                    </a:cubicBezTo>
                    <a:cubicBezTo>
                      <a:pt x="2381" y="1884"/>
                      <a:pt x="2356" y="1912"/>
                      <a:pt x="2356" y="1946"/>
                    </a:cubicBezTo>
                    <a:cubicBezTo>
                      <a:pt x="2356" y="1980"/>
                      <a:pt x="2384" y="2008"/>
                      <a:pt x="2415" y="2008"/>
                    </a:cubicBezTo>
                    <a:cubicBezTo>
                      <a:pt x="2446" y="2008"/>
                      <a:pt x="2475" y="1980"/>
                      <a:pt x="2475" y="1946"/>
                    </a:cubicBezTo>
                    <a:close/>
                    <a:moveTo>
                      <a:pt x="392" y="880"/>
                    </a:moveTo>
                    <a:cubicBezTo>
                      <a:pt x="299" y="880"/>
                      <a:pt x="223" y="956"/>
                      <a:pt x="223" y="1050"/>
                    </a:cubicBezTo>
                    <a:cubicBezTo>
                      <a:pt x="223" y="1143"/>
                      <a:pt x="299" y="1218"/>
                      <a:pt x="392" y="1218"/>
                    </a:cubicBezTo>
                    <a:cubicBezTo>
                      <a:pt x="485" y="1218"/>
                      <a:pt x="561" y="1142"/>
                      <a:pt x="561" y="1050"/>
                    </a:cubicBezTo>
                    <a:cubicBezTo>
                      <a:pt x="561" y="971"/>
                      <a:pt x="507" y="905"/>
                      <a:pt x="435" y="886"/>
                    </a:cubicBezTo>
                    <a:cubicBezTo>
                      <a:pt x="471" y="885"/>
                      <a:pt x="499" y="857"/>
                      <a:pt x="499" y="821"/>
                    </a:cubicBezTo>
                    <a:cubicBezTo>
                      <a:pt x="499" y="784"/>
                      <a:pt x="471" y="756"/>
                      <a:pt x="434" y="756"/>
                    </a:cubicBezTo>
                    <a:cubicBezTo>
                      <a:pt x="397" y="756"/>
                      <a:pt x="369" y="784"/>
                      <a:pt x="369" y="821"/>
                    </a:cubicBezTo>
                    <a:cubicBezTo>
                      <a:pt x="369" y="849"/>
                      <a:pt x="385" y="872"/>
                      <a:pt x="409" y="881"/>
                    </a:cubicBezTo>
                    <a:cubicBezTo>
                      <a:pt x="403" y="881"/>
                      <a:pt x="398" y="880"/>
                      <a:pt x="392" y="880"/>
                    </a:cubicBezTo>
                    <a:close/>
                    <a:moveTo>
                      <a:pt x="482" y="1729"/>
                    </a:moveTo>
                    <a:cubicBezTo>
                      <a:pt x="389" y="1729"/>
                      <a:pt x="313" y="1805"/>
                      <a:pt x="313" y="1898"/>
                    </a:cubicBezTo>
                    <a:cubicBezTo>
                      <a:pt x="313" y="1991"/>
                      <a:pt x="389" y="2067"/>
                      <a:pt x="482" y="2067"/>
                    </a:cubicBezTo>
                    <a:cubicBezTo>
                      <a:pt x="575" y="2067"/>
                      <a:pt x="651" y="1991"/>
                      <a:pt x="651" y="1898"/>
                    </a:cubicBezTo>
                    <a:cubicBezTo>
                      <a:pt x="651" y="1805"/>
                      <a:pt x="575" y="1729"/>
                      <a:pt x="482" y="1729"/>
                    </a:cubicBezTo>
                    <a:close/>
                    <a:moveTo>
                      <a:pt x="191" y="508"/>
                    </a:moveTo>
                    <a:cubicBezTo>
                      <a:pt x="149" y="508"/>
                      <a:pt x="118" y="542"/>
                      <a:pt x="118" y="581"/>
                    </a:cubicBezTo>
                    <a:cubicBezTo>
                      <a:pt x="118" y="623"/>
                      <a:pt x="151" y="655"/>
                      <a:pt x="191" y="655"/>
                    </a:cubicBezTo>
                    <a:cubicBezTo>
                      <a:pt x="230" y="655"/>
                      <a:pt x="265" y="620"/>
                      <a:pt x="265" y="581"/>
                    </a:cubicBezTo>
                    <a:cubicBezTo>
                      <a:pt x="265" y="541"/>
                      <a:pt x="231" y="508"/>
                      <a:pt x="191" y="508"/>
                    </a:cubicBezTo>
                    <a:close/>
                    <a:moveTo>
                      <a:pt x="76" y="632"/>
                    </a:moveTo>
                    <a:cubicBezTo>
                      <a:pt x="48" y="632"/>
                      <a:pt x="25" y="655"/>
                      <a:pt x="25" y="683"/>
                    </a:cubicBezTo>
                    <a:cubicBezTo>
                      <a:pt x="25" y="711"/>
                      <a:pt x="48" y="734"/>
                      <a:pt x="76" y="734"/>
                    </a:cubicBezTo>
                    <a:cubicBezTo>
                      <a:pt x="104" y="734"/>
                      <a:pt x="127" y="711"/>
                      <a:pt x="127" y="683"/>
                    </a:cubicBezTo>
                    <a:cubicBezTo>
                      <a:pt x="127" y="655"/>
                      <a:pt x="101" y="632"/>
                      <a:pt x="76" y="632"/>
                    </a:cubicBezTo>
                    <a:close/>
                    <a:moveTo>
                      <a:pt x="98" y="782"/>
                    </a:moveTo>
                    <a:cubicBezTo>
                      <a:pt x="50" y="782"/>
                      <a:pt x="14" y="821"/>
                      <a:pt x="14" y="866"/>
                    </a:cubicBezTo>
                    <a:cubicBezTo>
                      <a:pt x="14" y="911"/>
                      <a:pt x="50" y="951"/>
                      <a:pt x="98" y="951"/>
                    </a:cubicBezTo>
                    <a:cubicBezTo>
                      <a:pt x="146" y="951"/>
                      <a:pt x="183" y="911"/>
                      <a:pt x="183" y="866"/>
                    </a:cubicBezTo>
                    <a:cubicBezTo>
                      <a:pt x="183" y="821"/>
                      <a:pt x="146" y="782"/>
                      <a:pt x="98" y="782"/>
                    </a:cubicBezTo>
                    <a:close/>
                    <a:moveTo>
                      <a:pt x="603" y="861"/>
                    </a:moveTo>
                    <a:cubicBezTo>
                      <a:pt x="571" y="861"/>
                      <a:pt x="550" y="886"/>
                      <a:pt x="550" y="914"/>
                    </a:cubicBezTo>
                    <a:cubicBezTo>
                      <a:pt x="550" y="945"/>
                      <a:pt x="574" y="968"/>
                      <a:pt x="603" y="968"/>
                    </a:cubicBezTo>
                    <a:cubicBezTo>
                      <a:pt x="631" y="968"/>
                      <a:pt x="657" y="942"/>
                      <a:pt x="657" y="914"/>
                    </a:cubicBezTo>
                    <a:cubicBezTo>
                      <a:pt x="660" y="886"/>
                      <a:pt x="634" y="861"/>
                      <a:pt x="603" y="861"/>
                    </a:cubicBezTo>
                    <a:close/>
                    <a:moveTo>
                      <a:pt x="654" y="1167"/>
                    </a:moveTo>
                    <a:cubicBezTo>
                      <a:pt x="632" y="1167"/>
                      <a:pt x="615" y="1185"/>
                      <a:pt x="615" y="1207"/>
                    </a:cubicBezTo>
                    <a:cubicBezTo>
                      <a:pt x="615" y="1230"/>
                      <a:pt x="631" y="1246"/>
                      <a:pt x="654" y="1246"/>
                    </a:cubicBezTo>
                    <a:cubicBezTo>
                      <a:pt x="676" y="1246"/>
                      <a:pt x="694" y="1230"/>
                      <a:pt x="694" y="1207"/>
                    </a:cubicBezTo>
                    <a:cubicBezTo>
                      <a:pt x="694" y="1185"/>
                      <a:pt x="674" y="1167"/>
                      <a:pt x="654" y="1167"/>
                    </a:cubicBezTo>
                    <a:close/>
                    <a:moveTo>
                      <a:pt x="460" y="1235"/>
                    </a:moveTo>
                    <a:cubicBezTo>
                      <a:pt x="423" y="1235"/>
                      <a:pt x="395" y="1264"/>
                      <a:pt x="395" y="1300"/>
                    </a:cubicBezTo>
                    <a:cubicBezTo>
                      <a:pt x="395" y="1337"/>
                      <a:pt x="423" y="1365"/>
                      <a:pt x="460" y="1365"/>
                    </a:cubicBezTo>
                    <a:cubicBezTo>
                      <a:pt x="496" y="1365"/>
                      <a:pt x="524" y="1336"/>
                      <a:pt x="524" y="1300"/>
                    </a:cubicBezTo>
                    <a:cubicBezTo>
                      <a:pt x="527" y="1263"/>
                      <a:pt x="496" y="1235"/>
                      <a:pt x="460" y="1235"/>
                    </a:cubicBezTo>
                    <a:close/>
                    <a:moveTo>
                      <a:pt x="629" y="1427"/>
                    </a:moveTo>
                    <a:cubicBezTo>
                      <a:pt x="620" y="1427"/>
                      <a:pt x="615" y="1433"/>
                      <a:pt x="615" y="1441"/>
                    </a:cubicBezTo>
                    <a:cubicBezTo>
                      <a:pt x="615" y="1450"/>
                      <a:pt x="620" y="1455"/>
                      <a:pt x="629" y="1455"/>
                    </a:cubicBezTo>
                    <a:cubicBezTo>
                      <a:pt x="637" y="1455"/>
                      <a:pt x="643" y="1450"/>
                      <a:pt x="643" y="1441"/>
                    </a:cubicBezTo>
                    <a:cubicBezTo>
                      <a:pt x="643" y="1433"/>
                      <a:pt x="635" y="1427"/>
                      <a:pt x="629" y="1427"/>
                    </a:cubicBezTo>
                    <a:close/>
                    <a:moveTo>
                      <a:pt x="556" y="1528"/>
                    </a:moveTo>
                    <a:cubicBezTo>
                      <a:pt x="556" y="1548"/>
                      <a:pt x="572" y="1565"/>
                      <a:pt x="592" y="1565"/>
                    </a:cubicBezTo>
                    <a:cubicBezTo>
                      <a:pt x="612" y="1565"/>
                      <a:pt x="629" y="1548"/>
                      <a:pt x="629" y="1528"/>
                    </a:cubicBezTo>
                    <a:cubicBezTo>
                      <a:pt x="629" y="1509"/>
                      <a:pt x="612" y="1492"/>
                      <a:pt x="592" y="1492"/>
                    </a:cubicBezTo>
                    <a:cubicBezTo>
                      <a:pt x="572" y="1492"/>
                      <a:pt x="556" y="1509"/>
                      <a:pt x="556" y="1528"/>
                    </a:cubicBezTo>
                    <a:close/>
                    <a:moveTo>
                      <a:pt x="592" y="2096"/>
                    </a:moveTo>
                    <a:cubicBezTo>
                      <a:pt x="592" y="2115"/>
                      <a:pt x="609" y="2132"/>
                      <a:pt x="629" y="2132"/>
                    </a:cubicBezTo>
                    <a:cubicBezTo>
                      <a:pt x="649" y="2132"/>
                      <a:pt x="666" y="2115"/>
                      <a:pt x="666" y="2096"/>
                    </a:cubicBezTo>
                    <a:cubicBezTo>
                      <a:pt x="666" y="2076"/>
                      <a:pt x="649" y="2059"/>
                      <a:pt x="629" y="2059"/>
                    </a:cubicBezTo>
                    <a:cubicBezTo>
                      <a:pt x="609" y="2059"/>
                      <a:pt x="592" y="2076"/>
                      <a:pt x="592" y="2096"/>
                    </a:cubicBezTo>
                    <a:close/>
                    <a:moveTo>
                      <a:pt x="451" y="1621"/>
                    </a:moveTo>
                    <a:cubicBezTo>
                      <a:pt x="423" y="1621"/>
                      <a:pt x="403" y="1644"/>
                      <a:pt x="403" y="1669"/>
                    </a:cubicBezTo>
                    <a:cubicBezTo>
                      <a:pt x="403" y="1695"/>
                      <a:pt x="426" y="1717"/>
                      <a:pt x="451" y="1717"/>
                    </a:cubicBezTo>
                    <a:cubicBezTo>
                      <a:pt x="476" y="1717"/>
                      <a:pt x="499" y="1695"/>
                      <a:pt x="499" y="1669"/>
                    </a:cubicBezTo>
                    <a:cubicBezTo>
                      <a:pt x="499" y="1644"/>
                      <a:pt x="476" y="1621"/>
                      <a:pt x="451" y="1621"/>
                    </a:cubicBezTo>
                    <a:close/>
                    <a:moveTo>
                      <a:pt x="547" y="1568"/>
                    </a:moveTo>
                    <a:cubicBezTo>
                      <a:pt x="522" y="1568"/>
                      <a:pt x="499" y="1591"/>
                      <a:pt x="499" y="1616"/>
                    </a:cubicBezTo>
                    <a:cubicBezTo>
                      <a:pt x="499" y="1642"/>
                      <a:pt x="522" y="1664"/>
                      <a:pt x="547" y="1664"/>
                    </a:cubicBezTo>
                    <a:cubicBezTo>
                      <a:pt x="572" y="1664"/>
                      <a:pt x="595" y="1642"/>
                      <a:pt x="595" y="1616"/>
                    </a:cubicBezTo>
                    <a:cubicBezTo>
                      <a:pt x="595" y="1591"/>
                      <a:pt x="572" y="1568"/>
                      <a:pt x="547" y="1568"/>
                    </a:cubicBezTo>
                    <a:close/>
                    <a:moveTo>
                      <a:pt x="254" y="1221"/>
                    </a:moveTo>
                    <a:cubicBezTo>
                      <a:pt x="194" y="1221"/>
                      <a:pt x="146" y="1269"/>
                      <a:pt x="146" y="1328"/>
                    </a:cubicBezTo>
                    <a:cubicBezTo>
                      <a:pt x="146" y="1387"/>
                      <a:pt x="194" y="1435"/>
                      <a:pt x="254" y="1435"/>
                    </a:cubicBezTo>
                    <a:cubicBezTo>
                      <a:pt x="313" y="1435"/>
                      <a:pt x="361" y="1387"/>
                      <a:pt x="361" y="1328"/>
                    </a:cubicBezTo>
                    <a:cubicBezTo>
                      <a:pt x="361" y="1269"/>
                      <a:pt x="313" y="1221"/>
                      <a:pt x="254" y="1221"/>
                    </a:cubicBezTo>
                    <a:close/>
                    <a:moveTo>
                      <a:pt x="225" y="1153"/>
                    </a:moveTo>
                    <a:cubicBezTo>
                      <a:pt x="211" y="1153"/>
                      <a:pt x="197" y="1164"/>
                      <a:pt x="197" y="1181"/>
                    </a:cubicBezTo>
                    <a:cubicBezTo>
                      <a:pt x="197" y="1198"/>
                      <a:pt x="208" y="1209"/>
                      <a:pt x="225" y="1209"/>
                    </a:cubicBezTo>
                    <a:cubicBezTo>
                      <a:pt x="239" y="1209"/>
                      <a:pt x="254" y="1198"/>
                      <a:pt x="254" y="1181"/>
                    </a:cubicBezTo>
                    <a:cubicBezTo>
                      <a:pt x="254" y="1164"/>
                      <a:pt x="242" y="1153"/>
                      <a:pt x="225" y="1153"/>
                    </a:cubicBezTo>
                    <a:close/>
                    <a:moveTo>
                      <a:pt x="146" y="965"/>
                    </a:moveTo>
                    <a:cubicBezTo>
                      <a:pt x="115" y="965"/>
                      <a:pt x="93" y="990"/>
                      <a:pt x="93" y="1019"/>
                    </a:cubicBezTo>
                    <a:cubicBezTo>
                      <a:pt x="93" y="1047"/>
                      <a:pt x="117" y="1072"/>
                      <a:pt x="146" y="1072"/>
                    </a:cubicBezTo>
                    <a:cubicBezTo>
                      <a:pt x="174" y="1072"/>
                      <a:pt x="200" y="1047"/>
                      <a:pt x="200" y="1019"/>
                    </a:cubicBezTo>
                    <a:cubicBezTo>
                      <a:pt x="200" y="990"/>
                      <a:pt x="177" y="965"/>
                      <a:pt x="146" y="965"/>
                    </a:cubicBezTo>
                    <a:close/>
                    <a:moveTo>
                      <a:pt x="333" y="813"/>
                    </a:moveTo>
                    <a:cubicBezTo>
                      <a:pt x="318" y="813"/>
                      <a:pt x="307" y="824"/>
                      <a:pt x="307" y="838"/>
                    </a:cubicBezTo>
                    <a:cubicBezTo>
                      <a:pt x="307" y="852"/>
                      <a:pt x="318" y="863"/>
                      <a:pt x="333" y="863"/>
                    </a:cubicBezTo>
                    <a:cubicBezTo>
                      <a:pt x="347" y="863"/>
                      <a:pt x="358" y="852"/>
                      <a:pt x="358" y="838"/>
                    </a:cubicBezTo>
                    <a:cubicBezTo>
                      <a:pt x="358" y="824"/>
                      <a:pt x="347" y="813"/>
                      <a:pt x="333" y="813"/>
                    </a:cubicBezTo>
                    <a:close/>
                    <a:moveTo>
                      <a:pt x="338" y="694"/>
                    </a:moveTo>
                    <a:cubicBezTo>
                      <a:pt x="315" y="694"/>
                      <a:pt x="299" y="711"/>
                      <a:pt x="299" y="734"/>
                    </a:cubicBezTo>
                    <a:cubicBezTo>
                      <a:pt x="299" y="756"/>
                      <a:pt x="315" y="773"/>
                      <a:pt x="338" y="773"/>
                    </a:cubicBezTo>
                    <a:cubicBezTo>
                      <a:pt x="360" y="773"/>
                      <a:pt x="378" y="756"/>
                      <a:pt x="378" y="734"/>
                    </a:cubicBezTo>
                    <a:cubicBezTo>
                      <a:pt x="378" y="711"/>
                      <a:pt x="360" y="694"/>
                      <a:pt x="338" y="694"/>
                    </a:cubicBezTo>
                    <a:close/>
                    <a:moveTo>
                      <a:pt x="550" y="742"/>
                    </a:moveTo>
                    <a:cubicBezTo>
                      <a:pt x="530" y="742"/>
                      <a:pt x="516" y="756"/>
                      <a:pt x="516" y="776"/>
                    </a:cubicBezTo>
                    <a:cubicBezTo>
                      <a:pt x="516" y="796"/>
                      <a:pt x="530" y="810"/>
                      <a:pt x="550" y="810"/>
                    </a:cubicBezTo>
                    <a:cubicBezTo>
                      <a:pt x="570" y="810"/>
                      <a:pt x="584" y="796"/>
                      <a:pt x="584" y="776"/>
                    </a:cubicBezTo>
                    <a:cubicBezTo>
                      <a:pt x="584" y="756"/>
                      <a:pt x="570" y="742"/>
                      <a:pt x="550" y="742"/>
                    </a:cubicBezTo>
                    <a:close/>
                    <a:moveTo>
                      <a:pt x="87" y="1415"/>
                    </a:moveTo>
                    <a:cubicBezTo>
                      <a:pt x="101" y="1415"/>
                      <a:pt x="112" y="1404"/>
                      <a:pt x="112" y="1390"/>
                    </a:cubicBezTo>
                    <a:cubicBezTo>
                      <a:pt x="112" y="1376"/>
                      <a:pt x="101" y="1365"/>
                      <a:pt x="87" y="1365"/>
                    </a:cubicBezTo>
                    <a:cubicBezTo>
                      <a:pt x="73" y="1365"/>
                      <a:pt x="62" y="1376"/>
                      <a:pt x="62" y="1390"/>
                    </a:cubicBezTo>
                    <a:cubicBezTo>
                      <a:pt x="62" y="1404"/>
                      <a:pt x="73" y="1415"/>
                      <a:pt x="87" y="1415"/>
                    </a:cubicBezTo>
                    <a:close/>
                    <a:moveTo>
                      <a:pt x="206" y="1472"/>
                    </a:moveTo>
                    <a:cubicBezTo>
                      <a:pt x="160" y="1472"/>
                      <a:pt x="124" y="1509"/>
                      <a:pt x="124" y="1554"/>
                    </a:cubicBezTo>
                    <a:cubicBezTo>
                      <a:pt x="124" y="1599"/>
                      <a:pt x="160" y="1636"/>
                      <a:pt x="206" y="1636"/>
                    </a:cubicBezTo>
                    <a:cubicBezTo>
                      <a:pt x="251" y="1636"/>
                      <a:pt x="287" y="1599"/>
                      <a:pt x="287" y="1554"/>
                    </a:cubicBezTo>
                    <a:cubicBezTo>
                      <a:pt x="287" y="1509"/>
                      <a:pt x="251" y="1472"/>
                      <a:pt x="206" y="1472"/>
                    </a:cubicBezTo>
                    <a:close/>
                    <a:moveTo>
                      <a:pt x="112" y="1774"/>
                    </a:moveTo>
                    <a:cubicBezTo>
                      <a:pt x="140" y="1774"/>
                      <a:pt x="163" y="1751"/>
                      <a:pt x="163" y="1723"/>
                    </a:cubicBezTo>
                    <a:cubicBezTo>
                      <a:pt x="163" y="1695"/>
                      <a:pt x="140" y="1672"/>
                      <a:pt x="112" y="1672"/>
                    </a:cubicBezTo>
                    <a:cubicBezTo>
                      <a:pt x="83" y="1672"/>
                      <a:pt x="62" y="1695"/>
                      <a:pt x="62" y="1723"/>
                    </a:cubicBezTo>
                    <a:cubicBezTo>
                      <a:pt x="62" y="1751"/>
                      <a:pt x="83" y="1774"/>
                      <a:pt x="112" y="1774"/>
                    </a:cubicBezTo>
                    <a:close/>
                    <a:moveTo>
                      <a:pt x="132" y="1816"/>
                    </a:moveTo>
                    <a:cubicBezTo>
                      <a:pt x="59" y="1816"/>
                      <a:pt x="0" y="1876"/>
                      <a:pt x="0" y="1952"/>
                    </a:cubicBezTo>
                    <a:cubicBezTo>
                      <a:pt x="0" y="2029"/>
                      <a:pt x="58" y="2087"/>
                      <a:pt x="132" y="2087"/>
                    </a:cubicBezTo>
                    <a:cubicBezTo>
                      <a:pt x="205" y="2087"/>
                      <a:pt x="265" y="2029"/>
                      <a:pt x="265" y="1952"/>
                    </a:cubicBezTo>
                    <a:cubicBezTo>
                      <a:pt x="265" y="1876"/>
                      <a:pt x="208" y="1816"/>
                      <a:pt x="132" y="1816"/>
                    </a:cubicBezTo>
                    <a:close/>
                    <a:moveTo>
                      <a:pt x="25" y="1681"/>
                    </a:moveTo>
                    <a:cubicBezTo>
                      <a:pt x="31" y="1681"/>
                      <a:pt x="36" y="1675"/>
                      <a:pt x="36" y="1669"/>
                    </a:cubicBezTo>
                    <a:cubicBezTo>
                      <a:pt x="36" y="1664"/>
                      <a:pt x="31" y="1658"/>
                      <a:pt x="25" y="1658"/>
                    </a:cubicBezTo>
                    <a:cubicBezTo>
                      <a:pt x="19" y="1658"/>
                      <a:pt x="14" y="1664"/>
                      <a:pt x="14" y="1669"/>
                    </a:cubicBezTo>
                    <a:cubicBezTo>
                      <a:pt x="14" y="1675"/>
                      <a:pt x="19" y="1681"/>
                      <a:pt x="25" y="1681"/>
                    </a:cubicBezTo>
                    <a:close/>
                    <a:moveTo>
                      <a:pt x="2364" y="480"/>
                    </a:moveTo>
                    <a:cubicBezTo>
                      <a:pt x="2364" y="423"/>
                      <a:pt x="2319" y="378"/>
                      <a:pt x="2263" y="378"/>
                    </a:cubicBezTo>
                    <a:cubicBezTo>
                      <a:pt x="2206" y="378"/>
                      <a:pt x="2161" y="423"/>
                      <a:pt x="2161" y="480"/>
                    </a:cubicBezTo>
                    <a:cubicBezTo>
                      <a:pt x="2161" y="536"/>
                      <a:pt x="2206" y="581"/>
                      <a:pt x="2263" y="581"/>
                    </a:cubicBezTo>
                    <a:cubicBezTo>
                      <a:pt x="2316" y="584"/>
                      <a:pt x="2364" y="536"/>
                      <a:pt x="2364" y="480"/>
                    </a:cubicBezTo>
                    <a:close/>
                    <a:moveTo>
                      <a:pt x="2243" y="1478"/>
                    </a:moveTo>
                    <a:cubicBezTo>
                      <a:pt x="2243" y="1422"/>
                      <a:pt x="2198" y="1376"/>
                      <a:pt x="2142" y="1376"/>
                    </a:cubicBezTo>
                    <a:cubicBezTo>
                      <a:pt x="2085" y="1376"/>
                      <a:pt x="2040" y="1422"/>
                      <a:pt x="2040" y="1478"/>
                    </a:cubicBezTo>
                    <a:cubicBezTo>
                      <a:pt x="2040" y="1535"/>
                      <a:pt x="2085" y="1579"/>
                      <a:pt x="2142" y="1579"/>
                    </a:cubicBezTo>
                    <a:cubicBezTo>
                      <a:pt x="2198" y="1579"/>
                      <a:pt x="2243" y="1535"/>
                      <a:pt x="2243" y="1478"/>
                    </a:cubicBezTo>
                    <a:close/>
                    <a:moveTo>
                      <a:pt x="2556" y="1616"/>
                    </a:moveTo>
                    <a:cubicBezTo>
                      <a:pt x="2556" y="1560"/>
                      <a:pt x="2511" y="1514"/>
                      <a:pt x="2455" y="1514"/>
                    </a:cubicBezTo>
                    <a:cubicBezTo>
                      <a:pt x="2398" y="1514"/>
                      <a:pt x="2353" y="1560"/>
                      <a:pt x="2353" y="1616"/>
                    </a:cubicBezTo>
                    <a:cubicBezTo>
                      <a:pt x="2353" y="1673"/>
                      <a:pt x="2398" y="1717"/>
                      <a:pt x="2455" y="1717"/>
                    </a:cubicBezTo>
                    <a:cubicBezTo>
                      <a:pt x="2511" y="1717"/>
                      <a:pt x="2556" y="1673"/>
                      <a:pt x="2556" y="1616"/>
                    </a:cubicBezTo>
                    <a:close/>
                    <a:moveTo>
                      <a:pt x="2071" y="2143"/>
                    </a:moveTo>
                    <a:cubicBezTo>
                      <a:pt x="2071" y="2127"/>
                      <a:pt x="2057" y="2112"/>
                      <a:pt x="2040" y="2112"/>
                    </a:cubicBezTo>
                    <a:cubicBezTo>
                      <a:pt x="2023" y="2112"/>
                      <a:pt x="2009" y="2127"/>
                      <a:pt x="2009" y="2143"/>
                    </a:cubicBezTo>
                    <a:cubicBezTo>
                      <a:pt x="2009" y="2160"/>
                      <a:pt x="2023" y="2175"/>
                      <a:pt x="2040" y="2175"/>
                    </a:cubicBezTo>
                    <a:cubicBezTo>
                      <a:pt x="2057" y="2175"/>
                      <a:pt x="2071" y="2160"/>
                      <a:pt x="2071" y="2143"/>
                    </a:cubicBezTo>
                    <a:close/>
                    <a:moveTo>
                      <a:pt x="2153" y="728"/>
                    </a:moveTo>
                    <a:cubicBezTo>
                      <a:pt x="2187" y="728"/>
                      <a:pt x="2212" y="700"/>
                      <a:pt x="2212" y="666"/>
                    </a:cubicBezTo>
                    <a:cubicBezTo>
                      <a:pt x="2212" y="632"/>
                      <a:pt x="2184" y="604"/>
                      <a:pt x="2153" y="604"/>
                    </a:cubicBezTo>
                    <a:cubicBezTo>
                      <a:pt x="2119" y="604"/>
                      <a:pt x="2094" y="632"/>
                      <a:pt x="2094" y="666"/>
                    </a:cubicBezTo>
                    <a:cubicBezTo>
                      <a:pt x="2094" y="703"/>
                      <a:pt x="2119" y="728"/>
                      <a:pt x="2153" y="728"/>
                    </a:cubicBezTo>
                    <a:close/>
                    <a:moveTo>
                      <a:pt x="2554" y="827"/>
                    </a:moveTo>
                    <a:cubicBezTo>
                      <a:pt x="2585" y="827"/>
                      <a:pt x="2610" y="801"/>
                      <a:pt x="2610" y="767"/>
                    </a:cubicBezTo>
                    <a:cubicBezTo>
                      <a:pt x="2610" y="736"/>
                      <a:pt x="2585" y="708"/>
                      <a:pt x="2554" y="708"/>
                    </a:cubicBezTo>
                    <a:cubicBezTo>
                      <a:pt x="2523" y="708"/>
                      <a:pt x="2497" y="734"/>
                      <a:pt x="2497" y="767"/>
                    </a:cubicBezTo>
                    <a:cubicBezTo>
                      <a:pt x="2497" y="798"/>
                      <a:pt x="2523" y="827"/>
                      <a:pt x="2554" y="827"/>
                    </a:cubicBezTo>
                    <a:close/>
                    <a:moveTo>
                      <a:pt x="1981" y="1232"/>
                    </a:moveTo>
                    <a:cubicBezTo>
                      <a:pt x="2006" y="1232"/>
                      <a:pt x="2029" y="1209"/>
                      <a:pt x="2029" y="1184"/>
                    </a:cubicBezTo>
                    <a:cubicBezTo>
                      <a:pt x="2029" y="1159"/>
                      <a:pt x="2006" y="1136"/>
                      <a:pt x="1981" y="1136"/>
                    </a:cubicBezTo>
                    <a:cubicBezTo>
                      <a:pt x="1955" y="1136"/>
                      <a:pt x="1933" y="1159"/>
                      <a:pt x="1933" y="1184"/>
                    </a:cubicBezTo>
                    <a:cubicBezTo>
                      <a:pt x="1933" y="1209"/>
                      <a:pt x="1955" y="1232"/>
                      <a:pt x="1981" y="1232"/>
                    </a:cubicBezTo>
                    <a:close/>
                    <a:moveTo>
                      <a:pt x="2195" y="1977"/>
                    </a:moveTo>
                    <a:cubicBezTo>
                      <a:pt x="2229" y="1977"/>
                      <a:pt x="2254" y="1949"/>
                      <a:pt x="2254" y="1915"/>
                    </a:cubicBezTo>
                    <a:cubicBezTo>
                      <a:pt x="2254" y="1881"/>
                      <a:pt x="2226" y="1853"/>
                      <a:pt x="2195" y="1853"/>
                    </a:cubicBezTo>
                    <a:cubicBezTo>
                      <a:pt x="2161" y="1853"/>
                      <a:pt x="2136" y="1881"/>
                      <a:pt x="2136" y="1915"/>
                    </a:cubicBezTo>
                    <a:cubicBezTo>
                      <a:pt x="2133" y="1952"/>
                      <a:pt x="2161" y="1977"/>
                      <a:pt x="2195" y="1977"/>
                    </a:cubicBezTo>
                    <a:close/>
                    <a:moveTo>
                      <a:pt x="2429" y="956"/>
                    </a:moveTo>
                    <a:cubicBezTo>
                      <a:pt x="2429" y="863"/>
                      <a:pt x="2353" y="787"/>
                      <a:pt x="2260" y="787"/>
                    </a:cubicBezTo>
                    <a:cubicBezTo>
                      <a:pt x="2167" y="787"/>
                      <a:pt x="2091" y="862"/>
                      <a:pt x="2091" y="956"/>
                    </a:cubicBezTo>
                    <a:cubicBezTo>
                      <a:pt x="2091" y="1049"/>
                      <a:pt x="2167" y="1125"/>
                      <a:pt x="2260" y="1125"/>
                    </a:cubicBezTo>
                    <a:cubicBezTo>
                      <a:pt x="2353" y="1125"/>
                      <a:pt x="2429" y="1050"/>
                      <a:pt x="2429" y="956"/>
                    </a:cubicBezTo>
                    <a:close/>
                    <a:moveTo>
                      <a:pt x="2556" y="999"/>
                    </a:moveTo>
                    <a:cubicBezTo>
                      <a:pt x="2556" y="962"/>
                      <a:pt x="2527" y="934"/>
                      <a:pt x="2491" y="934"/>
                    </a:cubicBezTo>
                    <a:cubicBezTo>
                      <a:pt x="2454" y="934"/>
                      <a:pt x="2427" y="962"/>
                      <a:pt x="2427" y="999"/>
                    </a:cubicBezTo>
                    <a:cubicBezTo>
                      <a:pt x="2427" y="1035"/>
                      <a:pt x="2454" y="1064"/>
                      <a:pt x="2491" y="1064"/>
                    </a:cubicBezTo>
                    <a:cubicBezTo>
                      <a:pt x="2527" y="1064"/>
                      <a:pt x="2556" y="1035"/>
                      <a:pt x="2556" y="999"/>
                    </a:cubicBezTo>
                    <a:close/>
                    <a:moveTo>
                      <a:pt x="2545" y="629"/>
                    </a:moveTo>
                    <a:cubicBezTo>
                      <a:pt x="2545" y="572"/>
                      <a:pt x="2499" y="528"/>
                      <a:pt x="2443" y="528"/>
                    </a:cubicBezTo>
                    <a:cubicBezTo>
                      <a:pt x="2386" y="528"/>
                      <a:pt x="2342" y="572"/>
                      <a:pt x="2342" y="629"/>
                    </a:cubicBezTo>
                    <a:cubicBezTo>
                      <a:pt x="2342" y="685"/>
                      <a:pt x="2386" y="731"/>
                      <a:pt x="2443" y="731"/>
                    </a:cubicBezTo>
                    <a:cubicBezTo>
                      <a:pt x="2499" y="731"/>
                      <a:pt x="2545" y="685"/>
                      <a:pt x="2545" y="629"/>
                    </a:cubicBezTo>
                    <a:close/>
                    <a:moveTo>
                      <a:pt x="2345" y="1266"/>
                    </a:moveTo>
                    <a:cubicBezTo>
                      <a:pt x="2345" y="1207"/>
                      <a:pt x="2297" y="1156"/>
                      <a:pt x="2235" y="1156"/>
                    </a:cubicBezTo>
                    <a:cubicBezTo>
                      <a:pt x="2173" y="1156"/>
                      <a:pt x="2125" y="1204"/>
                      <a:pt x="2125" y="1266"/>
                    </a:cubicBezTo>
                    <a:cubicBezTo>
                      <a:pt x="2125" y="1325"/>
                      <a:pt x="2173" y="1376"/>
                      <a:pt x="2235" y="1376"/>
                    </a:cubicBezTo>
                    <a:cubicBezTo>
                      <a:pt x="2297" y="1376"/>
                      <a:pt x="2345" y="1325"/>
                      <a:pt x="2345" y="1266"/>
                    </a:cubicBezTo>
                    <a:close/>
                    <a:moveTo>
                      <a:pt x="2285" y="1723"/>
                    </a:moveTo>
                    <a:cubicBezTo>
                      <a:pt x="2285" y="1652"/>
                      <a:pt x="2228" y="1596"/>
                      <a:pt x="2161" y="1596"/>
                    </a:cubicBezTo>
                    <a:cubicBezTo>
                      <a:pt x="2093" y="1596"/>
                      <a:pt x="2037" y="1652"/>
                      <a:pt x="2037" y="1723"/>
                    </a:cubicBezTo>
                    <a:cubicBezTo>
                      <a:pt x="2037" y="1794"/>
                      <a:pt x="2093" y="1850"/>
                      <a:pt x="2161" y="1850"/>
                    </a:cubicBezTo>
                    <a:cubicBezTo>
                      <a:pt x="2228" y="1850"/>
                      <a:pt x="2285" y="1791"/>
                      <a:pt x="2285" y="1723"/>
                    </a:cubicBezTo>
                    <a:close/>
                    <a:moveTo>
                      <a:pt x="2613" y="1232"/>
                    </a:moveTo>
                    <a:cubicBezTo>
                      <a:pt x="2613" y="1195"/>
                      <a:pt x="2582" y="1164"/>
                      <a:pt x="2545" y="1164"/>
                    </a:cubicBezTo>
                    <a:cubicBezTo>
                      <a:pt x="2508" y="1164"/>
                      <a:pt x="2477" y="1195"/>
                      <a:pt x="2477" y="1232"/>
                    </a:cubicBezTo>
                    <a:cubicBezTo>
                      <a:pt x="2477" y="1269"/>
                      <a:pt x="2508" y="1300"/>
                      <a:pt x="2545" y="1300"/>
                    </a:cubicBezTo>
                    <a:cubicBezTo>
                      <a:pt x="2582" y="1300"/>
                      <a:pt x="2613" y="1269"/>
                      <a:pt x="2613" y="1232"/>
                    </a:cubicBezTo>
                    <a:close/>
                    <a:moveTo>
                      <a:pt x="2475" y="1799"/>
                    </a:moveTo>
                    <a:cubicBezTo>
                      <a:pt x="2475" y="1771"/>
                      <a:pt x="2452" y="1748"/>
                      <a:pt x="2424" y="1748"/>
                    </a:cubicBezTo>
                    <a:cubicBezTo>
                      <a:pt x="2396" y="1748"/>
                      <a:pt x="2373" y="1771"/>
                      <a:pt x="2373" y="1799"/>
                    </a:cubicBezTo>
                    <a:cubicBezTo>
                      <a:pt x="2373" y="1827"/>
                      <a:pt x="2396" y="1850"/>
                      <a:pt x="2424" y="1850"/>
                    </a:cubicBezTo>
                    <a:cubicBezTo>
                      <a:pt x="2452" y="1850"/>
                      <a:pt x="2475" y="1827"/>
                      <a:pt x="2475" y="1799"/>
                    </a:cubicBezTo>
                    <a:close/>
                    <a:moveTo>
                      <a:pt x="2590" y="1782"/>
                    </a:moveTo>
                    <a:cubicBezTo>
                      <a:pt x="2590" y="1754"/>
                      <a:pt x="2567" y="1731"/>
                      <a:pt x="2539" y="1731"/>
                    </a:cubicBezTo>
                    <a:cubicBezTo>
                      <a:pt x="2510" y="1731"/>
                      <a:pt x="2489" y="1754"/>
                      <a:pt x="2489" y="1782"/>
                    </a:cubicBezTo>
                    <a:cubicBezTo>
                      <a:pt x="2489" y="1811"/>
                      <a:pt x="2510" y="1833"/>
                      <a:pt x="2539" y="1833"/>
                    </a:cubicBezTo>
                    <a:cubicBezTo>
                      <a:pt x="2567" y="1833"/>
                      <a:pt x="2590" y="1808"/>
                      <a:pt x="2590" y="1782"/>
                    </a:cubicBezTo>
                    <a:close/>
                    <a:moveTo>
                      <a:pt x="2613" y="1432"/>
                    </a:moveTo>
                    <a:cubicBezTo>
                      <a:pt x="2613" y="1390"/>
                      <a:pt x="2579" y="1353"/>
                      <a:pt x="2534" y="1353"/>
                    </a:cubicBezTo>
                    <a:cubicBezTo>
                      <a:pt x="2491" y="1353"/>
                      <a:pt x="2455" y="1387"/>
                      <a:pt x="2455" y="1432"/>
                    </a:cubicBezTo>
                    <a:cubicBezTo>
                      <a:pt x="2455" y="1475"/>
                      <a:pt x="2489" y="1511"/>
                      <a:pt x="2534" y="1511"/>
                    </a:cubicBezTo>
                    <a:cubicBezTo>
                      <a:pt x="2579" y="1509"/>
                      <a:pt x="2613" y="1475"/>
                      <a:pt x="2613" y="1432"/>
                    </a:cubicBezTo>
                    <a:close/>
                    <a:moveTo>
                      <a:pt x="2452" y="1170"/>
                    </a:moveTo>
                    <a:cubicBezTo>
                      <a:pt x="2452" y="1139"/>
                      <a:pt x="2427" y="1116"/>
                      <a:pt x="2398" y="1116"/>
                    </a:cubicBezTo>
                    <a:cubicBezTo>
                      <a:pt x="2367" y="1116"/>
                      <a:pt x="2345" y="1142"/>
                      <a:pt x="2345" y="1170"/>
                    </a:cubicBezTo>
                    <a:cubicBezTo>
                      <a:pt x="2345" y="1201"/>
                      <a:pt x="2369" y="1224"/>
                      <a:pt x="2398" y="1224"/>
                    </a:cubicBezTo>
                    <a:cubicBezTo>
                      <a:pt x="2426" y="1224"/>
                      <a:pt x="2452" y="1198"/>
                      <a:pt x="2452" y="1170"/>
                    </a:cubicBezTo>
                    <a:close/>
                    <a:moveTo>
                      <a:pt x="2427" y="1444"/>
                    </a:moveTo>
                    <a:cubicBezTo>
                      <a:pt x="2427" y="1399"/>
                      <a:pt x="2390" y="1362"/>
                      <a:pt x="2345" y="1362"/>
                    </a:cubicBezTo>
                    <a:cubicBezTo>
                      <a:pt x="2300" y="1362"/>
                      <a:pt x="2263" y="1399"/>
                      <a:pt x="2263" y="1444"/>
                    </a:cubicBezTo>
                    <a:cubicBezTo>
                      <a:pt x="2263" y="1489"/>
                      <a:pt x="2300" y="1525"/>
                      <a:pt x="2345" y="1525"/>
                    </a:cubicBezTo>
                    <a:cubicBezTo>
                      <a:pt x="2390" y="1525"/>
                      <a:pt x="2427" y="1489"/>
                      <a:pt x="2427" y="1444"/>
                    </a:cubicBezTo>
                    <a:close/>
                    <a:moveTo>
                      <a:pt x="2328" y="1588"/>
                    </a:moveTo>
                    <a:cubicBezTo>
                      <a:pt x="2328" y="1568"/>
                      <a:pt x="2311" y="1551"/>
                      <a:pt x="2291" y="1551"/>
                    </a:cubicBezTo>
                    <a:cubicBezTo>
                      <a:pt x="2271" y="1551"/>
                      <a:pt x="2254" y="1569"/>
                      <a:pt x="2254" y="1588"/>
                    </a:cubicBezTo>
                    <a:cubicBezTo>
                      <a:pt x="2254" y="1608"/>
                      <a:pt x="2271" y="1624"/>
                      <a:pt x="2291" y="1624"/>
                    </a:cubicBezTo>
                    <a:cubicBezTo>
                      <a:pt x="2311" y="1627"/>
                      <a:pt x="2328" y="1610"/>
                      <a:pt x="2328" y="1588"/>
                    </a:cubicBezTo>
                    <a:close/>
                    <a:moveTo>
                      <a:pt x="2373" y="1737"/>
                    </a:moveTo>
                    <a:cubicBezTo>
                      <a:pt x="2373" y="1717"/>
                      <a:pt x="2359" y="1703"/>
                      <a:pt x="2339" y="1703"/>
                    </a:cubicBezTo>
                    <a:cubicBezTo>
                      <a:pt x="2319" y="1703"/>
                      <a:pt x="2305" y="1717"/>
                      <a:pt x="2305" y="1737"/>
                    </a:cubicBezTo>
                    <a:cubicBezTo>
                      <a:pt x="2305" y="1757"/>
                      <a:pt x="2319" y="1771"/>
                      <a:pt x="2339" y="1771"/>
                    </a:cubicBezTo>
                    <a:cubicBezTo>
                      <a:pt x="2356" y="1771"/>
                      <a:pt x="2373" y="1754"/>
                      <a:pt x="2373" y="1737"/>
                    </a:cubicBezTo>
                    <a:close/>
                    <a:moveTo>
                      <a:pt x="2271" y="2146"/>
                    </a:moveTo>
                    <a:cubicBezTo>
                      <a:pt x="2271" y="2132"/>
                      <a:pt x="2260" y="2118"/>
                      <a:pt x="2243" y="2118"/>
                    </a:cubicBezTo>
                    <a:cubicBezTo>
                      <a:pt x="2226" y="2118"/>
                      <a:pt x="2215" y="2129"/>
                      <a:pt x="2215" y="2146"/>
                    </a:cubicBezTo>
                    <a:cubicBezTo>
                      <a:pt x="2215" y="2163"/>
                      <a:pt x="2226" y="2175"/>
                      <a:pt x="2243" y="2175"/>
                    </a:cubicBezTo>
                    <a:cubicBezTo>
                      <a:pt x="2260" y="2175"/>
                      <a:pt x="2271" y="2160"/>
                      <a:pt x="2271" y="2146"/>
                    </a:cubicBezTo>
                    <a:close/>
                    <a:moveTo>
                      <a:pt x="2000" y="1771"/>
                    </a:moveTo>
                    <a:cubicBezTo>
                      <a:pt x="2000" y="1751"/>
                      <a:pt x="1986" y="1737"/>
                      <a:pt x="1967" y="1737"/>
                    </a:cubicBezTo>
                    <a:cubicBezTo>
                      <a:pt x="1947" y="1737"/>
                      <a:pt x="1933" y="1751"/>
                      <a:pt x="1933" y="1771"/>
                    </a:cubicBezTo>
                    <a:cubicBezTo>
                      <a:pt x="1933" y="1791"/>
                      <a:pt x="1947" y="1805"/>
                      <a:pt x="1967" y="1805"/>
                    </a:cubicBezTo>
                    <a:cubicBezTo>
                      <a:pt x="1986" y="1805"/>
                      <a:pt x="2000" y="1788"/>
                      <a:pt x="2000" y="1771"/>
                    </a:cubicBezTo>
                    <a:close/>
                    <a:moveTo>
                      <a:pt x="2353" y="2014"/>
                    </a:moveTo>
                    <a:cubicBezTo>
                      <a:pt x="2353" y="1975"/>
                      <a:pt x="2322" y="1943"/>
                      <a:pt x="2283" y="1943"/>
                    </a:cubicBezTo>
                    <a:cubicBezTo>
                      <a:pt x="2243" y="1943"/>
                      <a:pt x="2212" y="1975"/>
                      <a:pt x="2212" y="2014"/>
                    </a:cubicBezTo>
                    <a:cubicBezTo>
                      <a:pt x="2212" y="2054"/>
                      <a:pt x="2243" y="2084"/>
                      <a:pt x="2283" y="2084"/>
                    </a:cubicBezTo>
                    <a:cubicBezTo>
                      <a:pt x="2322" y="2084"/>
                      <a:pt x="2353" y="2054"/>
                      <a:pt x="2353" y="2014"/>
                    </a:cubicBezTo>
                    <a:close/>
                    <a:moveTo>
                      <a:pt x="2113" y="1923"/>
                    </a:moveTo>
                    <a:cubicBezTo>
                      <a:pt x="2113" y="1870"/>
                      <a:pt x="2070" y="1827"/>
                      <a:pt x="2017" y="1827"/>
                    </a:cubicBezTo>
                    <a:cubicBezTo>
                      <a:pt x="1963" y="1827"/>
                      <a:pt x="1921" y="1870"/>
                      <a:pt x="1921" y="1923"/>
                    </a:cubicBezTo>
                    <a:cubicBezTo>
                      <a:pt x="1921" y="1977"/>
                      <a:pt x="1963" y="2019"/>
                      <a:pt x="2017" y="2019"/>
                    </a:cubicBezTo>
                    <a:cubicBezTo>
                      <a:pt x="2070" y="2019"/>
                      <a:pt x="2113" y="1977"/>
                      <a:pt x="2113" y="1923"/>
                    </a:cubicBezTo>
                    <a:close/>
                    <a:moveTo>
                      <a:pt x="2187" y="2076"/>
                    </a:moveTo>
                    <a:cubicBezTo>
                      <a:pt x="2187" y="2045"/>
                      <a:pt x="2161" y="2019"/>
                      <a:pt x="2130" y="2019"/>
                    </a:cubicBezTo>
                    <a:cubicBezTo>
                      <a:pt x="2099" y="2019"/>
                      <a:pt x="2074" y="2045"/>
                      <a:pt x="2074" y="2076"/>
                    </a:cubicBezTo>
                    <a:cubicBezTo>
                      <a:pt x="2074" y="2107"/>
                      <a:pt x="2099" y="2132"/>
                      <a:pt x="2130" y="2132"/>
                    </a:cubicBezTo>
                    <a:cubicBezTo>
                      <a:pt x="2161" y="2132"/>
                      <a:pt x="2187" y="2110"/>
                      <a:pt x="2187" y="2076"/>
                    </a:cubicBezTo>
                    <a:close/>
                    <a:moveTo>
                      <a:pt x="2381" y="2135"/>
                    </a:moveTo>
                    <a:cubicBezTo>
                      <a:pt x="2381" y="2112"/>
                      <a:pt x="2364" y="2096"/>
                      <a:pt x="2342" y="2096"/>
                    </a:cubicBezTo>
                    <a:cubicBezTo>
                      <a:pt x="2319" y="2096"/>
                      <a:pt x="2302" y="2112"/>
                      <a:pt x="2302" y="2135"/>
                    </a:cubicBezTo>
                    <a:cubicBezTo>
                      <a:pt x="2302" y="2158"/>
                      <a:pt x="2319" y="2175"/>
                      <a:pt x="2342" y="2175"/>
                    </a:cubicBezTo>
                    <a:cubicBezTo>
                      <a:pt x="2364" y="2175"/>
                      <a:pt x="2381" y="2155"/>
                      <a:pt x="2381" y="2135"/>
                    </a:cubicBezTo>
                    <a:close/>
                    <a:moveTo>
                      <a:pt x="2029" y="1548"/>
                    </a:moveTo>
                    <a:cubicBezTo>
                      <a:pt x="2029" y="1523"/>
                      <a:pt x="2006" y="1500"/>
                      <a:pt x="1981" y="1500"/>
                    </a:cubicBezTo>
                    <a:cubicBezTo>
                      <a:pt x="1955" y="1500"/>
                      <a:pt x="1933" y="1523"/>
                      <a:pt x="1933" y="1548"/>
                    </a:cubicBezTo>
                    <a:cubicBezTo>
                      <a:pt x="1933" y="1573"/>
                      <a:pt x="1955" y="1596"/>
                      <a:pt x="1981" y="1596"/>
                    </a:cubicBezTo>
                    <a:cubicBezTo>
                      <a:pt x="2006" y="1596"/>
                      <a:pt x="2029" y="1576"/>
                      <a:pt x="2029" y="1548"/>
                    </a:cubicBezTo>
                    <a:close/>
                    <a:moveTo>
                      <a:pt x="2029" y="1669"/>
                    </a:moveTo>
                    <a:cubicBezTo>
                      <a:pt x="2029" y="1652"/>
                      <a:pt x="2015" y="1636"/>
                      <a:pt x="1995" y="1636"/>
                    </a:cubicBezTo>
                    <a:cubicBezTo>
                      <a:pt x="1975" y="1636"/>
                      <a:pt x="1961" y="1650"/>
                      <a:pt x="1961" y="1669"/>
                    </a:cubicBezTo>
                    <a:cubicBezTo>
                      <a:pt x="1961" y="1686"/>
                      <a:pt x="1975" y="1703"/>
                      <a:pt x="1995" y="1703"/>
                    </a:cubicBezTo>
                    <a:cubicBezTo>
                      <a:pt x="2015" y="1703"/>
                      <a:pt x="2029" y="1686"/>
                      <a:pt x="2029" y="1669"/>
                    </a:cubicBezTo>
                    <a:close/>
                    <a:moveTo>
                      <a:pt x="2071" y="1342"/>
                    </a:moveTo>
                    <a:cubicBezTo>
                      <a:pt x="2071" y="1305"/>
                      <a:pt x="2039" y="1274"/>
                      <a:pt x="2003" y="1274"/>
                    </a:cubicBezTo>
                    <a:cubicBezTo>
                      <a:pt x="1966" y="1274"/>
                      <a:pt x="1936" y="1305"/>
                      <a:pt x="1936" y="1342"/>
                    </a:cubicBezTo>
                    <a:cubicBezTo>
                      <a:pt x="1936" y="1379"/>
                      <a:pt x="1966" y="1410"/>
                      <a:pt x="2003" y="1410"/>
                    </a:cubicBezTo>
                    <a:cubicBezTo>
                      <a:pt x="2039" y="1410"/>
                      <a:pt x="2071" y="1379"/>
                      <a:pt x="2071" y="1342"/>
                    </a:cubicBezTo>
                    <a:close/>
                    <a:moveTo>
                      <a:pt x="2125" y="1238"/>
                    </a:moveTo>
                    <a:cubicBezTo>
                      <a:pt x="2125" y="1213"/>
                      <a:pt x="2104" y="1195"/>
                      <a:pt x="2082" y="1195"/>
                    </a:cubicBezTo>
                    <a:cubicBezTo>
                      <a:pt x="2059" y="1195"/>
                      <a:pt x="2040" y="1215"/>
                      <a:pt x="2040" y="1238"/>
                    </a:cubicBezTo>
                    <a:cubicBezTo>
                      <a:pt x="2040" y="1263"/>
                      <a:pt x="2059" y="1280"/>
                      <a:pt x="2082" y="1280"/>
                    </a:cubicBezTo>
                    <a:cubicBezTo>
                      <a:pt x="2104" y="1280"/>
                      <a:pt x="2125" y="1264"/>
                      <a:pt x="2125" y="1238"/>
                    </a:cubicBezTo>
                    <a:close/>
                    <a:moveTo>
                      <a:pt x="2113" y="1325"/>
                    </a:moveTo>
                    <a:cubicBezTo>
                      <a:pt x="2113" y="1314"/>
                      <a:pt x="2105" y="1305"/>
                      <a:pt x="2094" y="1305"/>
                    </a:cubicBezTo>
                    <a:cubicBezTo>
                      <a:pt x="2082" y="1305"/>
                      <a:pt x="2074" y="1314"/>
                      <a:pt x="2074" y="1325"/>
                    </a:cubicBezTo>
                    <a:cubicBezTo>
                      <a:pt x="2074" y="1336"/>
                      <a:pt x="2082" y="1345"/>
                      <a:pt x="2094" y="1345"/>
                    </a:cubicBezTo>
                    <a:cubicBezTo>
                      <a:pt x="2105" y="1345"/>
                      <a:pt x="2113" y="1336"/>
                      <a:pt x="2113" y="1325"/>
                    </a:cubicBezTo>
                    <a:close/>
                    <a:moveTo>
                      <a:pt x="2136" y="1119"/>
                    </a:moveTo>
                    <a:cubicBezTo>
                      <a:pt x="2136" y="1089"/>
                      <a:pt x="2110" y="1061"/>
                      <a:pt x="2077" y="1061"/>
                    </a:cubicBezTo>
                    <a:cubicBezTo>
                      <a:pt x="2046" y="1061"/>
                      <a:pt x="2017" y="1086"/>
                      <a:pt x="2017" y="1119"/>
                    </a:cubicBezTo>
                    <a:cubicBezTo>
                      <a:pt x="2017" y="1153"/>
                      <a:pt x="2043" y="1178"/>
                      <a:pt x="2077" y="1178"/>
                    </a:cubicBezTo>
                    <a:cubicBezTo>
                      <a:pt x="2110" y="1178"/>
                      <a:pt x="2136" y="1153"/>
                      <a:pt x="2136" y="1119"/>
                    </a:cubicBezTo>
                    <a:close/>
                    <a:moveTo>
                      <a:pt x="2077" y="956"/>
                    </a:moveTo>
                    <a:cubicBezTo>
                      <a:pt x="2077" y="920"/>
                      <a:pt x="2048" y="892"/>
                      <a:pt x="2012" y="892"/>
                    </a:cubicBezTo>
                    <a:cubicBezTo>
                      <a:pt x="1975" y="892"/>
                      <a:pt x="1947" y="919"/>
                      <a:pt x="1947" y="956"/>
                    </a:cubicBezTo>
                    <a:cubicBezTo>
                      <a:pt x="1947" y="992"/>
                      <a:pt x="1975" y="1021"/>
                      <a:pt x="2012" y="1021"/>
                    </a:cubicBezTo>
                    <a:cubicBezTo>
                      <a:pt x="2046" y="1021"/>
                      <a:pt x="2077" y="993"/>
                      <a:pt x="2077" y="956"/>
                    </a:cubicBezTo>
                    <a:close/>
                    <a:moveTo>
                      <a:pt x="2085" y="787"/>
                    </a:moveTo>
                    <a:cubicBezTo>
                      <a:pt x="2085" y="745"/>
                      <a:pt x="2051" y="708"/>
                      <a:pt x="2006" y="708"/>
                    </a:cubicBezTo>
                    <a:cubicBezTo>
                      <a:pt x="1964" y="708"/>
                      <a:pt x="1927" y="742"/>
                      <a:pt x="1927" y="787"/>
                    </a:cubicBezTo>
                    <a:cubicBezTo>
                      <a:pt x="1927" y="832"/>
                      <a:pt x="1961" y="866"/>
                      <a:pt x="2006" y="866"/>
                    </a:cubicBezTo>
                    <a:cubicBezTo>
                      <a:pt x="2051" y="866"/>
                      <a:pt x="2085" y="832"/>
                      <a:pt x="2085" y="787"/>
                    </a:cubicBezTo>
                    <a:close/>
                    <a:moveTo>
                      <a:pt x="2158" y="790"/>
                    </a:moveTo>
                    <a:cubicBezTo>
                      <a:pt x="2158" y="776"/>
                      <a:pt x="2147" y="762"/>
                      <a:pt x="2130" y="762"/>
                    </a:cubicBezTo>
                    <a:cubicBezTo>
                      <a:pt x="2116" y="762"/>
                      <a:pt x="2102" y="773"/>
                      <a:pt x="2102" y="790"/>
                    </a:cubicBezTo>
                    <a:cubicBezTo>
                      <a:pt x="2102" y="804"/>
                      <a:pt x="2113" y="818"/>
                      <a:pt x="2130" y="818"/>
                    </a:cubicBezTo>
                    <a:cubicBezTo>
                      <a:pt x="2147" y="818"/>
                      <a:pt x="2158" y="804"/>
                      <a:pt x="2158" y="790"/>
                    </a:cubicBezTo>
                    <a:close/>
                    <a:moveTo>
                      <a:pt x="2345" y="711"/>
                    </a:moveTo>
                    <a:cubicBezTo>
                      <a:pt x="2345" y="680"/>
                      <a:pt x="2319" y="657"/>
                      <a:pt x="2291" y="657"/>
                    </a:cubicBezTo>
                    <a:cubicBezTo>
                      <a:pt x="2263" y="657"/>
                      <a:pt x="2237" y="683"/>
                      <a:pt x="2237" y="711"/>
                    </a:cubicBezTo>
                    <a:cubicBezTo>
                      <a:pt x="2237" y="739"/>
                      <a:pt x="2263" y="765"/>
                      <a:pt x="2291" y="765"/>
                    </a:cubicBezTo>
                    <a:cubicBezTo>
                      <a:pt x="2319" y="765"/>
                      <a:pt x="2345" y="739"/>
                      <a:pt x="2345" y="711"/>
                    </a:cubicBezTo>
                    <a:close/>
                    <a:moveTo>
                      <a:pt x="2480" y="798"/>
                    </a:moveTo>
                    <a:cubicBezTo>
                      <a:pt x="2480" y="769"/>
                      <a:pt x="2457" y="750"/>
                      <a:pt x="2432" y="750"/>
                    </a:cubicBezTo>
                    <a:cubicBezTo>
                      <a:pt x="2406" y="750"/>
                      <a:pt x="2384" y="773"/>
                      <a:pt x="2384" y="798"/>
                    </a:cubicBezTo>
                    <a:cubicBezTo>
                      <a:pt x="2384" y="827"/>
                      <a:pt x="2406" y="846"/>
                      <a:pt x="2432" y="846"/>
                    </a:cubicBezTo>
                    <a:cubicBezTo>
                      <a:pt x="2457" y="846"/>
                      <a:pt x="2480" y="826"/>
                      <a:pt x="2480" y="798"/>
                    </a:cubicBezTo>
                    <a:close/>
                    <a:moveTo>
                      <a:pt x="2500" y="897"/>
                    </a:moveTo>
                    <a:cubicBezTo>
                      <a:pt x="2500" y="883"/>
                      <a:pt x="2489" y="872"/>
                      <a:pt x="2475" y="872"/>
                    </a:cubicBezTo>
                    <a:cubicBezTo>
                      <a:pt x="2460" y="872"/>
                      <a:pt x="2449" y="883"/>
                      <a:pt x="2449" y="897"/>
                    </a:cubicBezTo>
                    <a:cubicBezTo>
                      <a:pt x="2449" y="911"/>
                      <a:pt x="2460" y="923"/>
                      <a:pt x="2475" y="923"/>
                    </a:cubicBezTo>
                    <a:cubicBezTo>
                      <a:pt x="2489" y="923"/>
                      <a:pt x="2500" y="911"/>
                      <a:pt x="2500" y="897"/>
                    </a:cubicBezTo>
                    <a:close/>
                    <a:moveTo>
                      <a:pt x="2613" y="903"/>
                    </a:moveTo>
                    <a:cubicBezTo>
                      <a:pt x="2613" y="880"/>
                      <a:pt x="2595" y="863"/>
                      <a:pt x="2573" y="863"/>
                    </a:cubicBezTo>
                    <a:cubicBezTo>
                      <a:pt x="2550" y="863"/>
                      <a:pt x="2534" y="880"/>
                      <a:pt x="2534" y="903"/>
                    </a:cubicBezTo>
                    <a:cubicBezTo>
                      <a:pt x="2534" y="925"/>
                      <a:pt x="2550" y="942"/>
                      <a:pt x="2573" y="942"/>
                    </a:cubicBezTo>
                    <a:cubicBezTo>
                      <a:pt x="2595" y="942"/>
                      <a:pt x="2613" y="925"/>
                      <a:pt x="2613" y="903"/>
                    </a:cubicBezTo>
                    <a:close/>
                    <a:moveTo>
                      <a:pt x="2568" y="1115"/>
                    </a:moveTo>
                    <a:cubicBezTo>
                      <a:pt x="2568" y="1095"/>
                      <a:pt x="2554" y="1081"/>
                      <a:pt x="2534" y="1081"/>
                    </a:cubicBezTo>
                    <a:cubicBezTo>
                      <a:pt x="2514" y="1081"/>
                      <a:pt x="2500" y="1095"/>
                      <a:pt x="2500" y="1115"/>
                    </a:cubicBezTo>
                    <a:cubicBezTo>
                      <a:pt x="2500" y="1134"/>
                      <a:pt x="2514" y="1147"/>
                      <a:pt x="2534" y="1147"/>
                    </a:cubicBezTo>
                    <a:cubicBezTo>
                      <a:pt x="2554" y="1147"/>
                      <a:pt x="2568" y="1134"/>
                      <a:pt x="2568" y="1115"/>
                    </a:cubicBezTo>
                    <a:close/>
                    <a:moveTo>
                      <a:pt x="2528" y="494"/>
                    </a:moveTo>
                    <a:cubicBezTo>
                      <a:pt x="2514" y="494"/>
                      <a:pt x="2503" y="505"/>
                      <a:pt x="2503" y="519"/>
                    </a:cubicBezTo>
                    <a:cubicBezTo>
                      <a:pt x="2503" y="533"/>
                      <a:pt x="2514" y="544"/>
                      <a:pt x="2528" y="544"/>
                    </a:cubicBezTo>
                    <a:cubicBezTo>
                      <a:pt x="2542" y="544"/>
                      <a:pt x="2554" y="533"/>
                      <a:pt x="2554" y="519"/>
                    </a:cubicBezTo>
                    <a:cubicBezTo>
                      <a:pt x="2554" y="505"/>
                      <a:pt x="2542" y="494"/>
                      <a:pt x="2528" y="494"/>
                    </a:cubicBezTo>
                    <a:close/>
                    <a:moveTo>
                      <a:pt x="2517" y="443"/>
                    </a:moveTo>
                    <a:cubicBezTo>
                      <a:pt x="2517" y="429"/>
                      <a:pt x="2506" y="415"/>
                      <a:pt x="2489" y="415"/>
                    </a:cubicBezTo>
                    <a:cubicBezTo>
                      <a:pt x="2475" y="415"/>
                      <a:pt x="2460" y="426"/>
                      <a:pt x="2460" y="443"/>
                    </a:cubicBezTo>
                    <a:cubicBezTo>
                      <a:pt x="2460" y="457"/>
                      <a:pt x="2472" y="471"/>
                      <a:pt x="2489" y="471"/>
                    </a:cubicBezTo>
                    <a:cubicBezTo>
                      <a:pt x="2506" y="471"/>
                      <a:pt x="2517" y="460"/>
                      <a:pt x="2517" y="443"/>
                    </a:cubicBezTo>
                    <a:close/>
                    <a:moveTo>
                      <a:pt x="2446" y="463"/>
                    </a:moveTo>
                    <a:cubicBezTo>
                      <a:pt x="2446" y="446"/>
                      <a:pt x="2432" y="432"/>
                      <a:pt x="2415" y="432"/>
                    </a:cubicBezTo>
                    <a:cubicBezTo>
                      <a:pt x="2398" y="432"/>
                      <a:pt x="2384" y="446"/>
                      <a:pt x="2384" y="463"/>
                    </a:cubicBezTo>
                    <a:cubicBezTo>
                      <a:pt x="2384" y="480"/>
                      <a:pt x="2398" y="494"/>
                      <a:pt x="2415" y="494"/>
                    </a:cubicBezTo>
                    <a:cubicBezTo>
                      <a:pt x="2432" y="494"/>
                      <a:pt x="2446" y="480"/>
                      <a:pt x="2446" y="463"/>
                    </a:cubicBezTo>
                    <a:close/>
                    <a:moveTo>
                      <a:pt x="2125" y="370"/>
                    </a:moveTo>
                    <a:cubicBezTo>
                      <a:pt x="2125" y="389"/>
                      <a:pt x="2141" y="403"/>
                      <a:pt x="2158" y="403"/>
                    </a:cubicBezTo>
                    <a:cubicBezTo>
                      <a:pt x="2174" y="403"/>
                      <a:pt x="2192" y="386"/>
                      <a:pt x="2192" y="370"/>
                    </a:cubicBezTo>
                    <a:cubicBezTo>
                      <a:pt x="2192" y="350"/>
                      <a:pt x="2174" y="336"/>
                      <a:pt x="2158" y="336"/>
                    </a:cubicBezTo>
                    <a:cubicBezTo>
                      <a:pt x="2141" y="336"/>
                      <a:pt x="2125" y="350"/>
                      <a:pt x="2125" y="370"/>
                    </a:cubicBezTo>
                    <a:close/>
                    <a:moveTo>
                      <a:pt x="2133" y="530"/>
                    </a:moveTo>
                    <a:cubicBezTo>
                      <a:pt x="2133" y="477"/>
                      <a:pt x="2087" y="432"/>
                      <a:pt x="2034" y="432"/>
                    </a:cubicBezTo>
                    <a:cubicBezTo>
                      <a:pt x="1980" y="432"/>
                      <a:pt x="1936" y="476"/>
                      <a:pt x="1936" y="530"/>
                    </a:cubicBezTo>
                    <a:cubicBezTo>
                      <a:pt x="1936" y="583"/>
                      <a:pt x="1980" y="629"/>
                      <a:pt x="2034" y="629"/>
                    </a:cubicBezTo>
                    <a:cubicBezTo>
                      <a:pt x="2087" y="629"/>
                      <a:pt x="2133" y="584"/>
                      <a:pt x="2133" y="530"/>
                    </a:cubicBezTo>
                    <a:close/>
                    <a:moveTo>
                      <a:pt x="1930" y="663"/>
                    </a:moveTo>
                    <a:cubicBezTo>
                      <a:pt x="1930" y="677"/>
                      <a:pt x="1941" y="688"/>
                      <a:pt x="1955" y="688"/>
                    </a:cubicBezTo>
                    <a:cubicBezTo>
                      <a:pt x="1969" y="688"/>
                      <a:pt x="1981" y="677"/>
                      <a:pt x="1981" y="663"/>
                    </a:cubicBezTo>
                    <a:cubicBezTo>
                      <a:pt x="1981" y="649"/>
                      <a:pt x="1969" y="638"/>
                      <a:pt x="1955" y="638"/>
                    </a:cubicBezTo>
                    <a:cubicBezTo>
                      <a:pt x="1941" y="638"/>
                      <a:pt x="1930" y="649"/>
                      <a:pt x="1930" y="663"/>
                    </a:cubicBezTo>
                    <a:close/>
                    <a:moveTo>
                      <a:pt x="1910" y="429"/>
                    </a:moveTo>
                    <a:cubicBezTo>
                      <a:pt x="1910" y="440"/>
                      <a:pt x="1919" y="449"/>
                      <a:pt x="1930" y="449"/>
                    </a:cubicBezTo>
                    <a:cubicBezTo>
                      <a:pt x="1941" y="449"/>
                      <a:pt x="1950" y="440"/>
                      <a:pt x="1950" y="429"/>
                    </a:cubicBezTo>
                    <a:cubicBezTo>
                      <a:pt x="1950" y="417"/>
                      <a:pt x="1941" y="409"/>
                      <a:pt x="1930" y="409"/>
                    </a:cubicBezTo>
                    <a:cubicBezTo>
                      <a:pt x="1919" y="409"/>
                      <a:pt x="1910" y="417"/>
                      <a:pt x="1910" y="429"/>
                    </a:cubicBezTo>
                    <a:close/>
                    <a:moveTo>
                      <a:pt x="1848" y="237"/>
                    </a:moveTo>
                    <a:cubicBezTo>
                      <a:pt x="1848" y="313"/>
                      <a:pt x="1909" y="372"/>
                      <a:pt x="1983" y="372"/>
                    </a:cubicBezTo>
                    <a:cubicBezTo>
                      <a:pt x="2056" y="372"/>
                      <a:pt x="2119" y="310"/>
                      <a:pt x="2119" y="237"/>
                    </a:cubicBezTo>
                    <a:cubicBezTo>
                      <a:pt x="2119" y="161"/>
                      <a:pt x="2056" y="101"/>
                      <a:pt x="1983" y="101"/>
                    </a:cubicBezTo>
                    <a:cubicBezTo>
                      <a:pt x="1909" y="101"/>
                      <a:pt x="1848" y="164"/>
                      <a:pt x="1848" y="237"/>
                    </a:cubicBezTo>
                    <a:close/>
                    <a:moveTo>
                      <a:pt x="2161" y="203"/>
                    </a:moveTo>
                    <a:cubicBezTo>
                      <a:pt x="2161" y="223"/>
                      <a:pt x="2178" y="240"/>
                      <a:pt x="2198" y="240"/>
                    </a:cubicBezTo>
                    <a:cubicBezTo>
                      <a:pt x="2218" y="240"/>
                      <a:pt x="2235" y="223"/>
                      <a:pt x="2235" y="203"/>
                    </a:cubicBezTo>
                    <a:cubicBezTo>
                      <a:pt x="2235" y="183"/>
                      <a:pt x="2218" y="166"/>
                      <a:pt x="2198" y="166"/>
                    </a:cubicBezTo>
                    <a:cubicBezTo>
                      <a:pt x="2178" y="166"/>
                      <a:pt x="2161" y="180"/>
                      <a:pt x="2161" y="203"/>
                    </a:cubicBezTo>
                    <a:close/>
                    <a:moveTo>
                      <a:pt x="381" y="401"/>
                    </a:moveTo>
                    <a:cubicBezTo>
                      <a:pt x="437" y="401"/>
                      <a:pt x="482" y="355"/>
                      <a:pt x="482" y="299"/>
                    </a:cubicBezTo>
                    <a:cubicBezTo>
                      <a:pt x="482" y="243"/>
                      <a:pt x="437" y="197"/>
                      <a:pt x="381" y="197"/>
                    </a:cubicBezTo>
                    <a:cubicBezTo>
                      <a:pt x="324" y="197"/>
                      <a:pt x="279" y="243"/>
                      <a:pt x="279" y="299"/>
                    </a:cubicBezTo>
                    <a:cubicBezTo>
                      <a:pt x="279" y="355"/>
                      <a:pt x="324" y="401"/>
                      <a:pt x="381" y="401"/>
                    </a:cubicBezTo>
                    <a:close/>
                    <a:moveTo>
                      <a:pt x="846" y="254"/>
                    </a:moveTo>
                    <a:cubicBezTo>
                      <a:pt x="917" y="254"/>
                      <a:pt x="970" y="197"/>
                      <a:pt x="970" y="127"/>
                    </a:cubicBezTo>
                    <a:cubicBezTo>
                      <a:pt x="970" y="56"/>
                      <a:pt x="914" y="0"/>
                      <a:pt x="846" y="0"/>
                    </a:cubicBezTo>
                    <a:cubicBezTo>
                      <a:pt x="778" y="0"/>
                      <a:pt x="722" y="56"/>
                      <a:pt x="722" y="127"/>
                    </a:cubicBezTo>
                    <a:cubicBezTo>
                      <a:pt x="722" y="197"/>
                      <a:pt x="778" y="254"/>
                      <a:pt x="846" y="254"/>
                    </a:cubicBezTo>
                    <a:close/>
                    <a:moveTo>
                      <a:pt x="1794" y="688"/>
                    </a:moveTo>
                    <a:cubicBezTo>
                      <a:pt x="1865" y="688"/>
                      <a:pt x="1919" y="631"/>
                      <a:pt x="1919" y="561"/>
                    </a:cubicBezTo>
                    <a:cubicBezTo>
                      <a:pt x="1919" y="490"/>
                      <a:pt x="1861" y="434"/>
                      <a:pt x="1794" y="434"/>
                    </a:cubicBezTo>
                    <a:cubicBezTo>
                      <a:pt x="1726" y="434"/>
                      <a:pt x="1670" y="490"/>
                      <a:pt x="1670" y="561"/>
                    </a:cubicBezTo>
                    <a:cubicBezTo>
                      <a:pt x="1670" y="631"/>
                      <a:pt x="1727" y="688"/>
                      <a:pt x="1794" y="688"/>
                    </a:cubicBezTo>
                    <a:close/>
                    <a:moveTo>
                      <a:pt x="341" y="564"/>
                    </a:moveTo>
                    <a:cubicBezTo>
                      <a:pt x="383" y="564"/>
                      <a:pt x="417" y="530"/>
                      <a:pt x="417" y="488"/>
                    </a:cubicBezTo>
                    <a:cubicBezTo>
                      <a:pt x="417" y="446"/>
                      <a:pt x="383" y="412"/>
                      <a:pt x="341" y="412"/>
                    </a:cubicBezTo>
                    <a:cubicBezTo>
                      <a:pt x="299" y="412"/>
                      <a:pt x="265" y="446"/>
                      <a:pt x="265" y="488"/>
                    </a:cubicBezTo>
                    <a:cubicBezTo>
                      <a:pt x="268" y="530"/>
                      <a:pt x="302" y="564"/>
                      <a:pt x="341" y="564"/>
                    </a:cubicBezTo>
                    <a:close/>
                    <a:moveTo>
                      <a:pt x="217" y="434"/>
                    </a:moveTo>
                    <a:cubicBezTo>
                      <a:pt x="245" y="434"/>
                      <a:pt x="268" y="412"/>
                      <a:pt x="268" y="384"/>
                    </a:cubicBezTo>
                    <a:cubicBezTo>
                      <a:pt x="268" y="355"/>
                      <a:pt x="245" y="333"/>
                      <a:pt x="217" y="333"/>
                    </a:cubicBezTo>
                    <a:cubicBezTo>
                      <a:pt x="189" y="333"/>
                      <a:pt x="166" y="355"/>
                      <a:pt x="166" y="384"/>
                    </a:cubicBezTo>
                    <a:cubicBezTo>
                      <a:pt x="166" y="412"/>
                      <a:pt x="189" y="434"/>
                      <a:pt x="217" y="434"/>
                    </a:cubicBezTo>
                    <a:close/>
                    <a:moveTo>
                      <a:pt x="564" y="451"/>
                    </a:moveTo>
                    <a:cubicBezTo>
                      <a:pt x="606" y="451"/>
                      <a:pt x="643" y="417"/>
                      <a:pt x="643" y="372"/>
                    </a:cubicBezTo>
                    <a:cubicBezTo>
                      <a:pt x="643" y="330"/>
                      <a:pt x="609" y="293"/>
                      <a:pt x="564" y="293"/>
                    </a:cubicBezTo>
                    <a:cubicBezTo>
                      <a:pt x="519" y="293"/>
                      <a:pt x="485" y="327"/>
                      <a:pt x="485" y="372"/>
                    </a:cubicBezTo>
                    <a:cubicBezTo>
                      <a:pt x="485" y="417"/>
                      <a:pt x="522" y="451"/>
                      <a:pt x="564" y="451"/>
                    </a:cubicBezTo>
                    <a:close/>
                    <a:moveTo>
                      <a:pt x="553" y="271"/>
                    </a:moveTo>
                    <a:cubicBezTo>
                      <a:pt x="598" y="271"/>
                      <a:pt x="635" y="234"/>
                      <a:pt x="635" y="189"/>
                    </a:cubicBezTo>
                    <a:cubicBezTo>
                      <a:pt x="635" y="144"/>
                      <a:pt x="598" y="107"/>
                      <a:pt x="553" y="107"/>
                    </a:cubicBezTo>
                    <a:cubicBezTo>
                      <a:pt x="508" y="107"/>
                      <a:pt x="471" y="144"/>
                      <a:pt x="471" y="189"/>
                    </a:cubicBezTo>
                    <a:cubicBezTo>
                      <a:pt x="471" y="234"/>
                      <a:pt x="508" y="271"/>
                      <a:pt x="553" y="271"/>
                    </a:cubicBezTo>
                    <a:close/>
                    <a:moveTo>
                      <a:pt x="420" y="175"/>
                    </a:moveTo>
                    <a:cubicBezTo>
                      <a:pt x="437" y="175"/>
                      <a:pt x="451" y="161"/>
                      <a:pt x="451" y="144"/>
                    </a:cubicBezTo>
                    <a:cubicBezTo>
                      <a:pt x="451" y="127"/>
                      <a:pt x="437" y="113"/>
                      <a:pt x="420" y="113"/>
                    </a:cubicBezTo>
                    <a:cubicBezTo>
                      <a:pt x="403" y="113"/>
                      <a:pt x="389" y="127"/>
                      <a:pt x="389" y="144"/>
                    </a:cubicBezTo>
                    <a:cubicBezTo>
                      <a:pt x="389" y="161"/>
                      <a:pt x="403" y="175"/>
                      <a:pt x="420" y="175"/>
                    </a:cubicBezTo>
                    <a:close/>
                    <a:moveTo>
                      <a:pt x="1007" y="59"/>
                    </a:moveTo>
                    <a:cubicBezTo>
                      <a:pt x="1018" y="59"/>
                      <a:pt x="1027" y="51"/>
                      <a:pt x="1027" y="39"/>
                    </a:cubicBezTo>
                    <a:cubicBezTo>
                      <a:pt x="1027" y="28"/>
                      <a:pt x="1018" y="20"/>
                      <a:pt x="1007" y="20"/>
                    </a:cubicBezTo>
                    <a:cubicBezTo>
                      <a:pt x="996" y="20"/>
                      <a:pt x="987" y="28"/>
                      <a:pt x="987" y="39"/>
                    </a:cubicBezTo>
                    <a:cubicBezTo>
                      <a:pt x="987" y="48"/>
                      <a:pt x="996" y="59"/>
                      <a:pt x="1007" y="59"/>
                    </a:cubicBezTo>
                    <a:close/>
                    <a:moveTo>
                      <a:pt x="592" y="480"/>
                    </a:moveTo>
                    <a:cubicBezTo>
                      <a:pt x="575" y="480"/>
                      <a:pt x="564" y="494"/>
                      <a:pt x="564" y="508"/>
                    </a:cubicBezTo>
                    <a:cubicBezTo>
                      <a:pt x="564" y="525"/>
                      <a:pt x="578" y="536"/>
                      <a:pt x="592" y="536"/>
                    </a:cubicBezTo>
                    <a:cubicBezTo>
                      <a:pt x="609" y="536"/>
                      <a:pt x="620" y="522"/>
                      <a:pt x="620" y="508"/>
                    </a:cubicBezTo>
                    <a:cubicBezTo>
                      <a:pt x="620" y="494"/>
                      <a:pt x="609" y="480"/>
                      <a:pt x="592" y="480"/>
                    </a:cubicBezTo>
                    <a:close/>
                    <a:moveTo>
                      <a:pt x="488" y="2129"/>
                    </a:moveTo>
                    <a:cubicBezTo>
                      <a:pt x="488" y="2141"/>
                      <a:pt x="496" y="2149"/>
                      <a:pt x="508" y="2149"/>
                    </a:cubicBezTo>
                    <a:cubicBezTo>
                      <a:pt x="519" y="2149"/>
                      <a:pt x="527" y="2141"/>
                      <a:pt x="527" y="2129"/>
                    </a:cubicBezTo>
                    <a:cubicBezTo>
                      <a:pt x="527" y="2118"/>
                      <a:pt x="519" y="2110"/>
                      <a:pt x="508" y="2110"/>
                    </a:cubicBezTo>
                    <a:cubicBezTo>
                      <a:pt x="496" y="2110"/>
                      <a:pt x="488" y="2118"/>
                      <a:pt x="488" y="2129"/>
                    </a:cubicBezTo>
                    <a:close/>
                    <a:moveTo>
                      <a:pt x="143" y="434"/>
                    </a:moveTo>
                    <a:cubicBezTo>
                      <a:pt x="126" y="434"/>
                      <a:pt x="112" y="448"/>
                      <a:pt x="112" y="465"/>
                    </a:cubicBezTo>
                    <a:cubicBezTo>
                      <a:pt x="112" y="481"/>
                      <a:pt x="126" y="497"/>
                      <a:pt x="143" y="497"/>
                    </a:cubicBezTo>
                    <a:cubicBezTo>
                      <a:pt x="159" y="497"/>
                      <a:pt x="175" y="481"/>
                      <a:pt x="175" y="465"/>
                    </a:cubicBezTo>
                    <a:cubicBezTo>
                      <a:pt x="175" y="448"/>
                      <a:pt x="159" y="434"/>
                      <a:pt x="143" y="434"/>
                    </a:cubicBezTo>
                    <a:close/>
                    <a:moveTo>
                      <a:pt x="330" y="623"/>
                    </a:moveTo>
                    <a:cubicBezTo>
                      <a:pt x="324" y="623"/>
                      <a:pt x="318" y="629"/>
                      <a:pt x="318" y="635"/>
                    </a:cubicBezTo>
                    <a:cubicBezTo>
                      <a:pt x="318" y="640"/>
                      <a:pt x="324" y="646"/>
                      <a:pt x="330" y="646"/>
                    </a:cubicBezTo>
                    <a:cubicBezTo>
                      <a:pt x="335" y="646"/>
                      <a:pt x="341" y="640"/>
                      <a:pt x="341" y="635"/>
                    </a:cubicBezTo>
                    <a:cubicBezTo>
                      <a:pt x="341" y="629"/>
                      <a:pt x="335" y="623"/>
                      <a:pt x="330" y="623"/>
                    </a:cubicBezTo>
                    <a:close/>
                    <a:moveTo>
                      <a:pt x="606" y="680"/>
                    </a:moveTo>
                    <a:cubicBezTo>
                      <a:pt x="606" y="705"/>
                      <a:pt x="625" y="725"/>
                      <a:pt x="651" y="725"/>
                    </a:cubicBezTo>
                    <a:cubicBezTo>
                      <a:pt x="676" y="725"/>
                      <a:pt x="697" y="705"/>
                      <a:pt x="697" y="680"/>
                    </a:cubicBezTo>
                    <a:cubicBezTo>
                      <a:pt x="697" y="655"/>
                      <a:pt x="677" y="635"/>
                      <a:pt x="651" y="635"/>
                    </a:cubicBezTo>
                    <a:cubicBezTo>
                      <a:pt x="626" y="635"/>
                      <a:pt x="606" y="655"/>
                      <a:pt x="606" y="680"/>
                    </a:cubicBezTo>
                    <a:close/>
                    <a:moveTo>
                      <a:pt x="646" y="443"/>
                    </a:moveTo>
                    <a:cubicBezTo>
                      <a:pt x="646" y="454"/>
                      <a:pt x="656" y="465"/>
                      <a:pt x="668" y="465"/>
                    </a:cubicBezTo>
                    <a:cubicBezTo>
                      <a:pt x="679" y="465"/>
                      <a:pt x="691" y="454"/>
                      <a:pt x="691" y="443"/>
                    </a:cubicBezTo>
                    <a:cubicBezTo>
                      <a:pt x="691" y="432"/>
                      <a:pt x="680" y="420"/>
                      <a:pt x="668" y="420"/>
                    </a:cubicBezTo>
                    <a:cubicBezTo>
                      <a:pt x="654" y="420"/>
                      <a:pt x="646" y="432"/>
                      <a:pt x="646" y="443"/>
                    </a:cubicBezTo>
                    <a:close/>
                    <a:moveTo>
                      <a:pt x="677" y="268"/>
                    </a:moveTo>
                    <a:cubicBezTo>
                      <a:pt x="691" y="268"/>
                      <a:pt x="699" y="256"/>
                      <a:pt x="699" y="245"/>
                    </a:cubicBezTo>
                    <a:cubicBezTo>
                      <a:pt x="699" y="233"/>
                      <a:pt x="688" y="223"/>
                      <a:pt x="677" y="223"/>
                    </a:cubicBezTo>
                    <a:cubicBezTo>
                      <a:pt x="666" y="223"/>
                      <a:pt x="654" y="233"/>
                      <a:pt x="654" y="245"/>
                    </a:cubicBezTo>
                    <a:cubicBezTo>
                      <a:pt x="654" y="256"/>
                      <a:pt x="663" y="268"/>
                      <a:pt x="677" y="268"/>
                    </a:cubicBezTo>
                    <a:close/>
                    <a:moveTo>
                      <a:pt x="666" y="25"/>
                    </a:moveTo>
                    <a:cubicBezTo>
                      <a:pt x="657" y="25"/>
                      <a:pt x="651" y="30"/>
                      <a:pt x="651" y="39"/>
                    </a:cubicBezTo>
                    <a:cubicBezTo>
                      <a:pt x="651" y="47"/>
                      <a:pt x="657" y="53"/>
                      <a:pt x="666" y="53"/>
                    </a:cubicBezTo>
                    <a:cubicBezTo>
                      <a:pt x="674" y="53"/>
                      <a:pt x="680" y="47"/>
                      <a:pt x="680" y="39"/>
                    </a:cubicBezTo>
                    <a:cubicBezTo>
                      <a:pt x="680" y="30"/>
                      <a:pt x="674" y="25"/>
                      <a:pt x="666" y="25"/>
                    </a:cubicBezTo>
                    <a:close/>
                    <a:moveTo>
                      <a:pt x="666" y="76"/>
                    </a:moveTo>
                    <a:cubicBezTo>
                      <a:pt x="643" y="76"/>
                      <a:pt x="626" y="93"/>
                      <a:pt x="626" y="116"/>
                    </a:cubicBezTo>
                    <a:cubicBezTo>
                      <a:pt x="626" y="138"/>
                      <a:pt x="643" y="155"/>
                      <a:pt x="666" y="155"/>
                    </a:cubicBezTo>
                    <a:cubicBezTo>
                      <a:pt x="688" y="155"/>
                      <a:pt x="705" y="138"/>
                      <a:pt x="705" y="116"/>
                    </a:cubicBezTo>
                    <a:cubicBezTo>
                      <a:pt x="705" y="93"/>
                      <a:pt x="688" y="76"/>
                      <a:pt x="666" y="76"/>
                    </a:cubicBezTo>
                    <a:close/>
                    <a:moveTo>
                      <a:pt x="50" y="973"/>
                    </a:moveTo>
                    <a:cubicBezTo>
                      <a:pt x="31" y="973"/>
                      <a:pt x="16" y="990"/>
                      <a:pt x="16" y="1007"/>
                    </a:cubicBezTo>
                    <a:cubicBezTo>
                      <a:pt x="16" y="1027"/>
                      <a:pt x="30" y="1041"/>
                      <a:pt x="50" y="1041"/>
                    </a:cubicBezTo>
                    <a:cubicBezTo>
                      <a:pt x="69" y="1041"/>
                      <a:pt x="84" y="1024"/>
                      <a:pt x="84" y="1007"/>
                    </a:cubicBezTo>
                    <a:cubicBezTo>
                      <a:pt x="84" y="990"/>
                      <a:pt x="67" y="973"/>
                      <a:pt x="50" y="973"/>
                    </a:cubicBezTo>
                    <a:close/>
                    <a:moveTo>
                      <a:pt x="25" y="1115"/>
                    </a:moveTo>
                    <a:cubicBezTo>
                      <a:pt x="19" y="1115"/>
                      <a:pt x="14" y="1119"/>
                      <a:pt x="14" y="1125"/>
                    </a:cubicBezTo>
                    <a:cubicBezTo>
                      <a:pt x="14" y="1130"/>
                      <a:pt x="19" y="1136"/>
                      <a:pt x="25" y="1136"/>
                    </a:cubicBezTo>
                    <a:cubicBezTo>
                      <a:pt x="31" y="1136"/>
                      <a:pt x="36" y="1130"/>
                      <a:pt x="36" y="1125"/>
                    </a:cubicBezTo>
                    <a:cubicBezTo>
                      <a:pt x="33" y="1116"/>
                      <a:pt x="31" y="1115"/>
                      <a:pt x="25" y="1115"/>
                    </a:cubicBezTo>
                    <a:close/>
                    <a:moveTo>
                      <a:pt x="53" y="1218"/>
                    </a:moveTo>
                    <a:cubicBezTo>
                      <a:pt x="30" y="1218"/>
                      <a:pt x="14" y="1235"/>
                      <a:pt x="14" y="1257"/>
                    </a:cubicBezTo>
                    <a:cubicBezTo>
                      <a:pt x="14" y="1280"/>
                      <a:pt x="30" y="1297"/>
                      <a:pt x="53" y="1297"/>
                    </a:cubicBezTo>
                    <a:cubicBezTo>
                      <a:pt x="75" y="1297"/>
                      <a:pt x="93" y="1280"/>
                      <a:pt x="93" y="1257"/>
                    </a:cubicBezTo>
                    <a:cubicBezTo>
                      <a:pt x="93" y="1235"/>
                      <a:pt x="75" y="1218"/>
                      <a:pt x="53" y="1218"/>
                    </a:cubicBezTo>
                    <a:close/>
                    <a:moveTo>
                      <a:pt x="36" y="1328"/>
                    </a:moveTo>
                    <a:cubicBezTo>
                      <a:pt x="22" y="1328"/>
                      <a:pt x="14" y="1339"/>
                      <a:pt x="14" y="1351"/>
                    </a:cubicBezTo>
                    <a:cubicBezTo>
                      <a:pt x="14" y="1365"/>
                      <a:pt x="24" y="1373"/>
                      <a:pt x="36" y="1373"/>
                    </a:cubicBezTo>
                    <a:cubicBezTo>
                      <a:pt x="47" y="1373"/>
                      <a:pt x="59" y="1362"/>
                      <a:pt x="59" y="1351"/>
                    </a:cubicBezTo>
                    <a:cubicBezTo>
                      <a:pt x="62" y="1336"/>
                      <a:pt x="50" y="1328"/>
                      <a:pt x="36" y="1328"/>
                    </a:cubicBezTo>
                    <a:close/>
                    <a:moveTo>
                      <a:pt x="50" y="1427"/>
                    </a:moveTo>
                    <a:cubicBezTo>
                      <a:pt x="28" y="1427"/>
                      <a:pt x="8" y="1446"/>
                      <a:pt x="8" y="1469"/>
                    </a:cubicBezTo>
                    <a:cubicBezTo>
                      <a:pt x="8" y="1492"/>
                      <a:pt x="27" y="1511"/>
                      <a:pt x="50" y="1511"/>
                    </a:cubicBezTo>
                    <a:cubicBezTo>
                      <a:pt x="72" y="1511"/>
                      <a:pt x="93" y="1492"/>
                      <a:pt x="93" y="1469"/>
                    </a:cubicBezTo>
                    <a:cubicBezTo>
                      <a:pt x="93" y="1446"/>
                      <a:pt x="76" y="1427"/>
                      <a:pt x="50" y="1427"/>
                    </a:cubicBezTo>
                    <a:close/>
                    <a:moveTo>
                      <a:pt x="643" y="796"/>
                    </a:moveTo>
                    <a:cubicBezTo>
                      <a:pt x="643" y="813"/>
                      <a:pt x="654" y="824"/>
                      <a:pt x="671" y="824"/>
                    </a:cubicBezTo>
                    <a:cubicBezTo>
                      <a:pt x="688" y="824"/>
                      <a:pt x="699" y="813"/>
                      <a:pt x="699" y="796"/>
                    </a:cubicBezTo>
                    <a:cubicBezTo>
                      <a:pt x="699" y="779"/>
                      <a:pt x="688" y="767"/>
                      <a:pt x="671" y="767"/>
                    </a:cubicBezTo>
                    <a:cubicBezTo>
                      <a:pt x="654" y="767"/>
                      <a:pt x="643" y="782"/>
                      <a:pt x="643" y="796"/>
                    </a:cubicBezTo>
                    <a:close/>
                    <a:moveTo>
                      <a:pt x="584" y="1041"/>
                    </a:moveTo>
                    <a:cubicBezTo>
                      <a:pt x="584" y="1072"/>
                      <a:pt x="609" y="1098"/>
                      <a:pt x="640" y="1098"/>
                    </a:cubicBezTo>
                    <a:cubicBezTo>
                      <a:pt x="671" y="1098"/>
                      <a:pt x="697" y="1072"/>
                      <a:pt x="697" y="1041"/>
                    </a:cubicBezTo>
                    <a:cubicBezTo>
                      <a:pt x="697" y="1010"/>
                      <a:pt x="671" y="985"/>
                      <a:pt x="640" y="985"/>
                    </a:cubicBezTo>
                    <a:cubicBezTo>
                      <a:pt x="609" y="985"/>
                      <a:pt x="584" y="1010"/>
                      <a:pt x="584" y="1041"/>
                    </a:cubicBezTo>
                    <a:close/>
                    <a:moveTo>
                      <a:pt x="589" y="1116"/>
                    </a:moveTo>
                    <a:cubicBezTo>
                      <a:pt x="580" y="1116"/>
                      <a:pt x="575" y="1122"/>
                      <a:pt x="575" y="1130"/>
                    </a:cubicBezTo>
                    <a:cubicBezTo>
                      <a:pt x="575" y="1139"/>
                      <a:pt x="580" y="1145"/>
                      <a:pt x="589" y="1145"/>
                    </a:cubicBezTo>
                    <a:cubicBezTo>
                      <a:pt x="597" y="1145"/>
                      <a:pt x="603" y="1139"/>
                      <a:pt x="603" y="1130"/>
                    </a:cubicBezTo>
                    <a:cubicBezTo>
                      <a:pt x="603" y="1122"/>
                      <a:pt x="597" y="1116"/>
                      <a:pt x="589" y="1116"/>
                    </a:cubicBezTo>
                    <a:close/>
                    <a:moveTo>
                      <a:pt x="601" y="1658"/>
                    </a:moveTo>
                    <a:cubicBezTo>
                      <a:pt x="601" y="1684"/>
                      <a:pt x="620" y="1703"/>
                      <a:pt x="646" y="1703"/>
                    </a:cubicBezTo>
                    <a:cubicBezTo>
                      <a:pt x="671" y="1703"/>
                      <a:pt x="691" y="1684"/>
                      <a:pt x="691" y="1658"/>
                    </a:cubicBezTo>
                    <a:cubicBezTo>
                      <a:pt x="691" y="1633"/>
                      <a:pt x="671" y="1613"/>
                      <a:pt x="646" y="1613"/>
                    </a:cubicBezTo>
                    <a:cubicBezTo>
                      <a:pt x="620" y="1613"/>
                      <a:pt x="601" y="1633"/>
                      <a:pt x="601" y="1658"/>
                    </a:cubicBezTo>
                    <a:close/>
                    <a:moveTo>
                      <a:pt x="643" y="1743"/>
                    </a:moveTo>
                    <a:cubicBezTo>
                      <a:pt x="637" y="1743"/>
                      <a:pt x="632" y="1748"/>
                      <a:pt x="632" y="1754"/>
                    </a:cubicBezTo>
                    <a:cubicBezTo>
                      <a:pt x="632" y="1760"/>
                      <a:pt x="637" y="1765"/>
                      <a:pt x="643" y="1765"/>
                    </a:cubicBezTo>
                    <a:cubicBezTo>
                      <a:pt x="649" y="1765"/>
                      <a:pt x="654" y="1760"/>
                      <a:pt x="654" y="1754"/>
                    </a:cubicBezTo>
                    <a:cubicBezTo>
                      <a:pt x="654" y="1748"/>
                      <a:pt x="649" y="1743"/>
                      <a:pt x="643" y="1743"/>
                    </a:cubicBezTo>
                    <a:close/>
                    <a:moveTo>
                      <a:pt x="318" y="1630"/>
                    </a:moveTo>
                    <a:cubicBezTo>
                      <a:pt x="309" y="1630"/>
                      <a:pt x="304" y="1636"/>
                      <a:pt x="304" y="1644"/>
                    </a:cubicBezTo>
                    <a:cubicBezTo>
                      <a:pt x="304" y="1652"/>
                      <a:pt x="309" y="1658"/>
                      <a:pt x="318" y="1658"/>
                    </a:cubicBezTo>
                    <a:cubicBezTo>
                      <a:pt x="326" y="1658"/>
                      <a:pt x="333" y="1652"/>
                      <a:pt x="333" y="1644"/>
                    </a:cubicBezTo>
                    <a:cubicBezTo>
                      <a:pt x="333" y="1636"/>
                      <a:pt x="326" y="1630"/>
                      <a:pt x="318" y="1630"/>
                    </a:cubicBezTo>
                    <a:close/>
                    <a:moveTo>
                      <a:pt x="84" y="1579"/>
                    </a:moveTo>
                    <a:cubicBezTo>
                      <a:pt x="67" y="1579"/>
                      <a:pt x="53" y="1593"/>
                      <a:pt x="53" y="1610"/>
                    </a:cubicBezTo>
                    <a:cubicBezTo>
                      <a:pt x="53" y="1627"/>
                      <a:pt x="67" y="1641"/>
                      <a:pt x="84" y="1641"/>
                    </a:cubicBezTo>
                    <a:cubicBezTo>
                      <a:pt x="101" y="1641"/>
                      <a:pt x="115" y="1627"/>
                      <a:pt x="115" y="1610"/>
                    </a:cubicBezTo>
                    <a:cubicBezTo>
                      <a:pt x="115" y="1593"/>
                      <a:pt x="101" y="1579"/>
                      <a:pt x="84" y="1579"/>
                    </a:cubicBezTo>
                    <a:close/>
                    <a:moveTo>
                      <a:pt x="36" y="1774"/>
                    </a:moveTo>
                    <a:cubicBezTo>
                      <a:pt x="22" y="1774"/>
                      <a:pt x="11" y="1785"/>
                      <a:pt x="11" y="1799"/>
                    </a:cubicBezTo>
                    <a:cubicBezTo>
                      <a:pt x="11" y="1813"/>
                      <a:pt x="22" y="1825"/>
                      <a:pt x="36" y="1825"/>
                    </a:cubicBezTo>
                    <a:cubicBezTo>
                      <a:pt x="50" y="1825"/>
                      <a:pt x="62" y="1813"/>
                      <a:pt x="62" y="1799"/>
                    </a:cubicBezTo>
                    <a:cubicBezTo>
                      <a:pt x="62" y="1785"/>
                      <a:pt x="50" y="1774"/>
                      <a:pt x="36" y="1774"/>
                    </a:cubicBezTo>
                    <a:close/>
                    <a:moveTo>
                      <a:pt x="101" y="2135"/>
                    </a:moveTo>
                    <a:cubicBezTo>
                      <a:pt x="101" y="2112"/>
                      <a:pt x="84" y="2096"/>
                      <a:pt x="62" y="2096"/>
                    </a:cubicBezTo>
                    <a:cubicBezTo>
                      <a:pt x="39" y="2096"/>
                      <a:pt x="22" y="2112"/>
                      <a:pt x="22" y="2135"/>
                    </a:cubicBezTo>
                    <a:cubicBezTo>
                      <a:pt x="22" y="2158"/>
                      <a:pt x="39" y="2175"/>
                      <a:pt x="62" y="2175"/>
                    </a:cubicBezTo>
                    <a:cubicBezTo>
                      <a:pt x="84" y="2175"/>
                      <a:pt x="101" y="2158"/>
                      <a:pt x="101" y="2135"/>
                    </a:cubicBezTo>
                    <a:close/>
                    <a:moveTo>
                      <a:pt x="186" y="2121"/>
                    </a:moveTo>
                    <a:cubicBezTo>
                      <a:pt x="175" y="2121"/>
                      <a:pt x="166" y="2130"/>
                      <a:pt x="166" y="2141"/>
                    </a:cubicBezTo>
                    <a:cubicBezTo>
                      <a:pt x="166" y="2153"/>
                      <a:pt x="175" y="2160"/>
                      <a:pt x="186" y="2160"/>
                    </a:cubicBezTo>
                    <a:cubicBezTo>
                      <a:pt x="197" y="2160"/>
                      <a:pt x="206" y="2153"/>
                      <a:pt x="206" y="2141"/>
                    </a:cubicBezTo>
                    <a:cubicBezTo>
                      <a:pt x="206" y="2130"/>
                      <a:pt x="197" y="2121"/>
                      <a:pt x="186" y="2121"/>
                    </a:cubicBezTo>
                    <a:close/>
                    <a:moveTo>
                      <a:pt x="304" y="2014"/>
                    </a:moveTo>
                    <a:cubicBezTo>
                      <a:pt x="298" y="2014"/>
                      <a:pt x="296" y="2019"/>
                      <a:pt x="296" y="2022"/>
                    </a:cubicBezTo>
                    <a:cubicBezTo>
                      <a:pt x="296" y="2025"/>
                      <a:pt x="302" y="2031"/>
                      <a:pt x="304" y="2031"/>
                    </a:cubicBezTo>
                    <a:cubicBezTo>
                      <a:pt x="310" y="2031"/>
                      <a:pt x="313" y="2025"/>
                      <a:pt x="313" y="2022"/>
                    </a:cubicBezTo>
                    <a:cubicBezTo>
                      <a:pt x="313" y="2019"/>
                      <a:pt x="309" y="2014"/>
                      <a:pt x="304" y="2014"/>
                    </a:cubicBezTo>
                    <a:close/>
                    <a:moveTo>
                      <a:pt x="445" y="2107"/>
                    </a:moveTo>
                    <a:cubicBezTo>
                      <a:pt x="426" y="2107"/>
                      <a:pt x="412" y="2122"/>
                      <a:pt x="412" y="2141"/>
                    </a:cubicBezTo>
                    <a:cubicBezTo>
                      <a:pt x="412" y="2161"/>
                      <a:pt x="425" y="2175"/>
                      <a:pt x="445" y="2175"/>
                    </a:cubicBezTo>
                    <a:cubicBezTo>
                      <a:pt x="464" y="2175"/>
                      <a:pt x="479" y="2161"/>
                      <a:pt x="479" y="2141"/>
                    </a:cubicBezTo>
                    <a:cubicBezTo>
                      <a:pt x="479" y="2122"/>
                      <a:pt x="462" y="2107"/>
                      <a:pt x="445" y="2107"/>
                    </a:cubicBezTo>
                    <a:close/>
                    <a:moveTo>
                      <a:pt x="654" y="2175"/>
                    </a:moveTo>
                    <a:cubicBezTo>
                      <a:pt x="666" y="2175"/>
                      <a:pt x="674" y="2166"/>
                      <a:pt x="674" y="2155"/>
                    </a:cubicBezTo>
                    <a:cubicBezTo>
                      <a:pt x="674" y="2143"/>
                      <a:pt x="665" y="2135"/>
                      <a:pt x="654" y="2135"/>
                    </a:cubicBezTo>
                    <a:cubicBezTo>
                      <a:pt x="642" y="2135"/>
                      <a:pt x="635" y="2143"/>
                      <a:pt x="635" y="2155"/>
                    </a:cubicBezTo>
                    <a:cubicBezTo>
                      <a:pt x="635" y="2163"/>
                      <a:pt x="646" y="2175"/>
                      <a:pt x="654" y="2175"/>
                    </a:cubicBezTo>
                    <a:close/>
                    <a:moveTo>
                      <a:pt x="558" y="2158"/>
                    </a:moveTo>
                    <a:cubicBezTo>
                      <a:pt x="552" y="2158"/>
                      <a:pt x="550" y="2160"/>
                      <a:pt x="550" y="2166"/>
                    </a:cubicBezTo>
                    <a:cubicBezTo>
                      <a:pt x="550" y="2172"/>
                      <a:pt x="553" y="2175"/>
                      <a:pt x="558" y="2175"/>
                    </a:cubicBezTo>
                    <a:cubicBezTo>
                      <a:pt x="564" y="2175"/>
                      <a:pt x="567" y="2172"/>
                      <a:pt x="567" y="2166"/>
                    </a:cubicBezTo>
                    <a:cubicBezTo>
                      <a:pt x="567" y="2160"/>
                      <a:pt x="563" y="2158"/>
                      <a:pt x="558" y="2158"/>
                    </a:cubicBezTo>
                    <a:close/>
                    <a:moveTo>
                      <a:pt x="640" y="2022"/>
                    </a:moveTo>
                    <a:cubicBezTo>
                      <a:pt x="634" y="2022"/>
                      <a:pt x="629" y="2028"/>
                      <a:pt x="629" y="2033"/>
                    </a:cubicBezTo>
                    <a:cubicBezTo>
                      <a:pt x="629" y="2039"/>
                      <a:pt x="635" y="2045"/>
                      <a:pt x="640" y="2045"/>
                    </a:cubicBezTo>
                    <a:cubicBezTo>
                      <a:pt x="646" y="2045"/>
                      <a:pt x="651" y="2039"/>
                      <a:pt x="651" y="2033"/>
                    </a:cubicBezTo>
                    <a:cubicBezTo>
                      <a:pt x="651" y="2025"/>
                      <a:pt x="645" y="2022"/>
                      <a:pt x="640" y="2022"/>
                    </a:cubicBezTo>
                    <a:close/>
                    <a:moveTo>
                      <a:pt x="1986" y="31"/>
                    </a:moveTo>
                    <a:cubicBezTo>
                      <a:pt x="1972" y="31"/>
                      <a:pt x="1964" y="42"/>
                      <a:pt x="1964" y="53"/>
                    </a:cubicBezTo>
                    <a:cubicBezTo>
                      <a:pt x="1964" y="68"/>
                      <a:pt x="1974" y="76"/>
                      <a:pt x="1986" y="76"/>
                    </a:cubicBezTo>
                    <a:cubicBezTo>
                      <a:pt x="1997" y="76"/>
                      <a:pt x="2009" y="64"/>
                      <a:pt x="2009" y="53"/>
                    </a:cubicBezTo>
                    <a:cubicBezTo>
                      <a:pt x="2009" y="41"/>
                      <a:pt x="2000" y="31"/>
                      <a:pt x="1986" y="31"/>
                    </a:cubicBezTo>
                    <a:close/>
                    <a:moveTo>
                      <a:pt x="1958" y="1047"/>
                    </a:moveTo>
                    <a:cubicBezTo>
                      <a:pt x="1944" y="1047"/>
                      <a:pt x="1933" y="1058"/>
                      <a:pt x="1933" y="1072"/>
                    </a:cubicBezTo>
                    <a:cubicBezTo>
                      <a:pt x="1933" y="1086"/>
                      <a:pt x="1944" y="1098"/>
                      <a:pt x="1958" y="1098"/>
                    </a:cubicBezTo>
                    <a:cubicBezTo>
                      <a:pt x="1972" y="1098"/>
                      <a:pt x="1983" y="1086"/>
                      <a:pt x="1983" y="1072"/>
                    </a:cubicBezTo>
                    <a:cubicBezTo>
                      <a:pt x="1986" y="1058"/>
                      <a:pt x="1975" y="1047"/>
                      <a:pt x="1958" y="1047"/>
                    </a:cubicBezTo>
                    <a:close/>
                    <a:moveTo>
                      <a:pt x="2556" y="1655"/>
                    </a:moveTo>
                    <a:cubicBezTo>
                      <a:pt x="2556" y="1669"/>
                      <a:pt x="2568" y="1684"/>
                      <a:pt x="2585" y="1684"/>
                    </a:cubicBezTo>
                    <a:cubicBezTo>
                      <a:pt x="2599" y="1684"/>
                      <a:pt x="2613" y="1672"/>
                      <a:pt x="2613" y="1655"/>
                    </a:cubicBezTo>
                    <a:cubicBezTo>
                      <a:pt x="2613" y="1641"/>
                      <a:pt x="2602" y="1627"/>
                      <a:pt x="2585" y="1627"/>
                    </a:cubicBezTo>
                    <a:cubicBezTo>
                      <a:pt x="2570" y="1630"/>
                      <a:pt x="2556" y="1641"/>
                      <a:pt x="2556" y="1655"/>
                    </a:cubicBezTo>
                    <a:close/>
                    <a:moveTo>
                      <a:pt x="2489" y="1923"/>
                    </a:moveTo>
                    <a:cubicBezTo>
                      <a:pt x="2489" y="1957"/>
                      <a:pt x="2517" y="1985"/>
                      <a:pt x="2551" y="1985"/>
                    </a:cubicBezTo>
                    <a:cubicBezTo>
                      <a:pt x="2585" y="1985"/>
                      <a:pt x="2613" y="1957"/>
                      <a:pt x="2613" y="1923"/>
                    </a:cubicBezTo>
                    <a:cubicBezTo>
                      <a:pt x="2613" y="1890"/>
                      <a:pt x="2585" y="1861"/>
                      <a:pt x="2551" y="1861"/>
                    </a:cubicBezTo>
                    <a:cubicBezTo>
                      <a:pt x="2517" y="1861"/>
                      <a:pt x="2489" y="1887"/>
                      <a:pt x="2489" y="1923"/>
                    </a:cubicBezTo>
                    <a:close/>
                    <a:moveTo>
                      <a:pt x="2486" y="2033"/>
                    </a:moveTo>
                    <a:cubicBezTo>
                      <a:pt x="2477" y="2033"/>
                      <a:pt x="2472" y="2040"/>
                      <a:pt x="2472" y="2048"/>
                    </a:cubicBezTo>
                    <a:cubicBezTo>
                      <a:pt x="2472" y="2057"/>
                      <a:pt x="2477" y="2062"/>
                      <a:pt x="2486" y="2062"/>
                    </a:cubicBezTo>
                    <a:cubicBezTo>
                      <a:pt x="2494" y="2062"/>
                      <a:pt x="2500" y="2057"/>
                      <a:pt x="2500" y="2048"/>
                    </a:cubicBezTo>
                    <a:cubicBezTo>
                      <a:pt x="2500" y="2040"/>
                      <a:pt x="2494" y="2033"/>
                      <a:pt x="2486" y="2033"/>
                    </a:cubicBezTo>
                    <a:close/>
                    <a:moveTo>
                      <a:pt x="2412" y="2033"/>
                    </a:moveTo>
                    <a:cubicBezTo>
                      <a:pt x="2389" y="2033"/>
                      <a:pt x="2373" y="2050"/>
                      <a:pt x="2373" y="2073"/>
                    </a:cubicBezTo>
                    <a:cubicBezTo>
                      <a:pt x="2373" y="2096"/>
                      <a:pt x="2389" y="2112"/>
                      <a:pt x="2412" y="2112"/>
                    </a:cubicBezTo>
                    <a:cubicBezTo>
                      <a:pt x="2434" y="2112"/>
                      <a:pt x="2452" y="2096"/>
                      <a:pt x="2452" y="2073"/>
                    </a:cubicBezTo>
                    <a:cubicBezTo>
                      <a:pt x="2452" y="2050"/>
                      <a:pt x="2434" y="2033"/>
                      <a:pt x="2412" y="2033"/>
                    </a:cubicBezTo>
                    <a:close/>
                    <a:moveTo>
                      <a:pt x="2500" y="2079"/>
                    </a:moveTo>
                    <a:cubicBezTo>
                      <a:pt x="2500" y="2110"/>
                      <a:pt x="2525" y="2135"/>
                      <a:pt x="2556" y="2135"/>
                    </a:cubicBezTo>
                    <a:cubicBezTo>
                      <a:pt x="2587" y="2135"/>
                      <a:pt x="2613" y="2110"/>
                      <a:pt x="2613" y="2079"/>
                    </a:cubicBezTo>
                    <a:cubicBezTo>
                      <a:pt x="2613" y="2048"/>
                      <a:pt x="2587" y="2022"/>
                      <a:pt x="2556" y="2022"/>
                    </a:cubicBezTo>
                    <a:cubicBezTo>
                      <a:pt x="2525" y="2022"/>
                      <a:pt x="2500" y="2048"/>
                      <a:pt x="2500" y="2079"/>
                    </a:cubicBezTo>
                    <a:close/>
                    <a:moveTo>
                      <a:pt x="2511" y="2138"/>
                    </a:moveTo>
                    <a:cubicBezTo>
                      <a:pt x="2500" y="2138"/>
                      <a:pt x="2494" y="2146"/>
                      <a:pt x="2494" y="2158"/>
                    </a:cubicBezTo>
                    <a:cubicBezTo>
                      <a:pt x="2494" y="2169"/>
                      <a:pt x="2503" y="2177"/>
                      <a:pt x="2511" y="2177"/>
                    </a:cubicBezTo>
                    <a:cubicBezTo>
                      <a:pt x="2523" y="2177"/>
                      <a:pt x="2528" y="2169"/>
                      <a:pt x="2528" y="2158"/>
                    </a:cubicBezTo>
                    <a:cubicBezTo>
                      <a:pt x="2528" y="2146"/>
                      <a:pt x="2520" y="2138"/>
                      <a:pt x="2511" y="2138"/>
                    </a:cubicBezTo>
                    <a:close/>
                    <a:moveTo>
                      <a:pt x="1258" y="1133"/>
                    </a:moveTo>
                    <a:cubicBezTo>
                      <a:pt x="1201" y="1133"/>
                      <a:pt x="1157" y="1179"/>
                      <a:pt x="1157" y="1235"/>
                    </a:cubicBezTo>
                    <a:cubicBezTo>
                      <a:pt x="1157" y="1292"/>
                      <a:pt x="1201" y="1336"/>
                      <a:pt x="1258" y="1336"/>
                    </a:cubicBezTo>
                    <a:cubicBezTo>
                      <a:pt x="1314" y="1336"/>
                      <a:pt x="1360" y="1292"/>
                      <a:pt x="1360" y="1235"/>
                    </a:cubicBezTo>
                    <a:cubicBezTo>
                      <a:pt x="1360" y="1179"/>
                      <a:pt x="1314" y="1133"/>
                      <a:pt x="1258" y="1133"/>
                    </a:cubicBezTo>
                    <a:close/>
                    <a:moveTo>
                      <a:pt x="1213" y="1794"/>
                    </a:moveTo>
                    <a:cubicBezTo>
                      <a:pt x="1156" y="1794"/>
                      <a:pt x="1111" y="1839"/>
                      <a:pt x="1111" y="1895"/>
                    </a:cubicBezTo>
                    <a:cubicBezTo>
                      <a:pt x="1111" y="1952"/>
                      <a:pt x="1156" y="1997"/>
                      <a:pt x="1213" y="1997"/>
                    </a:cubicBezTo>
                    <a:cubicBezTo>
                      <a:pt x="1269" y="1997"/>
                      <a:pt x="1315" y="1952"/>
                      <a:pt x="1315" y="1895"/>
                    </a:cubicBezTo>
                    <a:cubicBezTo>
                      <a:pt x="1315" y="1839"/>
                      <a:pt x="1269" y="1794"/>
                      <a:pt x="1213" y="1794"/>
                    </a:cubicBezTo>
                    <a:close/>
                    <a:moveTo>
                      <a:pt x="1284" y="2005"/>
                    </a:moveTo>
                    <a:cubicBezTo>
                      <a:pt x="1238" y="2005"/>
                      <a:pt x="1199" y="2042"/>
                      <a:pt x="1199" y="2090"/>
                    </a:cubicBezTo>
                    <a:cubicBezTo>
                      <a:pt x="1199" y="2138"/>
                      <a:pt x="1236" y="2175"/>
                      <a:pt x="1284" y="2175"/>
                    </a:cubicBezTo>
                    <a:cubicBezTo>
                      <a:pt x="1332" y="2175"/>
                      <a:pt x="1368" y="2138"/>
                      <a:pt x="1368" y="2090"/>
                    </a:cubicBezTo>
                    <a:cubicBezTo>
                      <a:pt x="1368" y="2042"/>
                      <a:pt x="1332" y="2005"/>
                      <a:pt x="1284" y="2005"/>
                    </a:cubicBezTo>
                    <a:close/>
                    <a:moveTo>
                      <a:pt x="1396" y="561"/>
                    </a:moveTo>
                    <a:cubicBezTo>
                      <a:pt x="1396" y="527"/>
                      <a:pt x="1368" y="499"/>
                      <a:pt x="1337" y="499"/>
                    </a:cubicBezTo>
                    <a:cubicBezTo>
                      <a:pt x="1303" y="499"/>
                      <a:pt x="1278" y="527"/>
                      <a:pt x="1278" y="561"/>
                    </a:cubicBezTo>
                    <a:cubicBezTo>
                      <a:pt x="1278" y="594"/>
                      <a:pt x="1306" y="623"/>
                      <a:pt x="1337" y="623"/>
                    </a:cubicBezTo>
                    <a:cubicBezTo>
                      <a:pt x="1368" y="623"/>
                      <a:pt x="1396" y="594"/>
                      <a:pt x="1396" y="561"/>
                    </a:cubicBezTo>
                    <a:close/>
                    <a:moveTo>
                      <a:pt x="1574" y="1588"/>
                    </a:moveTo>
                    <a:cubicBezTo>
                      <a:pt x="1574" y="1555"/>
                      <a:pt x="1546" y="1525"/>
                      <a:pt x="1515" y="1525"/>
                    </a:cubicBezTo>
                    <a:cubicBezTo>
                      <a:pt x="1481" y="1525"/>
                      <a:pt x="1456" y="1555"/>
                      <a:pt x="1456" y="1588"/>
                    </a:cubicBezTo>
                    <a:cubicBezTo>
                      <a:pt x="1456" y="1622"/>
                      <a:pt x="1484" y="1650"/>
                      <a:pt x="1515" y="1650"/>
                    </a:cubicBezTo>
                    <a:cubicBezTo>
                      <a:pt x="1546" y="1650"/>
                      <a:pt x="1574" y="1622"/>
                      <a:pt x="1574" y="1588"/>
                    </a:cubicBezTo>
                    <a:close/>
                    <a:moveTo>
                      <a:pt x="1275" y="1647"/>
                    </a:moveTo>
                    <a:cubicBezTo>
                      <a:pt x="1275" y="1613"/>
                      <a:pt x="1247" y="1585"/>
                      <a:pt x="1216" y="1585"/>
                    </a:cubicBezTo>
                    <a:cubicBezTo>
                      <a:pt x="1185" y="1585"/>
                      <a:pt x="1157" y="1613"/>
                      <a:pt x="1157" y="1647"/>
                    </a:cubicBezTo>
                    <a:cubicBezTo>
                      <a:pt x="1157" y="1681"/>
                      <a:pt x="1185" y="1709"/>
                      <a:pt x="1216" y="1709"/>
                    </a:cubicBezTo>
                    <a:cubicBezTo>
                      <a:pt x="1247" y="1709"/>
                      <a:pt x="1275" y="1681"/>
                      <a:pt x="1275" y="1647"/>
                    </a:cubicBezTo>
                    <a:close/>
                    <a:moveTo>
                      <a:pt x="1566" y="2087"/>
                    </a:moveTo>
                    <a:cubicBezTo>
                      <a:pt x="1566" y="2053"/>
                      <a:pt x="1538" y="2025"/>
                      <a:pt x="1507" y="2025"/>
                    </a:cubicBezTo>
                    <a:cubicBezTo>
                      <a:pt x="1473" y="2025"/>
                      <a:pt x="1447" y="2053"/>
                      <a:pt x="1447" y="2087"/>
                    </a:cubicBezTo>
                    <a:cubicBezTo>
                      <a:pt x="1447" y="2121"/>
                      <a:pt x="1476" y="2149"/>
                      <a:pt x="1507" y="2149"/>
                    </a:cubicBezTo>
                    <a:cubicBezTo>
                      <a:pt x="1538" y="2146"/>
                      <a:pt x="1566" y="2121"/>
                      <a:pt x="1566" y="2087"/>
                    </a:cubicBezTo>
                    <a:close/>
                    <a:moveTo>
                      <a:pt x="1047" y="925"/>
                    </a:moveTo>
                    <a:cubicBezTo>
                      <a:pt x="1007" y="925"/>
                      <a:pt x="973" y="959"/>
                      <a:pt x="973" y="999"/>
                    </a:cubicBezTo>
                    <a:cubicBezTo>
                      <a:pt x="973" y="1038"/>
                      <a:pt x="1007" y="1072"/>
                      <a:pt x="1047" y="1072"/>
                    </a:cubicBezTo>
                    <a:cubicBezTo>
                      <a:pt x="1086" y="1072"/>
                      <a:pt x="1120" y="1038"/>
                      <a:pt x="1120" y="999"/>
                    </a:cubicBezTo>
                    <a:cubicBezTo>
                      <a:pt x="1120" y="956"/>
                      <a:pt x="1086" y="925"/>
                      <a:pt x="1047" y="925"/>
                    </a:cubicBezTo>
                    <a:close/>
                    <a:moveTo>
                      <a:pt x="1111" y="1089"/>
                    </a:moveTo>
                    <a:cubicBezTo>
                      <a:pt x="1079" y="1089"/>
                      <a:pt x="1055" y="1114"/>
                      <a:pt x="1055" y="1145"/>
                    </a:cubicBezTo>
                    <a:cubicBezTo>
                      <a:pt x="1055" y="1177"/>
                      <a:pt x="1079" y="1201"/>
                      <a:pt x="1111" y="1201"/>
                    </a:cubicBezTo>
                    <a:cubicBezTo>
                      <a:pt x="1142" y="1201"/>
                      <a:pt x="1168" y="1177"/>
                      <a:pt x="1168" y="1145"/>
                    </a:cubicBezTo>
                    <a:cubicBezTo>
                      <a:pt x="1168" y="1114"/>
                      <a:pt x="1142" y="1089"/>
                      <a:pt x="1111" y="1089"/>
                    </a:cubicBezTo>
                    <a:close/>
                    <a:moveTo>
                      <a:pt x="1123" y="1280"/>
                    </a:moveTo>
                    <a:cubicBezTo>
                      <a:pt x="1095" y="1280"/>
                      <a:pt x="1072" y="1303"/>
                      <a:pt x="1072" y="1334"/>
                    </a:cubicBezTo>
                    <a:cubicBezTo>
                      <a:pt x="1072" y="1365"/>
                      <a:pt x="1095" y="1387"/>
                      <a:pt x="1123" y="1387"/>
                    </a:cubicBezTo>
                    <a:cubicBezTo>
                      <a:pt x="1151" y="1387"/>
                      <a:pt x="1174" y="1365"/>
                      <a:pt x="1174" y="1334"/>
                    </a:cubicBezTo>
                    <a:cubicBezTo>
                      <a:pt x="1174" y="1303"/>
                      <a:pt x="1151" y="1280"/>
                      <a:pt x="1123" y="1280"/>
                    </a:cubicBezTo>
                    <a:close/>
                    <a:moveTo>
                      <a:pt x="1258" y="875"/>
                    </a:moveTo>
                    <a:cubicBezTo>
                      <a:pt x="1188" y="875"/>
                      <a:pt x="1131" y="931"/>
                      <a:pt x="1131" y="1002"/>
                    </a:cubicBezTo>
                    <a:cubicBezTo>
                      <a:pt x="1131" y="1072"/>
                      <a:pt x="1187" y="1128"/>
                      <a:pt x="1258" y="1128"/>
                    </a:cubicBezTo>
                    <a:cubicBezTo>
                      <a:pt x="1328" y="1128"/>
                      <a:pt x="1385" y="1072"/>
                      <a:pt x="1385" y="1002"/>
                    </a:cubicBezTo>
                    <a:cubicBezTo>
                      <a:pt x="1382" y="934"/>
                      <a:pt x="1326" y="875"/>
                      <a:pt x="1258" y="875"/>
                    </a:cubicBezTo>
                    <a:close/>
                    <a:moveTo>
                      <a:pt x="1021" y="1613"/>
                    </a:moveTo>
                    <a:cubicBezTo>
                      <a:pt x="993" y="1613"/>
                      <a:pt x="973" y="1636"/>
                      <a:pt x="973" y="1661"/>
                    </a:cubicBezTo>
                    <a:cubicBezTo>
                      <a:pt x="973" y="1686"/>
                      <a:pt x="995" y="1709"/>
                      <a:pt x="1021" y="1709"/>
                    </a:cubicBezTo>
                    <a:cubicBezTo>
                      <a:pt x="1046" y="1709"/>
                      <a:pt x="1069" y="1686"/>
                      <a:pt x="1069" y="1661"/>
                    </a:cubicBezTo>
                    <a:cubicBezTo>
                      <a:pt x="1069" y="1636"/>
                      <a:pt x="1049" y="1613"/>
                      <a:pt x="1021" y="1613"/>
                    </a:cubicBezTo>
                    <a:close/>
                    <a:moveTo>
                      <a:pt x="1069" y="1393"/>
                    </a:moveTo>
                    <a:cubicBezTo>
                      <a:pt x="1016" y="1393"/>
                      <a:pt x="970" y="1439"/>
                      <a:pt x="970" y="1492"/>
                    </a:cubicBezTo>
                    <a:cubicBezTo>
                      <a:pt x="970" y="1546"/>
                      <a:pt x="1015" y="1590"/>
                      <a:pt x="1069" y="1590"/>
                    </a:cubicBezTo>
                    <a:cubicBezTo>
                      <a:pt x="1122" y="1590"/>
                      <a:pt x="1168" y="1546"/>
                      <a:pt x="1168" y="1492"/>
                    </a:cubicBezTo>
                    <a:cubicBezTo>
                      <a:pt x="1168" y="1439"/>
                      <a:pt x="1126" y="1393"/>
                      <a:pt x="1069" y="1393"/>
                    </a:cubicBezTo>
                    <a:close/>
                    <a:moveTo>
                      <a:pt x="1337" y="1410"/>
                    </a:moveTo>
                    <a:cubicBezTo>
                      <a:pt x="1286" y="1410"/>
                      <a:pt x="1244" y="1452"/>
                      <a:pt x="1244" y="1503"/>
                    </a:cubicBezTo>
                    <a:cubicBezTo>
                      <a:pt x="1244" y="1554"/>
                      <a:pt x="1286" y="1596"/>
                      <a:pt x="1337" y="1596"/>
                    </a:cubicBezTo>
                    <a:cubicBezTo>
                      <a:pt x="1388" y="1596"/>
                      <a:pt x="1430" y="1554"/>
                      <a:pt x="1430" y="1503"/>
                    </a:cubicBezTo>
                    <a:cubicBezTo>
                      <a:pt x="1430" y="1452"/>
                      <a:pt x="1388" y="1410"/>
                      <a:pt x="1337" y="1410"/>
                    </a:cubicBezTo>
                    <a:close/>
                    <a:moveTo>
                      <a:pt x="1391" y="1672"/>
                    </a:moveTo>
                    <a:cubicBezTo>
                      <a:pt x="1360" y="1672"/>
                      <a:pt x="1337" y="1698"/>
                      <a:pt x="1337" y="1726"/>
                    </a:cubicBezTo>
                    <a:cubicBezTo>
                      <a:pt x="1337" y="1754"/>
                      <a:pt x="1363" y="1779"/>
                      <a:pt x="1391" y="1779"/>
                    </a:cubicBezTo>
                    <a:cubicBezTo>
                      <a:pt x="1422" y="1779"/>
                      <a:pt x="1444" y="1754"/>
                      <a:pt x="1444" y="1726"/>
                    </a:cubicBezTo>
                    <a:cubicBezTo>
                      <a:pt x="1444" y="1698"/>
                      <a:pt x="1419" y="1672"/>
                      <a:pt x="1391" y="1672"/>
                    </a:cubicBezTo>
                    <a:close/>
                    <a:moveTo>
                      <a:pt x="973" y="1794"/>
                    </a:moveTo>
                    <a:cubicBezTo>
                      <a:pt x="973" y="1825"/>
                      <a:pt x="999" y="1847"/>
                      <a:pt x="1027" y="1847"/>
                    </a:cubicBezTo>
                    <a:cubicBezTo>
                      <a:pt x="1055" y="1847"/>
                      <a:pt x="1080" y="1822"/>
                      <a:pt x="1080" y="1794"/>
                    </a:cubicBezTo>
                    <a:cubicBezTo>
                      <a:pt x="1080" y="1763"/>
                      <a:pt x="1055" y="1740"/>
                      <a:pt x="1027" y="1740"/>
                    </a:cubicBezTo>
                    <a:cubicBezTo>
                      <a:pt x="999" y="1740"/>
                      <a:pt x="973" y="1763"/>
                      <a:pt x="973" y="1794"/>
                    </a:cubicBezTo>
                    <a:close/>
                    <a:moveTo>
                      <a:pt x="1032" y="1926"/>
                    </a:moveTo>
                    <a:cubicBezTo>
                      <a:pt x="998" y="1926"/>
                      <a:pt x="968" y="1954"/>
                      <a:pt x="968" y="1991"/>
                    </a:cubicBezTo>
                    <a:cubicBezTo>
                      <a:pt x="968" y="2028"/>
                      <a:pt x="996" y="2056"/>
                      <a:pt x="1032" y="2056"/>
                    </a:cubicBezTo>
                    <a:cubicBezTo>
                      <a:pt x="1066" y="2056"/>
                      <a:pt x="1097" y="2028"/>
                      <a:pt x="1097" y="1991"/>
                    </a:cubicBezTo>
                    <a:cubicBezTo>
                      <a:pt x="1097" y="1954"/>
                      <a:pt x="1065" y="1926"/>
                      <a:pt x="1032" y="1926"/>
                    </a:cubicBezTo>
                    <a:close/>
                    <a:moveTo>
                      <a:pt x="1416" y="152"/>
                    </a:moveTo>
                    <a:cubicBezTo>
                      <a:pt x="1416" y="197"/>
                      <a:pt x="1453" y="237"/>
                      <a:pt x="1501" y="237"/>
                    </a:cubicBezTo>
                    <a:cubicBezTo>
                      <a:pt x="1549" y="237"/>
                      <a:pt x="1586" y="200"/>
                      <a:pt x="1586" y="152"/>
                    </a:cubicBezTo>
                    <a:cubicBezTo>
                      <a:pt x="1586" y="104"/>
                      <a:pt x="1549" y="68"/>
                      <a:pt x="1501" y="68"/>
                    </a:cubicBezTo>
                    <a:cubicBezTo>
                      <a:pt x="1453" y="68"/>
                      <a:pt x="1416" y="107"/>
                      <a:pt x="1416" y="152"/>
                    </a:cubicBezTo>
                    <a:close/>
                    <a:moveTo>
                      <a:pt x="1591" y="161"/>
                    </a:moveTo>
                    <a:cubicBezTo>
                      <a:pt x="1591" y="183"/>
                      <a:pt x="1608" y="200"/>
                      <a:pt x="1631" y="200"/>
                    </a:cubicBezTo>
                    <a:cubicBezTo>
                      <a:pt x="1653" y="200"/>
                      <a:pt x="1670" y="183"/>
                      <a:pt x="1670" y="161"/>
                    </a:cubicBezTo>
                    <a:cubicBezTo>
                      <a:pt x="1670" y="138"/>
                      <a:pt x="1653" y="121"/>
                      <a:pt x="1631" y="121"/>
                    </a:cubicBezTo>
                    <a:cubicBezTo>
                      <a:pt x="1608" y="121"/>
                      <a:pt x="1591" y="138"/>
                      <a:pt x="1591" y="161"/>
                    </a:cubicBezTo>
                    <a:close/>
                    <a:moveTo>
                      <a:pt x="1171" y="590"/>
                    </a:moveTo>
                    <a:cubicBezTo>
                      <a:pt x="1227" y="590"/>
                      <a:pt x="1272" y="544"/>
                      <a:pt x="1272" y="488"/>
                    </a:cubicBezTo>
                    <a:cubicBezTo>
                      <a:pt x="1272" y="432"/>
                      <a:pt x="1227" y="386"/>
                      <a:pt x="1171" y="386"/>
                    </a:cubicBezTo>
                    <a:cubicBezTo>
                      <a:pt x="1114" y="386"/>
                      <a:pt x="1069" y="432"/>
                      <a:pt x="1069" y="488"/>
                    </a:cubicBezTo>
                    <a:cubicBezTo>
                      <a:pt x="1069" y="544"/>
                      <a:pt x="1114" y="590"/>
                      <a:pt x="1171" y="590"/>
                    </a:cubicBezTo>
                    <a:close/>
                    <a:moveTo>
                      <a:pt x="1301" y="341"/>
                    </a:moveTo>
                    <a:cubicBezTo>
                      <a:pt x="1357" y="341"/>
                      <a:pt x="1402" y="296"/>
                      <a:pt x="1402" y="240"/>
                    </a:cubicBezTo>
                    <a:cubicBezTo>
                      <a:pt x="1402" y="183"/>
                      <a:pt x="1357" y="138"/>
                      <a:pt x="1301" y="138"/>
                    </a:cubicBezTo>
                    <a:cubicBezTo>
                      <a:pt x="1244" y="138"/>
                      <a:pt x="1199" y="183"/>
                      <a:pt x="1199" y="240"/>
                    </a:cubicBezTo>
                    <a:cubicBezTo>
                      <a:pt x="1199" y="296"/>
                      <a:pt x="1244" y="341"/>
                      <a:pt x="1301" y="341"/>
                    </a:cubicBezTo>
                    <a:close/>
                    <a:moveTo>
                      <a:pt x="1120" y="344"/>
                    </a:moveTo>
                    <a:cubicBezTo>
                      <a:pt x="1120" y="327"/>
                      <a:pt x="1106" y="310"/>
                      <a:pt x="1086" y="310"/>
                    </a:cubicBezTo>
                    <a:cubicBezTo>
                      <a:pt x="1069" y="310"/>
                      <a:pt x="1052" y="324"/>
                      <a:pt x="1052" y="344"/>
                    </a:cubicBezTo>
                    <a:cubicBezTo>
                      <a:pt x="1052" y="364"/>
                      <a:pt x="1066" y="378"/>
                      <a:pt x="1086" y="378"/>
                    </a:cubicBezTo>
                    <a:cubicBezTo>
                      <a:pt x="1106" y="378"/>
                      <a:pt x="1120" y="364"/>
                      <a:pt x="1120" y="344"/>
                    </a:cubicBezTo>
                    <a:close/>
                    <a:moveTo>
                      <a:pt x="1165" y="353"/>
                    </a:moveTo>
                    <a:cubicBezTo>
                      <a:pt x="1187" y="353"/>
                      <a:pt x="1205" y="335"/>
                      <a:pt x="1205" y="313"/>
                    </a:cubicBezTo>
                    <a:cubicBezTo>
                      <a:pt x="1205" y="290"/>
                      <a:pt x="1187" y="274"/>
                      <a:pt x="1165" y="274"/>
                    </a:cubicBezTo>
                    <a:cubicBezTo>
                      <a:pt x="1142" y="274"/>
                      <a:pt x="1126" y="291"/>
                      <a:pt x="1126" y="313"/>
                    </a:cubicBezTo>
                    <a:cubicBezTo>
                      <a:pt x="1126" y="333"/>
                      <a:pt x="1142" y="353"/>
                      <a:pt x="1165" y="353"/>
                    </a:cubicBezTo>
                    <a:close/>
                    <a:moveTo>
                      <a:pt x="1134" y="254"/>
                    </a:moveTo>
                    <a:cubicBezTo>
                      <a:pt x="1151" y="254"/>
                      <a:pt x="1165" y="240"/>
                      <a:pt x="1165" y="223"/>
                    </a:cubicBezTo>
                    <a:cubicBezTo>
                      <a:pt x="1165" y="206"/>
                      <a:pt x="1151" y="192"/>
                      <a:pt x="1134" y="192"/>
                    </a:cubicBezTo>
                    <a:cubicBezTo>
                      <a:pt x="1117" y="192"/>
                      <a:pt x="1103" y="206"/>
                      <a:pt x="1103" y="223"/>
                    </a:cubicBezTo>
                    <a:cubicBezTo>
                      <a:pt x="1103" y="240"/>
                      <a:pt x="1117" y="254"/>
                      <a:pt x="1134" y="254"/>
                    </a:cubicBezTo>
                    <a:close/>
                    <a:moveTo>
                      <a:pt x="1518" y="262"/>
                    </a:moveTo>
                    <a:cubicBezTo>
                      <a:pt x="1461" y="262"/>
                      <a:pt x="1419" y="307"/>
                      <a:pt x="1419" y="364"/>
                    </a:cubicBezTo>
                    <a:cubicBezTo>
                      <a:pt x="1419" y="420"/>
                      <a:pt x="1464" y="465"/>
                      <a:pt x="1518" y="465"/>
                    </a:cubicBezTo>
                    <a:cubicBezTo>
                      <a:pt x="1571" y="465"/>
                      <a:pt x="1617" y="420"/>
                      <a:pt x="1617" y="364"/>
                    </a:cubicBezTo>
                    <a:cubicBezTo>
                      <a:pt x="1617" y="307"/>
                      <a:pt x="1574" y="262"/>
                      <a:pt x="1518" y="262"/>
                    </a:cubicBezTo>
                    <a:close/>
                    <a:moveTo>
                      <a:pt x="1639" y="209"/>
                    </a:moveTo>
                    <a:cubicBezTo>
                      <a:pt x="1622" y="209"/>
                      <a:pt x="1608" y="223"/>
                      <a:pt x="1608" y="240"/>
                    </a:cubicBezTo>
                    <a:cubicBezTo>
                      <a:pt x="1608" y="257"/>
                      <a:pt x="1622" y="271"/>
                      <a:pt x="1639" y="271"/>
                    </a:cubicBezTo>
                    <a:cubicBezTo>
                      <a:pt x="1656" y="271"/>
                      <a:pt x="1670" y="257"/>
                      <a:pt x="1670" y="240"/>
                    </a:cubicBezTo>
                    <a:cubicBezTo>
                      <a:pt x="1670" y="223"/>
                      <a:pt x="1656" y="209"/>
                      <a:pt x="1639" y="209"/>
                    </a:cubicBezTo>
                    <a:close/>
                    <a:moveTo>
                      <a:pt x="1334" y="378"/>
                    </a:moveTo>
                    <a:cubicBezTo>
                      <a:pt x="1314" y="378"/>
                      <a:pt x="1301" y="395"/>
                      <a:pt x="1301" y="412"/>
                    </a:cubicBezTo>
                    <a:cubicBezTo>
                      <a:pt x="1301" y="429"/>
                      <a:pt x="1314" y="446"/>
                      <a:pt x="1334" y="446"/>
                    </a:cubicBezTo>
                    <a:cubicBezTo>
                      <a:pt x="1353" y="446"/>
                      <a:pt x="1368" y="429"/>
                      <a:pt x="1368" y="412"/>
                    </a:cubicBezTo>
                    <a:cubicBezTo>
                      <a:pt x="1368" y="395"/>
                      <a:pt x="1353" y="378"/>
                      <a:pt x="1334" y="378"/>
                    </a:cubicBezTo>
                    <a:close/>
                    <a:moveTo>
                      <a:pt x="1515" y="497"/>
                    </a:moveTo>
                    <a:cubicBezTo>
                      <a:pt x="1461" y="497"/>
                      <a:pt x="1416" y="541"/>
                      <a:pt x="1416" y="595"/>
                    </a:cubicBezTo>
                    <a:cubicBezTo>
                      <a:pt x="1416" y="648"/>
                      <a:pt x="1461" y="694"/>
                      <a:pt x="1515" y="694"/>
                    </a:cubicBezTo>
                    <a:cubicBezTo>
                      <a:pt x="1569" y="694"/>
                      <a:pt x="1614" y="648"/>
                      <a:pt x="1614" y="595"/>
                    </a:cubicBezTo>
                    <a:cubicBezTo>
                      <a:pt x="1614" y="541"/>
                      <a:pt x="1569" y="497"/>
                      <a:pt x="1515" y="497"/>
                    </a:cubicBezTo>
                    <a:close/>
                    <a:moveTo>
                      <a:pt x="1275" y="669"/>
                    </a:moveTo>
                    <a:cubicBezTo>
                      <a:pt x="1255" y="669"/>
                      <a:pt x="1241" y="685"/>
                      <a:pt x="1241" y="705"/>
                    </a:cubicBezTo>
                    <a:cubicBezTo>
                      <a:pt x="1241" y="724"/>
                      <a:pt x="1258" y="742"/>
                      <a:pt x="1275" y="742"/>
                    </a:cubicBezTo>
                    <a:cubicBezTo>
                      <a:pt x="1295" y="742"/>
                      <a:pt x="1309" y="724"/>
                      <a:pt x="1309" y="705"/>
                    </a:cubicBezTo>
                    <a:cubicBezTo>
                      <a:pt x="1309" y="685"/>
                      <a:pt x="1295" y="669"/>
                      <a:pt x="1275" y="669"/>
                    </a:cubicBezTo>
                    <a:close/>
                    <a:moveTo>
                      <a:pt x="1492" y="734"/>
                    </a:moveTo>
                    <a:cubicBezTo>
                      <a:pt x="1418" y="734"/>
                      <a:pt x="1360" y="792"/>
                      <a:pt x="1360" y="866"/>
                    </a:cubicBezTo>
                    <a:cubicBezTo>
                      <a:pt x="1360" y="939"/>
                      <a:pt x="1418" y="999"/>
                      <a:pt x="1492" y="999"/>
                    </a:cubicBezTo>
                    <a:cubicBezTo>
                      <a:pt x="1565" y="999"/>
                      <a:pt x="1625" y="940"/>
                      <a:pt x="1625" y="866"/>
                    </a:cubicBezTo>
                    <a:cubicBezTo>
                      <a:pt x="1622" y="793"/>
                      <a:pt x="1565" y="734"/>
                      <a:pt x="1492" y="734"/>
                    </a:cubicBezTo>
                    <a:close/>
                    <a:moveTo>
                      <a:pt x="1244" y="801"/>
                    </a:moveTo>
                    <a:cubicBezTo>
                      <a:pt x="1236" y="801"/>
                      <a:pt x="1227" y="809"/>
                      <a:pt x="1227" y="818"/>
                    </a:cubicBezTo>
                    <a:cubicBezTo>
                      <a:pt x="1227" y="826"/>
                      <a:pt x="1235" y="835"/>
                      <a:pt x="1244" y="835"/>
                    </a:cubicBezTo>
                    <a:cubicBezTo>
                      <a:pt x="1252" y="835"/>
                      <a:pt x="1261" y="826"/>
                      <a:pt x="1261" y="818"/>
                    </a:cubicBezTo>
                    <a:cubicBezTo>
                      <a:pt x="1261" y="809"/>
                      <a:pt x="1253" y="801"/>
                      <a:pt x="1244" y="801"/>
                    </a:cubicBezTo>
                    <a:close/>
                    <a:moveTo>
                      <a:pt x="1459" y="1016"/>
                    </a:moveTo>
                    <a:cubicBezTo>
                      <a:pt x="1442" y="1016"/>
                      <a:pt x="1428" y="1030"/>
                      <a:pt x="1428" y="1047"/>
                    </a:cubicBezTo>
                    <a:cubicBezTo>
                      <a:pt x="1428" y="1064"/>
                      <a:pt x="1442" y="1078"/>
                      <a:pt x="1459" y="1078"/>
                    </a:cubicBezTo>
                    <a:cubicBezTo>
                      <a:pt x="1476" y="1078"/>
                      <a:pt x="1490" y="1064"/>
                      <a:pt x="1490" y="1047"/>
                    </a:cubicBezTo>
                    <a:cubicBezTo>
                      <a:pt x="1490" y="1030"/>
                      <a:pt x="1476" y="1016"/>
                      <a:pt x="1459" y="1016"/>
                    </a:cubicBezTo>
                    <a:close/>
                    <a:moveTo>
                      <a:pt x="1614" y="1052"/>
                    </a:moveTo>
                    <a:cubicBezTo>
                      <a:pt x="1583" y="1052"/>
                      <a:pt x="1557" y="1078"/>
                      <a:pt x="1557" y="1109"/>
                    </a:cubicBezTo>
                    <a:cubicBezTo>
                      <a:pt x="1557" y="1139"/>
                      <a:pt x="1583" y="1164"/>
                      <a:pt x="1614" y="1164"/>
                    </a:cubicBezTo>
                    <a:cubicBezTo>
                      <a:pt x="1645" y="1164"/>
                      <a:pt x="1670" y="1139"/>
                      <a:pt x="1670" y="1109"/>
                    </a:cubicBezTo>
                    <a:cubicBezTo>
                      <a:pt x="1667" y="1078"/>
                      <a:pt x="1642" y="1052"/>
                      <a:pt x="1614" y="1052"/>
                    </a:cubicBezTo>
                    <a:close/>
                    <a:moveTo>
                      <a:pt x="1391" y="1184"/>
                    </a:moveTo>
                    <a:cubicBezTo>
                      <a:pt x="1391" y="1198"/>
                      <a:pt x="1402" y="1212"/>
                      <a:pt x="1419" y="1212"/>
                    </a:cubicBezTo>
                    <a:cubicBezTo>
                      <a:pt x="1433" y="1212"/>
                      <a:pt x="1443" y="1205"/>
                      <a:pt x="1446" y="1193"/>
                    </a:cubicBezTo>
                    <a:cubicBezTo>
                      <a:pt x="1455" y="1216"/>
                      <a:pt x="1478" y="1232"/>
                      <a:pt x="1504" y="1232"/>
                    </a:cubicBezTo>
                    <a:cubicBezTo>
                      <a:pt x="1538" y="1232"/>
                      <a:pt x="1566" y="1204"/>
                      <a:pt x="1566" y="1170"/>
                    </a:cubicBezTo>
                    <a:cubicBezTo>
                      <a:pt x="1566" y="1136"/>
                      <a:pt x="1538" y="1109"/>
                      <a:pt x="1504" y="1109"/>
                    </a:cubicBezTo>
                    <a:cubicBezTo>
                      <a:pt x="1471" y="1109"/>
                      <a:pt x="1443" y="1135"/>
                      <a:pt x="1442" y="1167"/>
                    </a:cubicBezTo>
                    <a:cubicBezTo>
                      <a:pt x="1437" y="1161"/>
                      <a:pt x="1429" y="1156"/>
                      <a:pt x="1419" y="1156"/>
                    </a:cubicBezTo>
                    <a:cubicBezTo>
                      <a:pt x="1402" y="1156"/>
                      <a:pt x="1391" y="1170"/>
                      <a:pt x="1391" y="1184"/>
                    </a:cubicBezTo>
                    <a:close/>
                    <a:moveTo>
                      <a:pt x="1560" y="1754"/>
                    </a:moveTo>
                    <a:cubicBezTo>
                      <a:pt x="1529" y="1754"/>
                      <a:pt x="1504" y="1780"/>
                      <a:pt x="1504" y="1811"/>
                    </a:cubicBezTo>
                    <a:cubicBezTo>
                      <a:pt x="1504" y="1843"/>
                      <a:pt x="1529" y="1867"/>
                      <a:pt x="1560" y="1867"/>
                    </a:cubicBezTo>
                    <a:cubicBezTo>
                      <a:pt x="1591" y="1867"/>
                      <a:pt x="1617" y="1843"/>
                      <a:pt x="1617" y="1811"/>
                    </a:cubicBezTo>
                    <a:cubicBezTo>
                      <a:pt x="1617" y="1780"/>
                      <a:pt x="1591" y="1754"/>
                      <a:pt x="1560" y="1754"/>
                    </a:cubicBezTo>
                    <a:close/>
                    <a:moveTo>
                      <a:pt x="1523" y="1969"/>
                    </a:moveTo>
                    <a:cubicBezTo>
                      <a:pt x="1523" y="1981"/>
                      <a:pt x="1532" y="1988"/>
                      <a:pt x="1543" y="1988"/>
                    </a:cubicBezTo>
                    <a:cubicBezTo>
                      <a:pt x="1555" y="1988"/>
                      <a:pt x="1563" y="1981"/>
                      <a:pt x="1563" y="1969"/>
                    </a:cubicBezTo>
                    <a:cubicBezTo>
                      <a:pt x="1563" y="1958"/>
                      <a:pt x="1555" y="1949"/>
                      <a:pt x="1543" y="1949"/>
                    </a:cubicBezTo>
                    <a:cubicBezTo>
                      <a:pt x="1532" y="1949"/>
                      <a:pt x="1523" y="1958"/>
                      <a:pt x="1523" y="1969"/>
                    </a:cubicBezTo>
                    <a:close/>
                    <a:moveTo>
                      <a:pt x="1041" y="2124"/>
                    </a:moveTo>
                    <a:cubicBezTo>
                      <a:pt x="1041" y="2152"/>
                      <a:pt x="1063" y="2172"/>
                      <a:pt x="1089" y="2172"/>
                    </a:cubicBezTo>
                    <a:cubicBezTo>
                      <a:pt x="1117" y="2172"/>
                      <a:pt x="1137" y="2150"/>
                      <a:pt x="1137" y="2124"/>
                    </a:cubicBezTo>
                    <a:cubicBezTo>
                      <a:pt x="1137" y="2099"/>
                      <a:pt x="1114" y="2076"/>
                      <a:pt x="1089" y="2076"/>
                    </a:cubicBezTo>
                    <a:cubicBezTo>
                      <a:pt x="1063" y="2076"/>
                      <a:pt x="1041" y="2098"/>
                      <a:pt x="1041" y="2124"/>
                    </a:cubicBezTo>
                    <a:close/>
                    <a:moveTo>
                      <a:pt x="1459" y="1833"/>
                    </a:moveTo>
                    <a:cubicBezTo>
                      <a:pt x="1430" y="1833"/>
                      <a:pt x="1405" y="1856"/>
                      <a:pt x="1405" y="1887"/>
                    </a:cubicBezTo>
                    <a:cubicBezTo>
                      <a:pt x="1405" y="1918"/>
                      <a:pt x="1428" y="1940"/>
                      <a:pt x="1459" y="1940"/>
                    </a:cubicBezTo>
                    <a:cubicBezTo>
                      <a:pt x="1487" y="1940"/>
                      <a:pt x="1512" y="1918"/>
                      <a:pt x="1512" y="1887"/>
                    </a:cubicBezTo>
                    <a:cubicBezTo>
                      <a:pt x="1512" y="1856"/>
                      <a:pt x="1490" y="1833"/>
                      <a:pt x="1459" y="1833"/>
                    </a:cubicBezTo>
                    <a:close/>
                    <a:moveTo>
                      <a:pt x="1416" y="2000"/>
                    </a:moveTo>
                    <a:cubicBezTo>
                      <a:pt x="1416" y="2012"/>
                      <a:pt x="1425" y="2019"/>
                      <a:pt x="1436" y="2019"/>
                    </a:cubicBezTo>
                    <a:cubicBezTo>
                      <a:pt x="1447" y="2019"/>
                      <a:pt x="1456" y="2011"/>
                      <a:pt x="1456" y="2000"/>
                    </a:cubicBezTo>
                    <a:cubicBezTo>
                      <a:pt x="1456" y="1988"/>
                      <a:pt x="1447" y="1980"/>
                      <a:pt x="1436" y="1980"/>
                    </a:cubicBezTo>
                    <a:cubicBezTo>
                      <a:pt x="1425" y="1980"/>
                      <a:pt x="1416" y="1989"/>
                      <a:pt x="1416" y="2000"/>
                    </a:cubicBezTo>
                    <a:close/>
                    <a:moveTo>
                      <a:pt x="1016" y="149"/>
                    </a:moveTo>
                    <a:cubicBezTo>
                      <a:pt x="990" y="149"/>
                      <a:pt x="970" y="169"/>
                      <a:pt x="970" y="195"/>
                    </a:cubicBezTo>
                    <a:cubicBezTo>
                      <a:pt x="970" y="220"/>
                      <a:pt x="990" y="240"/>
                      <a:pt x="1016" y="240"/>
                    </a:cubicBezTo>
                    <a:cubicBezTo>
                      <a:pt x="1041" y="240"/>
                      <a:pt x="1061" y="220"/>
                      <a:pt x="1061" y="195"/>
                    </a:cubicBezTo>
                    <a:cubicBezTo>
                      <a:pt x="1061" y="169"/>
                      <a:pt x="1041" y="149"/>
                      <a:pt x="1016" y="149"/>
                    </a:cubicBezTo>
                    <a:close/>
                    <a:moveTo>
                      <a:pt x="1021" y="276"/>
                    </a:moveTo>
                    <a:cubicBezTo>
                      <a:pt x="1004" y="276"/>
                      <a:pt x="990" y="290"/>
                      <a:pt x="990" y="307"/>
                    </a:cubicBezTo>
                    <a:cubicBezTo>
                      <a:pt x="990" y="323"/>
                      <a:pt x="1004" y="338"/>
                      <a:pt x="1021" y="338"/>
                    </a:cubicBezTo>
                    <a:cubicBezTo>
                      <a:pt x="1038" y="338"/>
                      <a:pt x="1052" y="323"/>
                      <a:pt x="1052" y="307"/>
                    </a:cubicBezTo>
                    <a:cubicBezTo>
                      <a:pt x="1052" y="290"/>
                      <a:pt x="1035" y="276"/>
                      <a:pt x="1021" y="276"/>
                    </a:cubicBezTo>
                    <a:close/>
                    <a:moveTo>
                      <a:pt x="1097" y="271"/>
                    </a:moveTo>
                    <a:cubicBezTo>
                      <a:pt x="1094" y="271"/>
                      <a:pt x="1092" y="273"/>
                      <a:pt x="1092" y="276"/>
                    </a:cubicBezTo>
                    <a:cubicBezTo>
                      <a:pt x="1092" y="278"/>
                      <a:pt x="1094" y="282"/>
                      <a:pt x="1097" y="282"/>
                    </a:cubicBezTo>
                    <a:cubicBezTo>
                      <a:pt x="1099" y="282"/>
                      <a:pt x="1103" y="279"/>
                      <a:pt x="1103" y="276"/>
                    </a:cubicBezTo>
                    <a:cubicBezTo>
                      <a:pt x="1103" y="274"/>
                      <a:pt x="1099" y="271"/>
                      <a:pt x="1097" y="271"/>
                    </a:cubicBezTo>
                    <a:close/>
                    <a:moveTo>
                      <a:pt x="1007" y="384"/>
                    </a:moveTo>
                    <a:cubicBezTo>
                      <a:pt x="1001" y="384"/>
                      <a:pt x="996" y="389"/>
                      <a:pt x="996" y="395"/>
                    </a:cubicBezTo>
                    <a:cubicBezTo>
                      <a:pt x="996" y="401"/>
                      <a:pt x="1001" y="406"/>
                      <a:pt x="1007" y="406"/>
                    </a:cubicBezTo>
                    <a:cubicBezTo>
                      <a:pt x="1013" y="406"/>
                      <a:pt x="1018" y="401"/>
                      <a:pt x="1018" y="395"/>
                    </a:cubicBezTo>
                    <a:cubicBezTo>
                      <a:pt x="1018" y="389"/>
                      <a:pt x="1013" y="384"/>
                      <a:pt x="1007" y="384"/>
                    </a:cubicBezTo>
                    <a:close/>
                    <a:moveTo>
                      <a:pt x="1072" y="584"/>
                    </a:moveTo>
                    <a:cubicBezTo>
                      <a:pt x="1018" y="584"/>
                      <a:pt x="973" y="629"/>
                      <a:pt x="973" y="683"/>
                    </a:cubicBezTo>
                    <a:cubicBezTo>
                      <a:pt x="973" y="736"/>
                      <a:pt x="1018" y="782"/>
                      <a:pt x="1072" y="782"/>
                    </a:cubicBezTo>
                    <a:cubicBezTo>
                      <a:pt x="1126" y="782"/>
                      <a:pt x="1171" y="736"/>
                      <a:pt x="1171" y="683"/>
                    </a:cubicBezTo>
                    <a:cubicBezTo>
                      <a:pt x="1171" y="629"/>
                      <a:pt x="1126" y="584"/>
                      <a:pt x="1072" y="584"/>
                    </a:cubicBezTo>
                    <a:close/>
                    <a:moveTo>
                      <a:pt x="1069" y="849"/>
                    </a:moveTo>
                    <a:cubicBezTo>
                      <a:pt x="1055" y="849"/>
                      <a:pt x="1041" y="861"/>
                      <a:pt x="1041" y="877"/>
                    </a:cubicBezTo>
                    <a:cubicBezTo>
                      <a:pt x="1041" y="892"/>
                      <a:pt x="1052" y="906"/>
                      <a:pt x="1069" y="906"/>
                    </a:cubicBezTo>
                    <a:cubicBezTo>
                      <a:pt x="1086" y="906"/>
                      <a:pt x="1097" y="893"/>
                      <a:pt x="1097" y="877"/>
                    </a:cubicBezTo>
                    <a:cubicBezTo>
                      <a:pt x="1097" y="860"/>
                      <a:pt x="1086" y="849"/>
                      <a:pt x="1069" y="849"/>
                    </a:cubicBezTo>
                    <a:close/>
                    <a:moveTo>
                      <a:pt x="1334" y="688"/>
                    </a:moveTo>
                    <a:cubicBezTo>
                      <a:pt x="1334" y="700"/>
                      <a:pt x="1343" y="708"/>
                      <a:pt x="1354" y="708"/>
                    </a:cubicBezTo>
                    <a:cubicBezTo>
                      <a:pt x="1365" y="708"/>
                      <a:pt x="1374" y="699"/>
                      <a:pt x="1374" y="688"/>
                    </a:cubicBezTo>
                    <a:cubicBezTo>
                      <a:pt x="1374" y="676"/>
                      <a:pt x="1365" y="669"/>
                      <a:pt x="1354" y="669"/>
                    </a:cubicBezTo>
                    <a:cubicBezTo>
                      <a:pt x="1343" y="669"/>
                      <a:pt x="1334" y="680"/>
                      <a:pt x="1334" y="688"/>
                    </a:cubicBezTo>
                    <a:close/>
                    <a:moveTo>
                      <a:pt x="1233" y="632"/>
                    </a:moveTo>
                    <a:cubicBezTo>
                      <a:pt x="1230" y="632"/>
                      <a:pt x="1227" y="635"/>
                      <a:pt x="1227" y="640"/>
                    </a:cubicBezTo>
                    <a:cubicBezTo>
                      <a:pt x="1227" y="643"/>
                      <a:pt x="1230" y="649"/>
                      <a:pt x="1233" y="649"/>
                    </a:cubicBezTo>
                    <a:cubicBezTo>
                      <a:pt x="1236" y="649"/>
                      <a:pt x="1238" y="646"/>
                      <a:pt x="1238" y="640"/>
                    </a:cubicBezTo>
                    <a:cubicBezTo>
                      <a:pt x="1241" y="635"/>
                      <a:pt x="1238" y="632"/>
                      <a:pt x="1233" y="632"/>
                    </a:cubicBezTo>
                    <a:close/>
                    <a:moveTo>
                      <a:pt x="1577" y="686"/>
                    </a:moveTo>
                    <a:cubicBezTo>
                      <a:pt x="1577" y="700"/>
                      <a:pt x="1588" y="711"/>
                      <a:pt x="1603" y="711"/>
                    </a:cubicBezTo>
                    <a:cubicBezTo>
                      <a:pt x="1617" y="711"/>
                      <a:pt x="1628" y="700"/>
                      <a:pt x="1628" y="686"/>
                    </a:cubicBezTo>
                    <a:cubicBezTo>
                      <a:pt x="1628" y="671"/>
                      <a:pt x="1617" y="660"/>
                      <a:pt x="1603" y="660"/>
                    </a:cubicBezTo>
                    <a:cubicBezTo>
                      <a:pt x="1588" y="660"/>
                      <a:pt x="1577" y="671"/>
                      <a:pt x="1577" y="686"/>
                    </a:cubicBezTo>
                    <a:close/>
                    <a:moveTo>
                      <a:pt x="1591" y="477"/>
                    </a:moveTo>
                    <a:cubicBezTo>
                      <a:pt x="1591" y="499"/>
                      <a:pt x="1608" y="516"/>
                      <a:pt x="1631" y="516"/>
                    </a:cubicBezTo>
                    <a:cubicBezTo>
                      <a:pt x="1653" y="516"/>
                      <a:pt x="1670" y="499"/>
                      <a:pt x="1670" y="477"/>
                    </a:cubicBezTo>
                    <a:cubicBezTo>
                      <a:pt x="1670" y="454"/>
                      <a:pt x="1653" y="437"/>
                      <a:pt x="1631" y="437"/>
                    </a:cubicBezTo>
                    <a:cubicBezTo>
                      <a:pt x="1608" y="437"/>
                      <a:pt x="1591" y="454"/>
                      <a:pt x="1591" y="477"/>
                    </a:cubicBezTo>
                    <a:close/>
                    <a:moveTo>
                      <a:pt x="1611" y="956"/>
                    </a:moveTo>
                    <a:cubicBezTo>
                      <a:pt x="1611" y="967"/>
                      <a:pt x="1622" y="979"/>
                      <a:pt x="1634" y="979"/>
                    </a:cubicBezTo>
                    <a:cubicBezTo>
                      <a:pt x="1645" y="979"/>
                      <a:pt x="1656" y="967"/>
                      <a:pt x="1656" y="956"/>
                    </a:cubicBezTo>
                    <a:cubicBezTo>
                      <a:pt x="1656" y="944"/>
                      <a:pt x="1645" y="934"/>
                      <a:pt x="1634" y="934"/>
                    </a:cubicBezTo>
                    <a:cubicBezTo>
                      <a:pt x="1622" y="934"/>
                      <a:pt x="1611" y="944"/>
                      <a:pt x="1611" y="956"/>
                    </a:cubicBezTo>
                    <a:close/>
                    <a:moveTo>
                      <a:pt x="1631" y="1016"/>
                    </a:moveTo>
                    <a:cubicBezTo>
                      <a:pt x="1631" y="1024"/>
                      <a:pt x="1636" y="1030"/>
                      <a:pt x="1645" y="1030"/>
                    </a:cubicBezTo>
                    <a:cubicBezTo>
                      <a:pt x="1653" y="1030"/>
                      <a:pt x="1659" y="1024"/>
                      <a:pt x="1659" y="1016"/>
                    </a:cubicBezTo>
                    <a:cubicBezTo>
                      <a:pt x="1659" y="1007"/>
                      <a:pt x="1653" y="1002"/>
                      <a:pt x="1645" y="1002"/>
                    </a:cubicBezTo>
                    <a:cubicBezTo>
                      <a:pt x="1636" y="1002"/>
                      <a:pt x="1631" y="1007"/>
                      <a:pt x="1631" y="1016"/>
                    </a:cubicBezTo>
                    <a:close/>
                    <a:moveTo>
                      <a:pt x="1428" y="1367"/>
                    </a:moveTo>
                    <a:cubicBezTo>
                      <a:pt x="1428" y="1435"/>
                      <a:pt x="1481" y="1489"/>
                      <a:pt x="1549" y="1489"/>
                    </a:cubicBezTo>
                    <a:cubicBezTo>
                      <a:pt x="1617" y="1489"/>
                      <a:pt x="1670" y="1435"/>
                      <a:pt x="1670" y="1367"/>
                    </a:cubicBezTo>
                    <a:cubicBezTo>
                      <a:pt x="1670" y="1300"/>
                      <a:pt x="1617" y="1246"/>
                      <a:pt x="1549" y="1246"/>
                    </a:cubicBezTo>
                    <a:cubicBezTo>
                      <a:pt x="1481" y="1246"/>
                      <a:pt x="1428" y="1303"/>
                      <a:pt x="1428" y="1367"/>
                    </a:cubicBezTo>
                    <a:close/>
                    <a:moveTo>
                      <a:pt x="1642" y="1193"/>
                    </a:moveTo>
                    <a:cubicBezTo>
                      <a:pt x="1631" y="1193"/>
                      <a:pt x="1625" y="1201"/>
                      <a:pt x="1625" y="1209"/>
                    </a:cubicBezTo>
                    <a:cubicBezTo>
                      <a:pt x="1625" y="1221"/>
                      <a:pt x="1634" y="1226"/>
                      <a:pt x="1642" y="1226"/>
                    </a:cubicBezTo>
                    <a:cubicBezTo>
                      <a:pt x="1650" y="1226"/>
                      <a:pt x="1659" y="1218"/>
                      <a:pt x="1659" y="1209"/>
                    </a:cubicBezTo>
                    <a:cubicBezTo>
                      <a:pt x="1659" y="1201"/>
                      <a:pt x="1650" y="1193"/>
                      <a:pt x="1642" y="1193"/>
                    </a:cubicBezTo>
                    <a:close/>
                    <a:moveTo>
                      <a:pt x="1588" y="1559"/>
                    </a:moveTo>
                    <a:cubicBezTo>
                      <a:pt x="1588" y="1579"/>
                      <a:pt x="1605" y="1596"/>
                      <a:pt x="1625" y="1596"/>
                    </a:cubicBezTo>
                    <a:cubicBezTo>
                      <a:pt x="1645" y="1596"/>
                      <a:pt x="1662" y="1579"/>
                      <a:pt x="1662" y="1559"/>
                    </a:cubicBezTo>
                    <a:cubicBezTo>
                      <a:pt x="1662" y="1540"/>
                      <a:pt x="1645" y="1523"/>
                      <a:pt x="1625" y="1523"/>
                    </a:cubicBezTo>
                    <a:cubicBezTo>
                      <a:pt x="1605" y="1525"/>
                      <a:pt x="1588" y="1540"/>
                      <a:pt x="1588" y="1559"/>
                    </a:cubicBezTo>
                    <a:close/>
                    <a:moveTo>
                      <a:pt x="1588" y="1684"/>
                    </a:moveTo>
                    <a:cubicBezTo>
                      <a:pt x="1571" y="1684"/>
                      <a:pt x="1557" y="1699"/>
                      <a:pt x="1557" y="1715"/>
                    </a:cubicBezTo>
                    <a:cubicBezTo>
                      <a:pt x="1557" y="1732"/>
                      <a:pt x="1571" y="1746"/>
                      <a:pt x="1588" y="1746"/>
                    </a:cubicBezTo>
                    <a:cubicBezTo>
                      <a:pt x="1605" y="1746"/>
                      <a:pt x="1619" y="1732"/>
                      <a:pt x="1619" y="1715"/>
                    </a:cubicBezTo>
                    <a:cubicBezTo>
                      <a:pt x="1619" y="1699"/>
                      <a:pt x="1603" y="1684"/>
                      <a:pt x="1588" y="1684"/>
                    </a:cubicBezTo>
                    <a:close/>
                    <a:moveTo>
                      <a:pt x="1574" y="1923"/>
                    </a:moveTo>
                    <a:cubicBezTo>
                      <a:pt x="1574" y="1949"/>
                      <a:pt x="1593" y="1969"/>
                      <a:pt x="1619" y="1969"/>
                    </a:cubicBezTo>
                    <a:cubicBezTo>
                      <a:pt x="1644" y="1969"/>
                      <a:pt x="1665" y="1949"/>
                      <a:pt x="1665" y="1923"/>
                    </a:cubicBezTo>
                    <a:cubicBezTo>
                      <a:pt x="1665" y="1898"/>
                      <a:pt x="1644" y="1878"/>
                      <a:pt x="1619" y="1878"/>
                    </a:cubicBezTo>
                    <a:cubicBezTo>
                      <a:pt x="1593" y="1878"/>
                      <a:pt x="1574" y="1898"/>
                      <a:pt x="1574" y="1923"/>
                    </a:cubicBezTo>
                    <a:close/>
                    <a:moveTo>
                      <a:pt x="1639" y="2008"/>
                    </a:moveTo>
                    <a:cubicBezTo>
                      <a:pt x="1628" y="2008"/>
                      <a:pt x="1619" y="2017"/>
                      <a:pt x="1619" y="2028"/>
                    </a:cubicBezTo>
                    <a:cubicBezTo>
                      <a:pt x="1619" y="2039"/>
                      <a:pt x="1628" y="2048"/>
                      <a:pt x="1639" y="2048"/>
                    </a:cubicBezTo>
                    <a:cubicBezTo>
                      <a:pt x="1650" y="2048"/>
                      <a:pt x="1659" y="2039"/>
                      <a:pt x="1659" y="2028"/>
                    </a:cubicBezTo>
                    <a:cubicBezTo>
                      <a:pt x="1659" y="2017"/>
                      <a:pt x="1650" y="2008"/>
                      <a:pt x="1639" y="2008"/>
                    </a:cubicBezTo>
                    <a:close/>
                    <a:moveTo>
                      <a:pt x="1625" y="2104"/>
                    </a:moveTo>
                    <a:cubicBezTo>
                      <a:pt x="1605" y="2104"/>
                      <a:pt x="1591" y="2118"/>
                      <a:pt x="1591" y="2138"/>
                    </a:cubicBezTo>
                    <a:cubicBezTo>
                      <a:pt x="1591" y="2158"/>
                      <a:pt x="1605" y="2172"/>
                      <a:pt x="1625" y="2172"/>
                    </a:cubicBezTo>
                    <a:cubicBezTo>
                      <a:pt x="1645" y="2172"/>
                      <a:pt x="1659" y="2158"/>
                      <a:pt x="1659" y="2138"/>
                    </a:cubicBezTo>
                    <a:cubicBezTo>
                      <a:pt x="1659" y="2121"/>
                      <a:pt x="1642" y="2104"/>
                      <a:pt x="1625" y="2104"/>
                    </a:cubicBezTo>
                    <a:close/>
                    <a:moveTo>
                      <a:pt x="1416" y="2104"/>
                    </a:moveTo>
                    <a:cubicBezTo>
                      <a:pt x="1410" y="2104"/>
                      <a:pt x="1405" y="2110"/>
                      <a:pt x="1405" y="2115"/>
                    </a:cubicBezTo>
                    <a:cubicBezTo>
                      <a:pt x="1405" y="2121"/>
                      <a:pt x="1410" y="2127"/>
                      <a:pt x="1416" y="2127"/>
                    </a:cubicBezTo>
                    <a:cubicBezTo>
                      <a:pt x="1421" y="2127"/>
                      <a:pt x="1428" y="2121"/>
                      <a:pt x="1428" y="2115"/>
                    </a:cubicBezTo>
                    <a:cubicBezTo>
                      <a:pt x="1428" y="2110"/>
                      <a:pt x="1421" y="2104"/>
                      <a:pt x="1416" y="2104"/>
                    </a:cubicBezTo>
                    <a:close/>
                    <a:moveTo>
                      <a:pt x="1303" y="1754"/>
                    </a:moveTo>
                    <a:cubicBezTo>
                      <a:pt x="1295" y="1754"/>
                      <a:pt x="1289" y="1760"/>
                      <a:pt x="1289" y="1768"/>
                    </a:cubicBezTo>
                    <a:cubicBezTo>
                      <a:pt x="1289" y="1777"/>
                      <a:pt x="1294" y="1782"/>
                      <a:pt x="1303" y="1782"/>
                    </a:cubicBezTo>
                    <a:cubicBezTo>
                      <a:pt x="1311" y="1782"/>
                      <a:pt x="1317" y="1777"/>
                      <a:pt x="1317" y="1768"/>
                    </a:cubicBezTo>
                    <a:cubicBezTo>
                      <a:pt x="1317" y="1760"/>
                      <a:pt x="1309" y="1754"/>
                      <a:pt x="1303" y="1754"/>
                    </a:cubicBezTo>
                    <a:close/>
                    <a:moveTo>
                      <a:pt x="1205" y="1401"/>
                    </a:moveTo>
                    <a:cubicBezTo>
                      <a:pt x="1205" y="1407"/>
                      <a:pt x="1210" y="1413"/>
                      <a:pt x="1216" y="1413"/>
                    </a:cubicBezTo>
                    <a:cubicBezTo>
                      <a:pt x="1222" y="1413"/>
                      <a:pt x="1227" y="1407"/>
                      <a:pt x="1227" y="1401"/>
                    </a:cubicBezTo>
                    <a:cubicBezTo>
                      <a:pt x="1227" y="1396"/>
                      <a:pt x="1222" y="1390"/>
                      <a:pt x="1216" y="1390"/>
                    </a:cubicBezTo>
                    <a:cubicBezTo>
                      <a:pt x="1207" y="1390"/>
                      <a:pt x="1205" y="1396"/>
                      <a:pt x="1205" y="1401"/>
                    </a:cubicBezTo>
                    <a:close/>
                    <a:moveTo>
                      <a:pt x="1049" y="1226"/>
                    </a:moveTo>
                    <a:cubicBezTo>
                      <a:pt x="1041" y="1226"/>
                      <a:pt x="1035" y="1232"/>
                      <a:pt x="1035" y="1240"/>
                    </a:cubicBezTo>
                    <a:cubicBezTo>
                      <a:pt x="1035" y="1249"/>
                      <a:pt x="1040" y="1255"/>
                      <a:pt x="1049" y="1255"/>
                    </a:cubicBezTo>
                    <a:cubicBezTo>
                      <a:pt x="1057" y="1255"/>
                      <a:pt x="1063" y="1249"/>
                      <a:pt x="1063" y="1240"/>
                    </a:cubicBezTo>
                    <a:cubicBezTo>
                      <a:pt x="1063" y="1232"/>
                      <a:pt x="1058" y="1226"/>
                      <a:pt x="1049" y="1226"/>
                    </a:cubicBezTo>
                    <a:close/>
                    <a:moveTo>
                      <a:pt x="1374" y="1308"/>
                    </a:moveTo>
                    <a:cubicBezTo>
                      <a:pt x="1357" y="1308"/>
                      <a:pt x="1343" y="1322"/>
                      <a:pt x="1343" y="1339"/>
                    </a:cubicBezTo>
                    <a:cubicBezTo>
                      <a:pt x="1343" y="1356"/>
                      <a:pt x="1357" y="1370"/>
                      <a:pt x="1374" y="1370"/>
                    </a:cubicBezTo>
                    <a:cubicBezTo>
                      <a:pt x="1391" y="1370"/>
                      <a:pt x="1405" y="1356"/>
                      <a:pt x="1405" y="1339"/>
                    </a:cubicBezTo>
                    <a:cubicBezTo>
                      <a:pt x="1402" y="1322"/>
                      <a:pt x="1391" y="1308"/>
                      <a:pt x="1374" y="1308"/>
                    </a:cubicBezTo>
                    <a:close/>
                    <a:moveTo>
                      <a:pt x="1137" y="1726"/>
                    </a:moveTo>
                    <a:cubicBezTo>
                      <a:pt x="1120" y="1726"/>
                      <a:pt x="1106" y="1740"/>
                      <a:pt x="1106" y="1757"/>
                    </a:cubicBezTo>
                    <a:cubicBezTo>
                      <a:pt x="1106" y="1774"/>
                      <a:pt x="1120" y="1788"/>
                      <a:pt x="1137" y="1788"/>
                    </a:cubicBezTo>
                    <a:cubicBezTo>
                      <a:pt x="1154" y="1788"/>
                      <a:pt x="1168" y="1774"/>
                      <a:pt x="1168" y="1757"/>
                    </a:cubicBezTo>
                    <a:cubicBezTo>
                      <a:pt x="1168" y="1740"/>
                      <a:pt x="1154" y="1726"/>
                      <a:pt x="1137" y="1726"/>
                    </a:cubicBezTo>
                    <a:close/>
                    <a:moveTo>
                      <a:pt x="1069" y="1864"/>
                    </a:moveTo>
                    <a:cubicBezTo>
                      <a:pt x="1063" y="1864"/>
                      <a:pt x="1058" y="1870"/>
                      <a:pt x="1058" y="1875"/>
                    </a:cubicBezTo>
                    <a:cubicBezTo>
                      <a:pt x="1058" y="1881"/>
                      <a:pt x="1063" y="1887"/>
                      <a:pt x="1069" y="1887"/>
                    </a:cubicBezTo>
                    <a:cubicBezTo>
                      <a:pt x="1075" y="1887"/>
                      <a:pt x="1080" y="1881"/>
                      <a:pt x="1080" y="1875"/>
                    </a:cubicBezTo>
                    <a:cubicBezTo>
                      <a:pt x="1080" y="1870"/>
                      <a:pt x="1075" y="1864"/>
                      <a:pt x="1069" y="1864"/>
                    </a:cubicBezTo>
                    <a:close/>
                    <a:moveTo>
                      <a:pt x="1128" y="1997"/>
                    </a:moveTo>
                    <a:cubicBezTo>
                      <a:pt x="1126" y="1997"/>
                      <a:pt x="1120" y="2000"/>
                      <a:pt x="1120" y="2005"/>
                    </a:cubicBezTo>
                    <a:cubicBezTo>
                      <a:pt x="1120" y="2008"/>
                      <a:pt x="1122" y="2014"/>
                      <a:pt x="1128" y="2014"/>
                    </a:cubicBezTo>
                    <a:cubicBezTo>
                      <a:pt x="1133" y="2014"/>
                      <a:pt x="1137" y="2011"/>
                      <a:pt x="1137" y="2005"/>
                    </a:cubicBezTo>
                    <a:cubicBezTo>
                      <a:pt x="1137" y="2000"/>
                      <a:pt x="1134" y="1997"/>
                      <a:pt x="1128" y="1997"/>
                    </a:cubicBezTo>
                    <a:close/>
                    <a:moveTo>
                      <a:pt x="1018" y="2076"/>
                    </a:moveTo>
                    <a:cubicBezTo>
                      <a:pt x="1013" y="2076"/>
                      <a:pt x="1010" y="2081"/>
                      <a:pt x="1010" y="2084"/>
                    </a:cubicBezTo>
                    <a:cubicBezTo>
                      <a:pt x="1010" y="2087"/>
                      <a:pt x="1015" y="2093"/>
                      <a:pt x="1018" y="2093"/>
                    </a:cubicBezTo>
                    <a:cubicBezTo>
                      <a:pt x="1020" y="2093"/>
                      <a:pt x="1027" y="2087"/>
                      <a:pt x="1027" y="2084"/>
                    </a:cubicBezTo>
                    <a:cubicBezTo>
                      <a:pt x="1027" y="2081"/>
                      <a:pt x="1021" y="2076"/>
                      <a:pt x="1018" y="2076"/>
                    </a:cubicBezTo>
                    <a:close/>
                    <a:moveTo>
                      <a:pt x="1162" y="2158"/>
                    </a:moveTo>
                    <a:cubicBezTo>
                      <a:pt x="1159" y="2158"/>
                      <a:pt x="1157" y="2160"/>
                      <a:pt x="1157" y="2163"/>
                    </a:cubicBezTo>
                    <a:cubicBezTo>
                      <a:pt x="1157" y="2166"/>
                      <a:pt x="1159" y="2169"/>
                      <a:pt x="1162" y="2169"/>
                    </a:cubicBezTo>
                    <a:cubicBezTo>
                      <a:pt x="1165" y="2169"/>
                      <a:pt x="1168" y="2166"/>
                      <a:pt x="1168" y="2163"/>
                    </a:cubicBezTo>
                    <a:cubicBezTo>
                      <a:pt x="1168" y="2160"/>
                      <a:pt x="1168" y="2158"/>
                      <a:pt x="1162" y="2158"/>
                    </a:cubicBezTo>
                    <a:close/>
                    <a:moveTo>
                      <a:pt x="756" y="307"/>
                    </a:moveTo>
                    <a:cubicBezTo>
                      <a:pt x="728" y="307"/>
                      <a:pt x="705" y="330"/>
                      <a:pt x="705" y="358"/>
                    </a:cubicBezTo>
                    <a:cubicBezTo>
                      <a:pt x="705" y="386"/>
                      <a:pt x="728" y="409"/>
                      <a:pt x="756" y="409"/>
                    </a:cubicBezTo>
                    <a:cubicBezTo>
                      <a:pt x="784" y="409"/>
                      <a:pt x="807" y="386"/>
                      <a:pt x="807" y="358"/>
                    </a:cubicBezTo>
                    <a:cubicBezTo>
                      <a:pt x="807" y="330"/>
                      <a:pt x="784" y="307"/>
                      <a:pt x="756" y="307"/>
                    </a:cubicBezTo>
                    <a:close/>
                    <a:moveTo>
                      <a:pt x="905" y="307"/>
                    </a:moveTo>
                    <a:cubicBezTo>
                      <a:pt x="888" y="307"/>
                      <a:pt x="874" y="321"/>
                      <a:pt x="874" y="338"/>
                    </a:cubicBezTo>
                    <a:cubicBezTo>
                      <a:pt x="874" y="354"/>
                      <a:pt x="888" y="370"/>
                      <a:pt x="905" y="370"/>
                    </a:cubicBezTo>
                    <a:cubicBezTo>
                      <a:pt x="921" y="370"/>
                      <a:pt x="936" y="354"/>
                      <a:pt x="936" y="338"/>
                    </a:cubicBezTo>
                    <a:cubicBezTo>
                      <a:pt x="936" y="321"/>
                      <a:pt x="921" y="307"/>
                      <a:pt x="905" y="307"/>
                    </a:cubicBezTo>
                    <a:close/>
                    <a:moveTo>
                      <a:pt x="993" y="449"/>
                    </a:moveTo>
                    <a:cubicBezTo>
                      <a:pt x="962" y="449"/>
                      <a:pt x="936" y="474"/>
                      <a:pt x="936" y="505"/>
                    </a:cubicBezTo>
                    <a:cubicBezTo>
                      <a:pt x="936" y="536"/>
                      <a:pt x="962" y="561"/>
                      <a:pt x="993" y="561"/>
                    </a:cubicBezTo>
                    <a:cubicBezTo>
                      <a:pt x="1024" y="561"/>
                      <a:pt x="1049" y="536"/>
                      <a:pt x="1049" y="505"/>
                    </a:cubicBezTo>
                    <a:cubicBezTo>
                      <a:pt x="1049" y="474"/>
                      <a:pt x="1024" y="449"/>
                      <a:pt x="993" y="449"/>
                    </a:cubicBezTo>
                    <a:close/>
                    <a:moveTo>
                      <a:pt x="750" y="502"/>
                    </a:moveTo>
                    <a:cubicBezTo>
                      <a:pt x="725" y="502"/>
                      <a:pt x="705" y="521"/>
                      <a:pt x="705" y="547"/>
                    </a:cubicBezTo>
                    <a:cubicBezTo>
                      <a:pt x="705" y="572"/>
                      <a:pt x="724" y="592"/>
                      <a:pt x="750" y="592"/>
                    </a:cubicBezTo>
                    <a:cubicBezTo>
                      <a:pt x="775" y="592"/>
                      <a:pt x="795" y="572"/>
                      <a:pt x="795" y="547"/>
                    </a:cubicBezTo>
                    <a:cubicBezTo>
                      <a:pt x="795" y="521"/>
                      <a:pt x="776" y="502"/>
                      <a:pt x="750" y="502"/>
                    </a:cubicBezTo>
                    <a:close/>
                    <a:moveTo>
                      <a:pt x="863" y="409"/>
                    </a:moveTo>
                    <a:cubicBezTo>
                      <a:pt x="841" y="409"/>
                      <a:pt x="821" y="428"/>
                      <a:pt x="821" y="451"/>
                    </a:cubicBezTo>
                    <a:cubicBezTo>
                      <a:pt x="821" y="473"/>
                      <a:pt x="840" y="494"/>
                      <a:pt x="863" y="494"/>
                    </a:cubicBezTo>
                    <a:cubicBezTo>
                      <a:pt x="885" y="494"/>
                      <a:pt x="905" y="474"/>
                      <a:pt x="905" y="451"/>
                    </a:cubicBezTo>
                    <a:cubicBezTo>
                      <a:pt x="905" y="426"/>
                      <a:pt x="886" y="409"/>
                      <a:pt x="863" y="409"/>
                    </a:cubicBezTo>
                    <a:close/>
                    <a:moveTo>
                      <a:pt x="883" y="629"/>
                    </a:moveTo>
                    <a:cubicBezTo>
                      <a:pt x="866" y="629"/>
                      <a:pt x="852" y="643"/>
                      <a:pt x="852" y="660"/>
                    </a:cubicBezTo>
                    <a:cubicBezTo>
                      <a:pt x="852" y="677"/>
                      <a:pt x="866" y="691"/>
                      <a:pt x="883" y="691"/>
                    </a:cubicBezTo>
                    <a:cubicBezTo>
                      <a:pt x="900" y="691"/>
                      <a:pt x="914" y="677"/>
                      <a:pt x="914" y="660"/>
                    </a:cubicBezTo>
                    <a:cubicBezTo>
                      <a:pt x="914" y="643"/>
                      <a:pt x="900" y="629"/>
                      <a:pt x="883" y="629"/>
                    </a:cubicBezTo>
                    <a:close/>
                    <a:moveTo>
                      <a:pt x="756" y="629"/>
                    </a:moveTo>
                    <a:cubicBezTo>
                      <a:pt x="747" y="629"/>
                      <a:pt x="742" y="634"/>
                      <a:pt x="742" y="643"/>
                    </a:cubicBezTo>
                    <a:cubicBezTo>
                      <a:pt x="742" y="651"/>
                      <a:pt x="747" y="657"/>
                      <a:pt x="756" y="657"/>
                    </a:cubicBezTo>
                    <a:cubicBezTo>
                      <a:pt x="764" y="657"/>
                      <a:pt x="770" y="651"/>
                      <a:pt x="770" y="643"/>
                    </a:cubicBezTo>
                    <a:cubicBezTo>
                      <a:pt x="770" y="634"/>
                      <a:pt x="762" y="629"/>
                      <a:pt x="756" y="629"/>
                    </a:cubicBezTo>
                    <a:close/>
                    <a:moveTo>
                      <a:pt x="886" y="516"/>
                    </a:moveTo>
                    <a:cubicBezTo>
                      <a:pt x="880" y="516"/>
                      <a:pt x="874" y="522"/>
                      <a:pt x="874" y="528"/>
                    </a:cubicBezTo>
                    <a:cubicBezTo>
                      <a:pt x="874" y="533"/>
                      <a:pt x="880" y="539"/>
                      <a:pt x="886" y="539"/>
                    </a:cubicBezTo>
                    <a:cubicBezTo>
                      <a:pt x="891" y="539"/>
                      <a:pt x="897" y="533"/>
                      <a:pt x="897" y="528"/>
                    </a:cubicBezTo>
                    <a:cubicBezTo>
                      <a:pt x="897" y="522"/>
                      <a:pt x="891" y="516"/>
                      <a:pt x="886" y="516"/>
                    </a:cubicBezTo>
                    <a:close/>
                    <a:moveTo>
                      <a:pt x="1744" y="282"/>
                    </a:moveTo>
                    <a:cubicBezTo>
                      <a:pt x="1715" y="282"/>
                      <a:pt x="1693" y="305"/>
                      <a:pt x="1693" y="333"/>
                    </a:cubicBezTo>
                    <a:cubicBezTo>
                      <a:pt x="1693" y="361"/>
                      <a:pt x="1715" y="384"/>
                      <a:pt x="1744" y="384"/>
                    </a:cubicBezTo>
                    <a:cubicBezTo>
                      <a:pt x="1772" y="384"/>
                      <a:pt x="1794" y="361"/>
                      <a:pt x="1794" y="333"/>
                    </a:cubicBezTo>
                    <a:cubicBezTo>
                      <a:pt x="1794" y="305"/>
                      <a:pt x="1772" y="282"/>
                      <a:pt x="1744" y="282"/>
                    </a:cubicBezTo>
                    <a:close/>
                    <a:moveTo>
                      <a:pt x="1656" y="358"/>
                    </a:moveTo>
                    <a:cubicBezTo>
                      <a:pt x="1650" y="358"/>
                      <a:pt x="1645" y="364"/>
                      <a:pt x="1645" y="370"/>
                    </a:cubicBezTo>
                    <a:cubicBezTo>
                      <a:pt x="1645" y="375"/>
                      <a:pt x="1650" y="381"/>
                      <a:pt x="1656" y="381"/>
                    </a:cubicBezTo>
                    <a:cubicBezTo>
                      <a:pt x="1662" y="381"/>
                      <a:pt x="1667" y="375"/>
                      <a:pt x="1667" y="370"/>
                    </a:cubicBezTo>
                    <a:cubicBezTo>
                      <a:pt x="1665" y="364"/>
                      <a:pt x="1662" y="358"/>
                      <a:pt x="1656" y="358"/>
                    </a:cubicBezTo>
                    <a:close/>
                    <a:moveTo>
                      <a:pt x="1724" y="11"/>
                    </a:moveTo>
                    <a:cubicBezTo>
                      <a:pt x="1690" y="11"/>
                      <a:pt x="1665" y="36"/>
                      <a:pt x="1665" y="70"/>
                    </a:cubicBezTo>
                    <a:cubicBezTo>
                      <a:pt x="1665" y="103"/>
                      <a:pt x="1690" y="130"/>
                      <a:pt x="1724" y="130"/>
                    </a:cubicBezTo>
                    <a:cubicBezTo>
                      <a:pt x="1758" y="130"/>
                      <a:pt x="1783" y="104"/>
                      <a:pt x="1783" y="70"/>
                    </a:cubicBezTo>
                    <a:cubicBezTo>
                      <a:pt x="1783" y="39"/>
                      <a:pt x="1758" y="11"/>
                      <a:pt x="1724" y="11"/>
                    </a:cubicBezTo>
                    <a:close/>
                    <a:moveTo>
                      <a:pt x="1769" y="203"/>
                    </a:moveTo>
                    <a:cubicBezTo>
                      <a:pt x="1761" y="203"/>
                      <a:pt x="1755" y="208"/>
                      <a:pt x="1755" y="217"/>
                    </a:cubicBezTo>
                    <a:cubicBezTo>
                      <a:pt x="1755" y="225"/>
                      <a:pt x="1761" y="231"/>
                      <a:pt x="1769" y="231"/>
                    </a:cubicBezTo>
                    <a:cubicBezTo>
                      <a:pt x="1777" y="231"/>
                      <a:pt x="1783" y="226"/>
                      <a:pt x="1783" y="217"/>
                    </a:cubicBezTo>
                    <a:cubicBezTo>
                      <a:pt x="1783" y="209"/>
                      <a:pt x="1777" y="203"/>
                      <a:pt x="1769" y="203"/>
                    </a:cubicBezTo>
                    <a:close/>
                    <a:moveTo>
                      <a:pt x="2237" y="288"/>
                    </a:moveTo>
                    <a:cubicBezTo>
                      <a:pt x="2237" y="319"/>
                      <a:pt x="2263" y="344"/>
                      <a:pt x="2294" y="344"/>
                    </a:cubicBezTo>
                    <a:cubicBezTo>
                      <a:pt x="2325" y="344"/>
                      <a:pt x="2350" y="319"/>
                      <a:pt x="2350" y="288"/>
                    </a:cubicBezTo>
                    <a:cubicBezTo>
                      <a:pt x="2350" y="257"/>
                      <a:pt x="2325" y="231"/>
                      <a:pt x="2294" y="231"/>
                    </a:cubicBezTo>
                    <a:cubicBezTo>
                      <a:pt x="2263" y="231"/>
                      <a:pt x="2237" y="257"/>
                      <a:pt x="2237" y="288"/>
                    </a:cubicBezTo>
                    <a:close/>
                    <a:moveTo>
                      <a:pt x="2398" y="355"/>
                    </a:moveTo>
                    <a:cubicBezTo>
                      <a:pt x="2398" y="369"/>
                      <a:pt x="2410" y="384"/>
                      <a:pt x="2427" y="384"/>
                    </a:cubicBezTo>
                    <a:cubicBezTo>
                      <a:pt x="2441" y="384"/>
                      <a:pt x="2455" y="372"/>
                      <a:pt x="2455" y="355"/>
                    </a:cubicBezTo>
                    <a:cubicBezTo>
                      <a:pt x="2455" y="341"/>
                      <a:pt x="2443" y="327"/>
                      <a:pt x="2427" y="327"/>
                    </a:cubicBezTo>
                    <a:cubicBezTo>
                      <a:pt x="2410" y="327"/>
                      <a:pt x="2398" y="340"/>
                      <a:pt x="2398" y="355"/>
                    </a:cubicBezTo>
                    <a:close/>
                    <a:moveTo>
                      <a:pt x="1879" y="25"/>
                    </a:moveTo>
                    <a:cubicBezTo>
                      <a:pt x="1856" y="25"/>
                      <a:pt x="1837" y="45"/>
                      <a:pt x="1837" y="68"/>
                    </a:cubicBezTo>
                    <a:cubicBezTo>
                      <a:pt x="1837" y="90"/>
                      <a:pt x="1856" y="110"/>
                      <a:pt x="1879" y="110"/>
                    </a:cubicBezTo>
                    <a:cubicBezTo>
                      <a:pt x="1902" y="110"/>
                      <a:pt x="1921" y="90"/>
                      <a:pt x="1921" y="68"/>
                    </a:cubicBezTo>
                    <a:cubicBezTo>
                      <a:pt x="1921" y="45"/>
                      <a:pt x="1902" y="25"/>
                      <a:pt x="1879" y="25"/>
                    </a:cubicBezTo>
                    <a:close/>
                    <a:moveTo>
                      <a:pt x="2139" y="254"/>
                    </a:moveTo>
                    <a:cubicBezTo>
                      <a:pt x="2127" y="254"/>
                      <a:pt x="2119" y="262"/>
                      <a:pt x="2119" y="274"/>
                    </a:cubicBezTo>
                    <a:cubicBezTo>
                      <a:pt x="2119" y="285"/>
                      <a:pt x="2127" y="293"/>
                      <a:pt x="2139" y="293"/>
                    </a:cubicBezTo>
                    <a:cubicBezTo>
                      <a:pt x="2150" y="293"/>
                      <a:pt x="2158" y="285"/>
                      <a:pt x="2158" y="274"/>
                    </a:cubicBezTo>
                    <a:cubicBezTo>
                      <a:pt x="2158" y="262"/>
                      <a:pt x="2150" y="254"/>
                      <a:pt x="2139" y="25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3AC3C044-4E52-46FA-9AF7-1FAC74301E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79733" y="2017981"/>
                <a:ext cx="591194" cy="513291"/>
              </a:xfrm>
              <a:custGeom>
                <a:avLst/>
                <a:gdLst>
                  <a:gd name="T0" fmla="*/ 832 w 2441"/>
                  <a:gd name="T1" fmla="*/ 0 h 2119"/>
                  <a:gd name="T2" fmla="*/ 1052 w 2441"/>
                  <a:gd name="T3" fmla="*/ 0 h 2119"/>
                  <a:gd name="T4" fmla="*/ 1494 w 2441"/>
                  <a:gd name="T5" fmla="*/ 192 h 2119"/>
                  <a:gd name="T6" fmla="*/ 1661 w 2441"/>
                  <a:gd name="T7" fmla="*/ 96 h 2119"/>
                  <a:gd name="T8" fmla="*/ 609 w 2441"/>
                  <a:gd name="T9" fmla="*/ 384 h 2119"/>
                  <a:gd name="T10" fmla="*/ 1052 w 2441"/>
                  <a:gd name="T11" fmla="*/ 192 h 2119"/>
                  <a:gd name="T12" fmla="*/ 1109 w 2441"/>
                  <a:gd name="T13" fmla="*/ 288 h 2119"/>
                  <a:gd name="T14" fmla="*/ 1329 w 2441"/>
                  <a:gd name="T15" fmla="*/ 286 h 2119"/>
                  <a:gd name="T16" fmla="*/ 1940 w 2441"/>
                  <a:gd name="T17" fmla="*/ 192 h 2119"/>
                  <a:gd name="T18" fmla="*/ 333 w 2441"/>
                  <a:gd name="T19" fmla="*/ 480 h 2119"/>
                  <a:gd name="T20" fmla="*/ 554 w 2441"/>
                  <a:gd name="T21" fmla="*/ 478 h 2119"/>
                  <a:gd name="T22" fmla="*/ 1162 w 2441"/>
                  <a:gd name="T23" fmla="*/ 576 h 2119"/>
                  <a:gd name="T24" fmla="*/ 1274 w 2441"/>
                  <a:gd name="T25" fmla="*/ 576 h 2119"/>
                  <a:gd name="T26" fmla="*/ 1384 w 2441"/>
                  <a:gd name="T27" fmla="*/ 384 h 2119"/>
                  <a:gd name="T28" fmla="*/ 1940 w 2441"/>
                  <a:gd name="T29" fmla="*/ 384 h 2119"/>
                  <a:gd name="T30" fmla="*/ 276 w 2441"/>
                  <a:gd name="T31" fmla="*/ 771 h 2119"/>
                  <a:gd name="T32" fmla="*/ 664 w 2441"/>
                  <a:gd name="T33" fmla="*/ 677 h 2119"/>
                  <a:gd name="T34" fmla="*/ 166 w 2441"/>
                  <a:gd name="T35" fmla="*/ 771 h 2119"/>
                  <a:gd name="T36" fmla="*/ 389 w 2441"/>
                  <a:gd name="T37" fmla="*/ 962 h 2119"/>
                  <a:gd name="T38" fmla="*/ 499 w 2441"/>
                  <a:gd name="T39" fmla="*/ 771 h 2119"/>
                  <a:gd name="T40" fmla="*/ 1274 w 2441"/>
                  <a:gd name="T41" fmla="*/ 771 h 2119"/>
                  <a:gd name="T42" fmla="*/ 1494 w 2441"/>
                  <a:gd name="T43" fmla="*/ 771 h 2119"/>
                  <a:gd name="T44" fmla="*/ 1827 w 2441"/>
                  <a:gd name="T45" fmla="*/ 771 h 2119"/>
                  <a:gd name="T46" fmla="*/ 2163 w 2441"/>
                  <a:gd name="T47" fmla="*/ 771 h 2119"/>
                  <a:gd name="T48" fmla="*/ 166 w 2441"/>
                  <a:gd name="T49" fmla="*/ 962 h 2119"/>
                  <a:gd name="T50" fmla="*/ 386 w 2441"/>
                  <a:gd name="T51" fmla="*/ 962 h 2119"/>
                  <a:gd name="T52" fmla="*/ 1165 w 2441"/>
                  <a:gd name="T53" fmla="*/ 962 h 2119"/>
                  <a:gd name="T54" fmla="*/ 1384 w 2441"/>
                  <a:gd name="T55" fmla="*/ 962 h 2119"/>
                  <a:gd name="T56" fmla="*/ 1052 w 2441"/>
                  <a:gd name="T57" fmla="*/ 962 h 2119"/>
                  <a:gd name="T58" fmla="*/ 1830 w 2441"/>
                  <a:gd name="T59" fmla="*/ 962 h 2119"/>
                  <a:gd name="T60" fmla="*/ 2050 w 2441"/>
                  <a:gd name="T61" fmla="*/ 962 h 2119"/>
                  <a:gd name="T62" fmla="*/ 2383 w 2441"/>
                  <a:gd name="T63" fmla="*/ 962 h 2119"/>
                  <a:gd name="T64" fmla="*/ 389 w 2441"/>
                  <a:gd name="T65" fmla="*/ 1156 h 2119"/>
                  <a:gd name="T66" fmla="*/ 609 w 2441"/>
                  <a:gd name="T67" fmla="*/ 1156 h 2119"/>
                  <a:gd name="T68" fmla="*/ 1494 w 2441"/>
                  <a:gd name="T69" fmla="*/ 1348 h 2119"/>
                  <a:gd name="T70" fmla="*/ 996 w 2441"/>
                  <a:gd name="T71" fmla="*/ 1252 h 2119"/>
                  <a:gd name="T72" fmla="*/ 1827 w 2441"/>
                  <a:gd name="T73" fmla="*/ 1348 h 2119"/>
                  <a:gd name="T74" fmla="*/ 2050 w 2441"/>
                  <a:gd name="T75" fmla="*/ 1156 h 2119"/>
                  <a:gd name="T76" fmla="*/ 276 w 2441"/>
                  <a:gd name="T77" fmla="*/ 1348 h 2119"/>
                  <a:gd name="T78" fmla="*/ 499 w 2441"/>
                  <a:gd name="T79" fmla="*/ 1540 h 2119"/>
                  <a:gd name="T80" fmla="*/ 609 w 2441"/>
                  <a:gd name="T81" fmla="*/ 1348 h 2119"/>
                  <a:gd name="T82" fmla="*/ 1830 w 2441"/>
                  <a:gd name="T83" fmla="*/ 1348 h 2119"/>
                  <a:gd name="T84" fmla="*/ 2050 w 2441"/>
                  <a:gd name="T85" fmla="*/ 1348 h 2119"/>
                  <a:gd name="T86" fmla="*/ 609 w 2441"/>
                  <a:gd name="T87" fmla="*/ 1732 h 2119"/>
                  <a:gd name="T88" fmla="*/ 776 w 2441"/>
                  <a:gd name="T89" fmla="*/ 1636 h 2119"/>
                  <a:gd name="T90" fmla="*/ 997 w 2441"/>
                  <a:gd name="T91" fmla="*/ 1633 h 2119"/>
                  <a:gd name="T92" fmla="*/ 1604 w 2441"/>
                  <a:gd name="T93" fmla="*/ 1732 h 2119"/>
                  <a:gd name="T94" fmla="*/ 1717 w 2441"/>
                  <a:gd name="T95" fmla="*/ 1732 h 2119"/>
                  <a:gd name="T96" fmla="*/ 2107 w 2441"/>
                  <a:gd name="T97" fmla="*/ 1636 h 2119"/>
                  <a:gd name="T98" fmla="*/ 829 w 2441"/>
                  <a:gd name="T99" fmla="*/ 1924 h 2119"/>
                  <a:gd name="T100" fmla="*/ 942 w 2441"/>
                  <a:gd name="T101" fmla="*/ 1924 h 2119"/>
                  <a:gd name="T102" fmla="*/ 1329 w 2441"/>
                  <a:gd name="T103" fmla="*/ 1830 h 2119"/>
                  <a:gd name="T104" fmla="*/ 1607 w 2441"/>
                  <a:gd name="T105" fmla="*/ 1732 h 2119"/>
                  <a:gd name="T106" fmla="*/ 1830 w 2441"/>
                  <a:gd name="T107" fmla="*/ 1924 h 2119"/>
                  <a:gd name="T108" fmla="*/ 776 w 2441"/>
                  <a:gd name="T109" fmla="*/ 2022 h 2119"/>
                  <a:gd name="T110" fmla="*/ 1162 w 2441"/>
                  <a:gd name="T111" fmla="*/ 2118 h 2119"/>
                  <a:gd name="T112" fmla="*/ 1274 w 2441"/>
                  <a:gd name="T113" fmla="*/ 2118 h 2119"/>
                  <a:gd name="T114" fmla="*/ 1384 w 2441"/>
                  <a:gd name="T115" fmla="*/ 1927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41" h="2119">
                    <a:moveTo>
                      <a:pt x="776" y="96"/>
                    </a:moveTo>
                    <a:lnTo>
                      <a:pt x="719" y="192"/>
                    </a:lnTo>
                    <a:lnTo>
                      <a:pt x="609" y="192"/>
                    </a:lnTo>
                    <a:lnTo>
                      <a:pt x="553" y="96"/>
                    </a:lnTo>
                    <a:lnTo>
                      <a:pt x="609" y="0"/>
                    </a:lnTo>
                    <a:lnTo>
                      <a:pt x="719" y="0"/>
                    </a:lnTo>
                    <a:lnTo>
                      <a:pt x="776" y="96"/>
                    </a:lnTo>
                    <a:close/>
                    <a:moveTo>
                      <a:pt x="942" y="0"/>
                    </a:moveTo>
                    <a:lnTo>
                      <a:pt x="832" y="0"/>
                    </a:lnTo>
                    <a:lnTo>
                      <a:pt x="776" y="96"/>
                    </a:lnTo>
                    <a:lnTo>
                      <a:pt x="832" y="192"/>
                    </a:lnTo>
                    <a:lnTo>
                      <a:pt x="942" y="192"/>
                    </a:lnTo>
                    <a:lnTo>
                      <a:pt x="997" y="99"/>
                    </a:lnTo>
                    <a:lnTo>
                      <a:pt x="1052" y="192"/>
                    </a:lnTo>
                    <a:lnTo>
                      <a:pt x="1162" y="192"/>
                    </a:lnTo>
                    <a:lnTo>
                      <a:pt x="1219" y="96"/>
                    </a:lnTo>
                    <a:lnTo>
                      <a:pt x="1162" y="0"/>
                    </a:lnTo>
                    <a:lnTo>
                      <a:pt x="1052" y="0"/>
                    </a:lnTo>
                    <a:lnTo>
                      <a:pt x="997" y="94"/>
                    </a:lnTo>
                    <a:lnTo>
                      <a:pt x="942" y="0"/>
                    </a:lnTo>
                    <a:close/>
                    <a:moveTo>
                      <a:pt x="1384" y="0"/>
                    </a:moveTo>
                    <a:lnTo>
                      <a:pt x="1274" y="0"/>
                    </a:lnTo>
                    <a:lnTo>
                      <a:pt x="1219" y="96"/>
                    </a:lnTo>
                    <a:lnTo>
                      <a:pt x="1274" y="192"/>
                    </a:lnTo>
                    <a:lnTo>
                      <a:pt x="1384" y="192"/>
                    </a:lnTo>
                    <a:lnTo>
                      <a:pt x="1439" y="99"/>
                    </a:lnTo>
                    <a:lnTo>
                      <a:pt x="1494" y="192"/>
                    </a:lnTo>
                    <a:lnTo>
                      <a:pt x="1604" y="192"/>
                    </a:lnTo>
                    <a:lnTo>
                      <a:pt x="1661" y="96"/>
                    </a:lnTo>
                    <a:lnTo>
                      <a:pt x="1607" y="0"/>
                    </a:lnTo>
                    <a:lnTo>
                      <a:pt x="1494" y="0"/>
                    </a:lnTo>
                    <a:lnTo>
                      <a:pt x="1439" y="94"/>
                    </a:lnTo>
                    <a:lnTo>
                      <a:pt x="1384" y="0"/>
                    </a:lnTo>
                    <a:close/>
                    <a:moveTo>
                      <a:pt x="1827" y="0"/>
                    </a:moveTo>
                    <a:lnTo>
                      <a:pt x="1717" y="0"/>
                    </a:lnTo>
                    <a:lnTo>
                      <a:pt x="1661" y="96"/>
                    </a:lnTo>
                    <a:lnTo>
                      <a:pt x="1717" y="192"/>
                    </a:lnTo>
                    <a:lnTo>
                      <a:pt x="1827" y="192"/>
                    </a:lnTo>
                    <a:lnTo>
                      <a:pt x="1884" y="96"/>
                    </a:lnTo>
                    <a:lnTo>
                      <a:pt x="1827" y="0"/>
                    </a:lnTo>
                    <a:close/>
                    <a:moveTo>
                      <a:pt x="609" y="192"/>
                    </a:moveTo>
                    <a:lnTo>
                      <a:pt x="499" y="192"/>
                    </a:lnTo>
                    <a:lnTo>
                      <a:pt x="443" y="288"/>
                    </a:lnTo>
                    <a:lnTo>
                      <a:pt x="499" y="384"/>
                    </a:lnTo>
                    <a:lnTo>
                      <a:pt x="609" y="384"/>
                    </a:lnTo>
                    <a:lnTo>
                      <a:pt x="664" y="290"/>
                    </a:lnTo>
                    <a:lnTo>
                      <a:pt x="719" y="384"/>
                    </a:lnTo>
                    <a:lnTo>
                      <a:pt x="829" y="384"/>
                    </a:lnTo>
                    <a:lnTo>
                      <a:pt x="886" y="288"/>
                    </a:lnTo>
                    <a:lnTo>
                      <a:pt x="829" y="192"/>
                    </a:lnTo>
                    <a:lnTo>
                      <a:pt x="719" y="192"/>
                    </a:lnTo>
                    <a:lnTo>
                      <a:pt x="664" y="286"/>
                    </a:lnTo>
                    <a:lnTo>
                      <a:pt x="609" y="192"/>
                    </a:lnTo>
                    <a:close/>
                    <a:moveTo>
                      <a:pt x="1052" y="192"/>
                    </a:moveTo>
                    <a:lnTo>
                      <a:pt x="942" y="192"/>
                    </a:lnTo>
                    <a:lnTo>
                      <a:pt x="886" y="288"/>
                    </a:lnTo>
                    <a:lnTo>
                      <a:pt x="942" y="384"/>
                    </a:lnTo>
                    <a:lnTo>
                      <a:pt x="1052" y="384"/>
                    </a:lnTo>
                    <a:lnTo>
                      <a:pt x="1109" y="288"/>
                    </a:lnTo>
                    <a:lnTo>
                      <a:pt x="1052" y="192"/>
                    </a:lnTo>
                    <a:close/>
                    <a:moveTo>
                      <a:pt x="1274" y="192"/>
                    </a:moveTo>
                    <a:lnTo>
                      <a:pt x="1165" y="192"/>
                    </a:lnTo>
                    <a:lnTo>
                      <a:pt x="1109" y="288"/>
                    </a:lnTo>
                    <a:lnTo>
                      <a:pt x="1165" y="384"/>
                    </a:lnTo>
                    <a:lnTo>
                      <a:pt x="1274" y="384"/>
                    </a:lnTo>
                    <a:lnTo>
                      <a:pt x="1329" y="290"/>
                    </a:lnTo>
                    <a:lnTo>
                      <a:pt x="1384" y="384"/>
                    </a:lnTo>
                    <a:lnTo>
                      <a:pt x="1494" y="384"/>
                    </a:lnTo>
                    <a:lnTo>
                      <a:pt x="1551" y="288"/>
                    </a:lnTo>
                    <a:lnTo>
                      <a:pt x="1494" y="192"/>
                    </a:lnTo>
                    <a:lnTo>
                      <a:pt x="1384" y="192"/>
                    </a:lnTo>
                    <a:lnTo>
                      <a:pt x="1329" y="286"/>
                    </a:lnTo>
                    <a:lnTo>
                      <a:pt x="1274" y="192"/>
                    </a:lnTo>
                    <a:close/>
                    <a:moveTo>
                      <a:pt x="1717" y="192"/>
                    </a:moveTo>
                    <a:lnTo>
                      <a:pt x="1607" y="192"/>
                    </a:lnTo>
                    <a:lnTo>
                      <a:pt x="1551" y="288"/>
                    </a:lnTo>
                    <a:lnTo>
                      <a:pt x="1607" y="384"/>
                    </a:lnTo>
                    <a:lnTo>
                      <a:pt x="1717" y="384"/>
                    </a:lnTo>
                    <a:lnTo>
                      <a:pt x="1774" y="288"/>
                    </a:lnTo>
                    <a:lnTo>
                      <a:pt x="1717" y="192"/>
                    </a:lnTo>
                    <a:close/>
                    <a:moveTo>
                      <a:pt x="1940" y="192"/>
                    </a:moveTo>
                    <a:lnTo>
                      <a:pt x="1830" y="192"/>
                    </a:lnTo>
                    <a:lnTo>
                      <a:pt x="1774" y="288"/>
                    </a:lnTo>
                    <a:lnTo>
                      <a:pt x="1830" y="384"/>
                    </a:lnTo>
                    <a:lnTo>
                      <a:pt x="1940" y="384"/>
                    </a:lnTo>
                    <a:lnTo>
                      <a:pt x="1997" y="288"/>
                    </a:lnTo>
                    <a:lnTo>
                      <a:pt x="1940" y="192"/>
                    </a:lnTo>
                    <a:close/>
                    <a:moveTo>
                      <a:pt x="499" y="384"/>
                    </a:moveTo>
                    <a:lnTo>
                      <a:pt x="389" y="384"/>
                    </a:lnTo>
                    <a:lnTo>
                      <a:pt x="333" y="480"/>
                    </a:lnTo>
                    <a:lnTo>
                      <a:pt x="389" y="576"/>
                    </a:lnTo>
                    <a:lnTo>
                      <a:pt x="499" y="576"/>
                    </a:lnTo>
                    <a:lnTo>
                      <a:pt x="554" y="482"/>
                    </a:lnTo>
                    <a:lnTo>
                      <a:pt x="609" y="576"/>
                    </a:lnTo>
                    <a:lnTo>
                      <a:pt x="719" y="576"/>
                    </a:lnTo>
                    <a:lnTo>
                      <a:pt x="776" y="480"/>
                    </a:lnTo>
                    <a:lnTo>
                      <a:pt x="719" y="384"/>
                    </a:lnTo>
                    <a:lnTo>
                      <a:pt x="609" y="384"/>
                    </a:lnTo>
                    <a:lnTo>
                      <a:pt x="554" y="478"/>
                    </a:lnTo>
                    <a:lnTo>
                      <a:pt x="499" y="384"/>
                    </a:lnTo>
                    <a:close/>
                    <a:moveTo>
                      <a:pt x="942" y="384"/>
                    </a:moveTo>
                    <a:lnTo>
                      <a:pt x="832" y="384"/>
                    </a:lnTo>
                    <a:lnTo>
                      <a:pt x="776" y="480"/>
                    </a:lnTo>
                    <a:lnTo>
                      <a:pt x="832" y="576"/>
                    </a:lnTo>
                    <a:lnTo>
                      <a:pt x="942" y="576"/>
                    </a:lnTo>
                    <a:lnTo>
                      <a:pt x="997" y="482"/>
                    </a:lnTo>
                    <a:lnTo>
                      <a:pt x="1052" y="576"/>
                    </a:lnTo>
                    <a:lnTo>
                      <a:pt x="1162" y="576"/>
                    </a:lnTo>
                    <a:lnTo>
                      <a:pt x="1219" y="480"/>
                    </a:lnTo>
                    <a:lnTo>
                      <a:pt x="1162" y="384"/>
                    </a:lnTo>
                    <a:lnTo>
                      <a:pt x="1052" y="384"/>
                    </a:lnTo>
                    <a:lnTo>
                      <a:pt x="997" y="478"/>
                    </a:lnTo>
                    <a:lnTo>
                      <a:pt x="942" y="384"/>
                    </a:lnTo>
                    <a:close/>
                    <a:moveTo>
                      <a:pt x="1384" y="384"/>
                    </a:moveTo>
                    <a:lnTo>
                      <a:pt x="1274" y="384"/>
                    </a:lnTo>
                    <a:lnTo>
                      <a:pt x="1219" y="480"/>
                    </a:lnTo>
                    <a:lnTo>
                      <a:pt x="1274" y="576"/>
                    </a:lnTo>
                    <a:lnTo>
                      <a:pt x="1384" y="576"/>
                    </a:lnTo>
                    <a:lnTo>
                      <a:pt x="1439" y="482"/>
                    </a:lnTo>
                    <a:lnTo>
                      <a:pt x="1494" y="576"/>
                    </a:lnTo>
                    <a:lnTo>
                      <a:pt x="1604" y="576"/>
                    </a:lnTo>
                    <a:lnTo>
                      <a:pt x="1661" y="480"/>
                    </a:lnTo>
                    <a:lnTo>
                      <a:pt x="1607" y="384"/>
                    </a:lnTo>
                    <a:lnTo>
                      <a:pt x="1494" y="384"/>
                    </a:lnTo>
                    <a:lnTo>
                      <a:pt x="1439" y="478"/>
                    </a:lnTo>
                    <a:lnTo>
                      <a:pt x="1384" y="384"/>
                    </a:lnTo>
                    <a:close/>
                    <a:moveTo>
                      <a:pt x="1827" y="384"/>
                    </a:moveTo>
                    <a:lnTo>
                      <a:pt x="1717" y="384"/>
                    </a:lnTo>
                    <a:lnTo>
                      <a:pt x="1661" y="480"/>
                    </a:lnTo>
                    <a:lnTo>
                      <a:pt x="1717" y="576"/>
                    </a:lnTo>
                    <a:lnTo>
                      <a:pt x="1827" y="576"/>
                    </a:lnTo>
                    <a:lnTo>
                      <a:pt x="1884" y="480"/>
                    </a:lnTo>
                    <a:lnTo>
                      <a:pt x="1827" y="384"/>
                    </a:lnTo>
                    <a:close/>
                    <a:moveTo>
                      <a:pt x="2050" y="384"/>
                    </a:moveTo>
                    <a:lnTo>
                      <a:pt x="1940" y="384"/>
                    </a:lnTo>
                    <a:lnTo>
                      <a:pt x="1884" y="480"/>
                    </a:lnTo>
                    <a:lnTo>
                      <a:pt x="1940" y="576"/>
                    </a:lnTo>
                    <a:lnTo>
                      <a:pt x="2050" y="576"/>
                    </a:lnTo>
                    <a:lnTo>
                      <a:pt x="2107" y="480"/>
                    </a:lnTo>
                    <a:lnTo>
                      <a:pt x="2050" y="384"/>
                    </a:lnTo>
                    <a:close/>
                    <a:moveTo>
                      <a:pt x="386" y="579"/>
                    </a:moveTo>
                    <a:lnTo>
                      <a:pt x="276" y="579"/>
                    </a:lnTo>
                    <a:lnTo>
                      <a:pt x="220" y="675"/>
                    </a:lnTo>
                    <a:lnTo>
                      <a:pt x="276" y="771"/>
                    </a:lnTo>
                    <a:lnTo>
                      <a:pt x="386" y="771"/>
                    </a:lnTo>
                    <a:lnTo>
                      <a:pt x="443" y="675"/>
                    </a:lnTo>
                    <a:lnTo>
                      <a:pt x="386" y="579"/>
                    </a:lnTo>
                    <a:close/>
                    <a:moveTo>
                      <a:pt x="609" y="579"/>
                    </a:moveTo>
                    <a:lnTo>
                      <a:pt x="499" y="579"/>
                    </a:lnTo>
                    <a:lnTo>
                      <a:pt x="443" y="675"/>
                    </a:lnTo>
                    <a:lnTo>
                      <a:pt x="499" y="771"/>
                    </a:lnTo>
                    <a:lnTo>
                      <a:pt x="609" y="771"/>
                    </a:lnTo>
                    <a:lnTo>
                      <a:pt x="664" y="677"/>
                    </a:lnTo>
                    <a:lnTo>
                      <a:pt x="719" y="771"/>
                    </a:lnTo>
                    <a:lnTo>
                      <a:pt x="829" y="771"/>
                    </a:lnTo>
                    <a:lnTo>
                      <a:pt x="886" y="675"/>
                    </a:lnTo>
                    <a:lnTo>
                      <a:pt x="829" y="579"/>
                    </a:lnTo>
                    <a:lnTo>
                      <a:pt x="719" y="579"/>
                    </a:lnTo>
                    <a:lnTo>
                      <a:pt x="664" y="672"/>
                    </a:lnTo>
                    <a:lnTo>
                      <a:pt x="609" y="579"/>
                    </a:lnTo>
                    <a:close/>
                    <a:moveTo>
                      <a:pt x="276" y="771"/>
                    </a:moveTo>
                    <a:lnTo>
                      <a:pt x="166" y="771"/>
                    </a:lnTo>
                    <a:lnTo>
                      <a:pt x="110" y="867"/>
                    </a:lnTo>
                    <a:lnTo>
                      <a:pt x="166" y="962"/>
                    </a:lnTo>
                    <a:lnTo>
                      <a:pt x="276" y="962"/>
                    </a:lnTo>
                    <a:lnTo>
                      <a:pt x="333" y="867"/>
                    </a:lnTo>
                    <a:lnTo>
                      <a:pt x="276" y="771"/>
                    </a:lnTo>
                    <a:close/>
                    <a:moveTo>
                      <a:pt x="499" y="771"/>
                    </a:moveTo>
                    <a:lnTo>
                      <a:pt x="389" y="771"/>
                    </a:lnTo>
                    <a:lnTo>
                      <a:pt x="333" y="867"/>
                    </a:lnTo>
                    <a:lnTo>
                      <a:pt x="389" y="962"/>
                    </a:lnTo>
                    <a:lnTo>
                      <a:pt x="499" y="962"/>
                    </a:lnTo>
                    <a:lnTo>
                      <a:pt x="554" y="869"/>
                    </a:lnTo>
                    <a:lnTo>
                      <a:pt x="609" y="962"/>
                    </a:lnTo>
                    <a:lnTo>
                      <a:pt x="719" y="962"/>
                    </a:lnTo>
                    <a:lnTo>
                      <a:pt x="776" y="867"/>
                    </a:lnTo>
                    <a:lnTo>
                      <a:pt x="719" y="771"/>
                    </a:lnTo>
                    <a:lnTo>
                      <a:pt x="609" y="771"/>
                    </a:lnTo>
                    <a:lnTo>
                      <a:pt x="554" y="864"/>
                    </a:lnTo>
                    <a:lnTo>
                      <a:pt x="499" y="771"/>
                    </a:lnTo>
                    <a:close/>
                    <a:moveTo>
                      <a:pt x="1162" y="771"/>
                    </a:moveTo>
                    <a:lnTo>
                      <a:pt x="1052" y="771"/>
                    </a:lnTo>
                    <a:lnTo>
                      <a:pt x="996" y="867"/>
                    </a:lnTo>
                    <a:lnTo>
                      <a:pt x="1052" y="962"/>
                    </a:lnTo>
                    <a:lnTo>
                      <a:pt x="1162" y="962"/>
                    </a:lnTo>
                    <a:lnTo>
                      <a:pt x="1219" y="867"/>
                    </a:lnTo>
                    <a:lnTo>
                      <a:pt x="1162" y="771"/>
                    </a:lnTo>
                    <a:close/>
                    <a:moveTo>
                      <a:pt x="1384" y="771"/>
                    </a:moveTo>
                    <a:lnTo>
                      <a:pt x="1274" y="771"/>
                    </a:lnTo>
                    <a:lnTo>
                      <a:pt x="1219" y="867"/>
                    </a:lnTo>
                    <a:lnTo>
                      <a:pt x="1274" y="962"/>
                    </a:lnTo>
                    <a:lnTo>
                      <a:pt x="1384" y="962"/>
                    </a:lnTo>
                    <a:lnTo>
                      <a:pt x="1439" y="869"/>
                    </a:lnTo>
                    <a:lnTo>
                      <a:pt x="1494" y="962"/>
                    </a:lnTo>
                    <a:lnTo>
                      <a:pt x="1604" y="962"/>
                    </a:lnTo>
                    <a:lnTo>
                      <a:pt x="1661" y="867"/>
                    </a:lnTo>
                    <a:lnTo>
                      <a:pt x="1607" y="771"/>
                    </a:lnTo>
                    <a:lnTo>
                      <a:pt x="1494" y="771"/>
                    </a:lnTo>
                    <a:lnTo>
                      <a:pt x="1439" y="864"/>
                    </a:lnTo>
                    <a:lnTo>
                      <a:pt x="1384" y="771"/>
                    </a:lnTo>
                    <a:close/>
                    <a:moveTo>
                      <a:pt x="1827" y="771"/>
                    </a:moveTo>
                    <a:lnTo>
                      <a:pt x="1717" y="771"/>
                    </a:lnTo>
                    <a:lnTo>
                      <a:pt x="1661" y="867"/>
                    </a:lnTo>
                    <a:lnTo>
                      <a:pt x="1717" y="962"/>
                    </a:lnTo>
                    <a:lnTo>
                      <a:pt x="1827" y="962"/>
                    </a:lnTo>
                    <a:lnTo>
                      <a:pt x="1884" y="867"/>
                    </a:lnTo>
                    <a:lnTo>
                      <a:pt x="1827" y="771"/>
                    </a:lnTo>
                    <a:close/>
                    <a:moveTo>
                      <a:pt x="2050" y="771"/>
                    </a:moveTo>
                    <a:lnTo>
                      <a:pt x="1940" y="771"/>
                    </a:lnTo>
                    <a:lnTo>
                      <a:pt x="1884" y="867"/>
                    </a:lnTo>
                    <a:lnTo>
                      <a:pt x="1940" y="962"/>
                    </a:lnTo>
                    <a:lnTo>
                      <a:pt x="2050" y="962"/>
                    </a:lnTo>
                    <a:lnTo>
                      <a:pt x="2107" y="867"/>
                    </a:lnTo>
                    <a:lnTo>
                      <a:pt x="2050" y="771"/>
                    </a:lnTo>
                    <a:close/>
                    <a:moveTo>
                      <a:pt x="2273" y="771"/>
                    </a:moveTo>
                    <a:lnTo>
                      <a:pt x="2163" y="771"/>
                    </a:lnTo>
                    <a:lnTo>
                      <a:pt x="2107" y="867"/>
                    </a:lnTo>
                    <a:lnTo>
                      <a:pt x="2163" y="962"/>
                    </a:lnTo>
                    <a:lnTo>
                      <a:pt x="2273" y="962"/>
                    </a:lnTo>
                    <a:lnTo>
                      <a:pt x="2330" y="867"/>
                    </a:lnTo>
                    <a:lnTo>
                      <a:pt x="2273" y="771"/>
                    </a:lnTo>
                    <a:close/>
                    <a:moveTo>
                      <a:pt x="386" y="962"/>
                    </a:moveTo>
                    <a:lnTo>
                      <a:pt x="276" y="962"/>
                    </a:lnTo>
                    <a:lnTo>
                      <a:pt x="221" y="1056"/>
                    </a:lnTo>
                    <a:lnTo>
                      <a:pt x="166" y="962"/>
                    </a:lnTo>
                    <a:lnTo>
                      <a:pt x="56" y="962"/>
                    </a:lnTo>
                    <a:lnTo>
                      <a:pt x="0" y="1058"/>
                    </a:lnTo>
                    <a:lnTo>
                      <a:pt x="56" y="1153"/>
                    </a:lnTo>
                    <a:lnTo>
                      <a:pt x="166" y="1153"/>
                    </a:lnTo>
                    <a:lnTo>
                      <a:pt x="221" y="1061"/>
                    </a:lnTo>
                    <a:lnTo>
                      <a:pt x="276" y="1153"/>
                    </a:lnTo>
                    <a:lnTo>
                      <a:pt x="386" y="1153"/>
                    </a:lnTo>
                    <a:lnTo>
                      <a:pt x="443" y="1058"/>
                    </a:lnTo>
                    <a:lnTo>
                      <a:pt x="386" y="962"/>
                    </a:lnTo>
                    <a:close/>
                    <a:moveTo>
                      <a:pt x="609" y="962"/>
                    </a:moveTo>
                    <a:lnTo>
                      <a:pt x="499" y="962"/>
                    </a:lnTo>
                    <a:lnTo>
                      <a:pt x="443" y="1058"/>
                    </a:lnTo>
                    <a:lnTo>
                      <a:pt x="499" y="1153"/>
                    </a:lnTo>
                    <a:lnTo>
                      <a:pt x="609" y="1153"/>
                    </a:lnTo>
                    <a:lnTo>
                      <a:pt x="666" y="1058"/>
                    </a:lnTo>
                    <a:lnTo>
                      <a:pt x="609" y="962"/>
                    </a:lnTo>
                    <a:close/>
                    <a:moveTo>
                      <a:pt x="1274" y="962"/>
                    </a:moveTo>
                    <a:lnTo>
                      <a:pt x="1165" y="962"/>
                    </a:lnTo>
                    <a:lnTo>
                      <a:pt x="1109" y="1058"/>
                    </a:lnTo>
                    <a:lnTo>
                      <a:pt x="1165" y="1153"/>
                    </a:lnTo>
                    <a:lnTo>
                      <a:pt x="1274" y="1153"/>
                    </a:lnTo>
                    <a:lnTo>
                      <a:pt x="1329" y="1061"/>
                    </a:lnTo>
                    <a:lnTo>
                      <a:pt x="1384" y="1153"/>
                    </a:lnTo>
                    <a:lnTo>
                      <a:pt x="1494" y="1153"/>
                    </a:lnTo>
                    <a:lnTo>
                      <a:pt x="1551" y="1058"/>
                    </a:lnTo>
                    <a:lnTo>
                      <a:pt x="1494" y="962"/>
                    </a:lnTo>
                    <a:lnTo>
                      <a:pt x="1384" y="962"/>
                    </a:lnTo>
                    <a:lnTo>
                      <a:pt x="1329" y="1056"/>
                    </a:lnTo>
                    <a:lnTo>
                      <a:pt x="1274" y="962"/>
                    </a:lnTo>
                    <a:close/>
                    <a:moveTo>
                      <a:pt x="1052" y="962"/>
                    </a:moveTo>
                    <a:lnTo>
                      <a:pt x="942" y="962"/>
                    </a:lnTo>
                    <a:lnTo>
                      <a:pt x="886" y="1058"/>
                    </a:lnTo>
                    <a:lnTo>
                      <a:pt x="942" y="1153"/>
                    </a:lnTo>
                    <a:lnTo>
                      <a:pt x="1052" y="1153"/>
                    </a:lnTo>
                    <a:lnTo>
                      <a:pt x="1109" y="1058"/>
                    </a:lnTo>
                    <a:lnTo>
                      <a:pt x="1052" y="962"/>
                    </a:lnTo>
                    <a:close/>
                    <a:moveTo>
                      <a:pt x="1717" y="962"/>
                    </a:moveTo>
                    <a:lnTo>
                      <a:pt x="1607" y="962"/>
                    </a:lnTo>
                    <a:lnTo>
                      <a:pt x="1551" y="1058"/>
                    </a:lnTo>
                    <a:lnTo>
                      <a:pt x="1607" y="1153"/>
                    </a:lnTo>
                    <a:lnTo>
                      <a:pt x="1717" y="1153"/>
                    </a:lnTo>
                    <a:lnTo>
                      <a:pt x="1774" y="1058"/>
                    </a:lnTo>
                    <a:lnTo>
                      <a:pt x="1717" y="962"/>
                    </a:lnTo>
                    <a:close/>
                    <a:moveTo>
                      <a:pt x="1940" y="962"/>
                    </a:moveTo>
                    <a:lnTo>
                      <a:pt x="1830" y="962"/>
                    </a:lnTo>
                    <a:lnTo>
                      <a:pt x="1774" y="1058"/>
                    </a:lnTo>
                    <a:lnTo>
                      <a:pt x="1830" y="1153"/>
                    </a:lnTo>
                    <a:lnTo>
                      <a:pt x="1940" y="1153"/>
                    </a:lnTo>
                    <a:lnTo>
                      <a:pt x="1995" y="1061"/>
                    </a:lnTo>
                    <a:lnTo>
                      <a:pt x="2050" y="1153"/>
                    </a:lnTo>
                    <a:lnTo>
                      <a:pt x="2160" y="1153"/>
                    </a:lnTo>
                    <a:lnTo>
                      <a:pt x="2217" y="1058"/>
                    </a:lnTo>
                    <a:lnTo>
                      <a:pt x="2160" y="962"/>
                    </a:lnTo>
                    <a:lnTo>
                      <a:pt x="2050" y="962"/>
                    </a:lnTo>
                    <a:lnTo>
                      <a:pt x="1995" y="1056"/>
                    </a:lnTo>
                    <a:lnTo>
                      <a:pt x="1940" y="962"/>
                    </a:lnTo>
                    <a:close/>
                    <a:moveTo>
                      <a:pt x="2383" y="962"/>
                    </a:moveTo>
                    <a:lnTo>
                      <a:pt x="2273" y="962"/>
                    </a:lnTo>
                    <a:lnTo>
                      <a:pt x="2217" y="1058"/>
                    </a:lnTo>
                    <a:lnTo>
                      <a:pt x="2273" y="1153"/>
                    </a:lnTo>
                    <a:lnTo>
                      <a:pt x="2383" y="1153"/>
                    </a:lnTo>
                    <a:lnTo>
                      <a:pt x="2440" y="1058"/>
                    </a:lnTo>
                    <a:lnTo>
                      <a:pt x="2383" y="962"/>
                    </a:lnTo>
                    <a:close/>
                    <a:moveTo>
                      <a:pt x="276" y="1156"/>
                    </a:moveTo>
                    <a:lnTo>
                      <a:pt x="166" y="1156"/>
                    </a:lnTo>
                    <a:lnTo>
                      <a:pt x="110" y="1252"/>
                    </a:lnTo>
                    <a:lnTo>
                      <a:pt x="166" y="1348"/>
                    </a:lnTo>
                    <a:lnTo>
                      <a:pt x="276" y="1348"/>
                    </a:lnTo>
                    <a:lnTo>
                      <a:pt x="333" y="1252"/>
                    </a:lnTo>
                    <a:lnTo>
                      <a:pt x="276" y="1156"/>
                    </a:lnTo>
                    <a:close/>
                    <a:moveTo>
                      <a:pt x="499" y="1156"/>
                    </a:moveTo>
                    <a:lnTo>
                      <a:pt x="389" y="1156"/>
                    </a:lnTo>
                    <a:lnTo>
                      <a:pt x="333" y="1252"/>
                    </a:lnTo>
                    <a:lnTo>
                      <a:pt x="389" y="1348"/>
                    </a:lnTo>
                    <a:lnTo>
                      <a:pt x="499" y="1348"/>
                    </a:lnTo>
                    <a:lnTo>
                      <a:pt x="554" y="1254"/>
                    </a:lnTo>
                    <a:lnTo>
                      <a:pt x="609" y="1348"/>
                    </a:lnTo>
                    <a:lnTo>
                      <a:pt x="719" y="1348"/>
                    </a:lnTo>
                    <a:lnTo>
                      <a:pt x="776" y="1252"/>
                    </a:lnTo>
                    <a:lnTo>
                      <a:pt x="719" y="1156"/>
                    </a:lnTo>
                    <a:lnTo>
                      <a:pt x="609" y="1156"/>
                    </a:lnTo>
                    <a:lnTo>
                      <a:pt x="554" y="1250"/>
                    </a:lnTo>
                    <a:lnTo>
                      <a:pt x="499" y="1156"/>
                    </a:lnTo>
                    <a:close/>
                    <a:moveTo>
                      <a:pt x="1384" y="1156"/>
                    </a:moveTo>
                    <a:lnTo>
                      <a:pt x="1274" y="1156"/>
                    </a:lnTo>
                    <a:lnTo>
                      <a:pt x="1219" y="1252"/>
                    </a:lnTo>
                    <a:lnTo>
                      <a:pt x="1274" y="1348"/>
                    </a:lnTo>
                    <a:lnTo>
                      <a:pt x="1384" y="1348"/>
                    </a:lnTo>
                    <a:lnTo>
                      <a:pt x="1439" y="1254"/>
                    </a:lnTo>
                    <a:lnTo>
                      <a:pt x="1494" y="1348"/>
                    </a:lnTo>
                    <a:lnTo>
                      <a:pt x="1604" y="1348"/>
                    </a:lnTo>
                    <a:lnTo>
                      <a:pt x="1661" y="1252"/>
                    </a:lnTo>
                    <a:lnTo>
                      <a:pt x="1607" y="1156"/>
                    </a:lnTo>
                    <a:lnTo>
                      <a:pt x="1494" y="1156"/>
                    </a:lnTo>
                    <a:lnTo>
                      <a:pt x="1439" y="1250"/>
                    </a:lnTo>
                    <a:lnTo>
                      <a:pt x="1384" y="1156"/>
                    </a:lnTo>
                    <a:close/>
                    <a:moveTo>
                      <a:pt x="1162" y="1156"/>
                    </a:moveTo>
                    <a:lnTo>
                      <a:pt x="1052" y="1156"/>
                    </a:lnTo>
                    <a:lnTo>
                      <a:pt x="996" y="1252"/>
                    </a:lnTo>
                    <a:lnTo>
                      <a:pt x="1052" y="1348"/>
                    </a:lnTo>
                    <a:lnTo>
                      <a:pt x="1162" y="1348"/>
                    </a:lnTo>
                    <a:lnTo>
                      <a:pt x="1219" y="1252"/>
                    </a:lnTo>
                    <a:lnTo>
                      <a:pt x="1162" y="1156"/>
                    </a:lnTo>
                    <a:close/>
                    <a:moveTo>
                      <a:pt x="1827" y="1156"/>
                    </a:moveTo>
                    <a:lnTo>
                      <a:pt x="1717" y="1156"/>
                    </a:lnTo>
                    <a:lnTo>
                      <a:pt x="1661" y="1252"/>
                    </a:lnTo>
                    <a:lnTo>
                      <a:pt x="1717" y="1348"/>
                    </a:lnTo>
                    <a:lnTo>
                      <a:pt x="1827" y="1348"/>
                    </a:lnTo>
                    <a:lnTo>
                      <a:pt x="1884" y="1252"/>
                    </a:lnTo>
                    <a:lnTo>
                      <a:pt x="1827" y="1156"/>
                    </a:lnTo>
                    <a:close/>
                    <a:moveTo>
                      <a:pt x="2050" y="1156"/>
                    </a:moveTo>
                    <a:lnTo>
                      <a:pt x="1940" y="1156"/>
                    </a:lnTo>
                    <a:lnTo>
                      <a:pt x="1884" y="1252"/>
                    </a:lnTo>
                    <a:lnTo>
                      <a:pt x="1940" y="1348"/>
                    </a:lnTo>
                    <a:lnTo>
                      <a:pt x="2050" y="1348"/>
                    </a:lnTo>
                    <a:lnTo>
                      <a:pt x="2107" y="1252"/>
                    </a:lnTo>
                    <a:lnTo>
                      <a:pt x="2050" y="1156"/>
                    </a:lnTo>
                    <a:close/>
                    <a:moveTo>
                      <a:pt x="2273" y="1156"/>
                    </a:moveTo>
                    <a:lnTo>
                      <a:pt x="2163" y="1156"/>
                    </a:lnTo>
                    <a:lnTo>
                      <a:pt x="2107" y="1252"/>
                    </a:lnTo>
                    <a:lnTo>
                      <a:pt x="2163" y="1348"/>
                    </a:lnTo>
                    <a:lnTo>
                      <a:pt x="2273" y="1348"/>
                    </a:lnTo>
                    <a:lnTo>
                      <a:pt x="2330" y="1252"/>
                    </a:lnTo>
                    <a:lnTo>
                      <a:pt x="2273" y="1156"/>
                    </a:lnTo>
                    <a:close/>
                    <a:moveTo>
                      <a:pt x="386" y="1348"/>
                    </a:moveTo>
                    <a:lnTo>
                      <a:pt x="276" y="1348"/>
                    </a:lnTo>
                    <a:lnTo>
                      <a:pt x="220" y="1444"/>
                    </a:lnTo>
                    <a:lnTo>
                      <a:pt x="276" y="1540"/>
                    </a:lnTo>
                    <a:lnTo>
                      <a:pt x="386" y="1540"/>
                    </a:lnTo>
                    <a:lnTo>
                      <a:pt x="443" y="1444"/>
                    </a:lnTo>
                    <a:lnTo>
                      <a:pt x="386" y="1348"/>
                    </a:lnTo>
                    <a:close/>
                    <a:moveTo>
                      <a:pt x="609" y="1348"/>
                    </a:moveTo>
                    <a:lnTo>
                      <a:pt x="499" y="1348"/>
                    </a:lnTo>
                    <a:lnTo>
                      <a:pt x="443" y="1444"/>
                    </a:lnTo>
                    <a:lnTo>
                      <a:pt x="499" y="1540"/>
                    </a:lnTo>
                    <a:lnTo>
                      <a:pt x="609" y="1540"/>
                    </a:lnTo>
                    <a:lnTo>
                      <a:pt x="664" y="1446"/>
                    </a:lnTo>
                    <a:lnTo>
                      <a:pt x="719" y="1540"/>
                    </a:lnTo>
                    <a:lnTo>
                      <a:pt x="829" y="1540"/>
                    </a:lnTo>
                    <a:lnTo>
                      <a:pt x="886" y="1444"/>
                    </a:lnTo>
                    <a:lnTo>
                      <a:pt x="829" y="1348"/>
                    </a:lnTo>
                    <a:lnTo>
                      <a:pt x="719" y="1348"/>
                    </a:lnTo>
                    <a:lnTo>
                      <a:pt x="664" y="1442"/>
                    </a:lnTo>
                    <a:lnTo>
                      <a:pt x="609" y="1348"/>
                    </a:lnTo>
                    <a:close/>
                    <a:moveTo>
                      <a:pt x="1717" y="1348"/>
                    </a:moveTo>
                    <a:lnTo>
                      <a:pt x="1607" y="1348"/>
                    </a:lnTo>
                    <a:lnTo>
                      <a:pt x="1551" y="1444"/>
                    </a:lnTo>
                    <a:lnTo>
                      <a:pt x="1607" y="1540"/>
                    </a:lnTo>
                    <a:lnTo>
                      <a:pt x="1717" y="1540"/>
                    </a:lnTo>
                    <a:lnTo>
                      <a:pt x="1774" y="1444"/>
                    </a:lnTo>
                    <a:lnTo>
                      <a:pt x="1717" y="1348"/>
                    </a:lnTo>
                    <a:close/>
                    <a:moveTo>
                      <a:pt x="1940" y="1348"/>
                    </a:moveTo>
                    <a:lnTo>
                      <a:pt x="1830" y="1348"/>
                    </a:lnTo>
                    <a:lnTo>
                      <a:pt x="1774" y="1444"/>
                    </a:lnTo>
                    <a:lnTo>
                      <a:pt x="1830" y="1540"/>
                    </a:lnTo>
                    <a:lnTo>
                      <a:pt x="1940" y="1540"/>
                    </a:lnTo>
                    <a:lnTo>
                      <a:pt x="1995" y="1446"/>
                    </a:lnTo>
                    <a:lnTo>
                      <a:pt x="2050" y="1540"/>
                    </a:lnTo>
                    <a:lnTo>
                      <a:pt x="2160" y="1540"/>
                    </a:lnTo>
                    <a:lnTo>
                      <a:pt x="2217" y="1444"/>
                    </a:lnTo>
                    <a:lnTo>
                      <a:pt x="2160" y="1348"/>
                    </a:lnTo>
                    <a:lnTo>
                      <a:pt x="2050" y="1348"/>
                    </a:lnTo>
                    <a:lnTo>
                      <a:pt x="1995" y="1442"/>
                    </a:lnTo>
                    <a:lnTo>
                      <a:pt x="1940" y="1348"/>
                    </a:lnTo>
                    <a:close/>
                    <a:moveTo>
                      <a:pt x="499" y="1540"/>
                    </a:moveTo>
                    <a:lnTo>
                      <a:pt x="389" y="1540"/>
                    </a:lnTo>
                    <a:lnTo>
                      <a:pt x="333" y="1636"/>
                    </a:lnTo>
                    <a:lnTo>
                      <a:pt x="389" y="1732"/>
                    </a:lnTo>
                    <a:lnTo>
                      <a:pt x="499" y="1732"/>
                    </a:lnTo>
                    <a:lnTo>
                      <a:pt x="554" y="1638"/>
                    </a:lnTo>
                    <a:lnTo>
                      <a:pt x="609" y="1732"/>
                    </a:lnTo>
                    <a:lnTo>
                      <a:pt x="719" y="1732"/>
                    </a:lnTo>
                    <a:lnTo>
                      <a:pt x="776" y="1636"/>
                    </a:lnTo>
                    <a:lnTo>
                      <a:pt x="719" y="1540"/>
                    </a:lnTo>
                    <a:lnTo>
                      <a:pt x="609" y="1540"/>
                    </a:lnTo>
                    <a:lnTo>
                      <a:pt x="554" y="1633"/>
                    </a:lnTo>
                    <a:lnTo>
                      <a:pt x="499" y="1540"/>
                    </a:lnTo>
                    <a:close/>
                    <a:moveTo>
                      <a:pt x="942" y="1540"/>
                    </a:moveTo>
                    <a:lnTo>
                      <a:pt x="832" y="1540"/>
                    </a:lnTo>
                    <a:lnTo>
                      <a:pt x="776" y="1636"/>
                    </a:lnTo>
                    <a:lnTo>
                      <a:pt x="832" y="1732"/>
                    </a:lnTo>
                    <a:lnTo>
                      <a:pt x="942" y="1732"/>
                    </a:lnTo>
                    <a:lnTo>
                      <a:pt x="997" y="1638"/>
                    </a:lnTo>
                    <a:lnTo>
                      <a:pt x="1052" y="1732"/>
                    </a:lnTo>
                    <a:lnTo>
                      <a:pt x="1162" y="1732"/>
                    </a:lnTo>
                    <a:lnTo>
                      <a:pt x="1219" y="1636"/>
                    </a:lnTo>
                    <a:lnTo>
                      <a:pt x="1162" y="1540"/>
                    </a:lnTo>
                    <a:lnTo>
                      <a:pt x="1052" y="1540"/>
                    </a:lnTo>
                    <a:lnTo>
                      <a:pt x="997" y="1633"/>
                    </a:lnTo>
                    <a:lnTo>
                      <a:pt x="942" y="1540"/>
                    </a:lnTo>
                    <a:close/>
                    <a:moveTo>
                      <a:pt x="1384" y="1540"/>
                    </a:moveTo>
                    <a:lnTo>
                      <a:pt x="1274" y="1540"/>
                    </a:lnTo>
                    <a:lnTo>
                      <a:pt x="1219" y="1636"/>
                    </a:lnTo>
                    <a:lnTo>
                      <a:pt x="1274" y="1732"/>
                    </a:lnTo>
                    <a:lnTo>
                      <a:pt x="1384" y="1732"/>
                    </a:lnTo>
                    <a:lnTo>
                      <a:pt x="1439" y="1638"/>
                    </a:lnTo>
                    <a:lnTo>
                      <a:pt x="1494" y="1732"/>
                    </a:lnTo>
                    <a:lnTo>
                      <a:pt x="1604" y="1732"/>
                    </a:lnTo>
                    <a:lnTo>
                      <a:pt x="1661" y="1636"/>
                    </a:lnTo>
                    <a:lnTo>
                      <a:pt x="1607" y="1540"/>
                    </a:lnTo>
                    <a:lnTo>
                      <a:pt x="1494" y="1540"/>
                    </a:lnTo>
                    <a:lnTo>
                      <a:pt x="1439" y="1633"/>
                    </a:lnTo>
                    <a:lnTo>
                      <a:pt x="1384" y="1540"/>
                    </a:lnTo>
                    <a:close/>
                    <a:moveTo>
                      <a:pt x="1827" y="1540"/>
                    </a:moveTo>
                    <a:lnTo>
                      <a:pt x="1717" y="1540"/>
                    </a:lnTo>
                    <a:lnTo>
                      <a:pt x="1661" y="1636"/>
                    </a:lnTo>
                    <a:lnTo>
                      <a:pt x="1717" y="1732"/>
                    </a:lnTo>
                    <a:lnTo>
                      <a:pt x="1827" y="1732"/>
                    </a:lnTo>
                    <a:lnTo>
                      <a:pt x="1884" y="1636"/>
                    </a:lnTo>
                    <a:lnTo>
                      <a:pt x="1827" y="1540"/>
                    </a:lnTo>
                    <a:close/>
                    <a:moveTo>
                      <a:pt x="2050" y="1540"/>
                    </a:moveTo>
                    <a:lnTo>
                      <a:pt x="1940" y="1540"/>
                    </a:lnTo>
                    <a:lnTo>
                      <a:pt x="1884" y="1636"/>
                    </a:lnTo>
                    <a:lnTo>
                      <a:pt x="1940" y="1732"/>
                    </a:lnTo>
                    <a:lnTo>
                      <a:pt x="2050" y="1732"/>
                    </a:lnTo>
                    <a:lnTo>
                      <a:pt x="2107" y="1636"/>
                    </a:lnTo>
                    <a:lnTo>
                      <a:pt x="2050" y="1540"/>
                    </a:lnTo>
                    <a:close/>
                    <a:moveTo>
                      <a:pt x="609" y="1732"/>
                    </a:moveTo>
                    <a:lnTo>
                      <a:pt x="499" y="1732"/>
                    </a:lnTo>
                    <a:lnTo>
                      <a:pt x="443" y="1828"/>
                    </a:lnTo>
                    <a:lnTo>
                      <a:pt x="499" y="1924"/>
                    </a:lnTo>
                    <a:lnTo>
                      <a:pt x="609" y="1924"/>
                    </a:lnTo>
                    <a:lnTo>
                      <a:pt x="664" y="1830"/>
                    </a:lnTo>
                    <a:lnTo>
                      <a:pt x="719" y="1924"/>
                    </a:lnTo>
                    <a:lnTo>
                      <a:pt x="829" y="1924"/>
                    </a:lnTo>
                    <a:lnTo>
                      <a:pt x="886" y="1828"/>
                    </a:lnTo>
                    <a:lnTo>
                      <a:pt x="829" y="1732"/>
                    </a:lnTo>
                    <a:lnTo>
                      <a:pt x="719" y="1732"/>
                    </a:lnTo>
                    <a:lnTo>
                      <a:pt x="664" y="1825"/>
                    </a:lnTo>
                    <a:lnTo>
                      <a:pt x="609" y="1732"/>
                    </a:lnTo>
                    <a:close/>
                    <a:moveTo>
                      <a:pt x="1052" y="1732"/>
                    </a:moveTo>
                    <a:lnTo>
                      <a:pt x="942" y="1732"/>
                    </a:lnTo>
                    <a:lnTo>
                      <a:pt x="886" y="1828"/>
                    </a:lnTo>
                    <a:lnTo>
                      <a:pt x="942" y="1924"/>
                    </a:lnTo>
                    <a:lnTo>
                      <a:pt x="1052" y="1924"/>
                    </a:lnTo>
                    <a:lnTo>
                      <a:pt x="1109" y="1828"/>
                    </a:lnTo>
                    <a:lnTo>
                      <a:pt x="1052" y="1732"/>
                    </a:lnTo>
                    <a:close/>
                    <a:moveTo>
                      <a:pt x="1274" y="1732"/>
                    </a:moveTo>
                    <a:lnTo>
                      <a:pt x="1165" y="1732"/>
                    </a:lnTo>
                    <a:lnTo>
                      <a:pt x="1109" y="1828"/>
                    </a:lnTo>
                    <a:lnTo>
                      <a:pt x="1165" y="1924"/>
                    </a:lnTo>
                    <a:lnTo>
                      <a:pt x="1274" y="1924"/>
                    </a:lnTo>
                    <a:lnTo>
                      <a:pt x="1329" y="1830"/>
                    </a:lnTo>
                    <a:lnTo>
                      <a:pt x="1384" y="1924"/>
                    </a:lnTo>
                    <a:lnTo>
                      <a:pt x="1494" y="1924"/>
                    </a:lnTo>
                    <a:lnTo>
                      <a:pt x="1551" y="1828"/>
                    </a:lnTo>
                    <a:lnTo>
                      <a:pt x="1494" y="1732"/>
                    </a:lnTo>
                    <a:lnTo>
                      <a:pt x="1384" y="1732"/>
                    </a:lnTo>
                    <a:lnTo>
                      <a:pt x="1329" y="1825"/>
                    </a:lnTo>
                    <a:lnTo>
                      <a:pt x="1274" y="1732"/>
                    </a:lnTo>
                    <a:close/>
                    <a:moveTo>
                      <a:pt x="1717" y="1732"/>
                    </a:moveTo>
                    <a:lnTo>
                      <a:pt x="1607" y="1732"/>
                    </a:lnTo>
                    <a:lnTo>
                      <a:pt x="1551" y="1828"/>
                    </a:lnTo>
                    <a:lnTo>
                      <a:pt x="1607" y="1924"/>
                    </a:lnTo>
                    <a:lnTo>
                      <a:pt x="1717" y="1924"/>
                    </a:lnTo>
                    <a:lnTo>
                      <a:pt x="1774" y="1828"/>
                    </a:lnTo>
                    <a:lnTo>
                      <a:pt x="1717" y="1732"/>
                    </a:lnTo>
                    <a:close/>
                    <a:moveTo>
                      <a:pt x="1940" y="1732"/>
                    </a:moveTo>
                    <a:lnTo>
                      <a:pt x="1830" y="1732"/>
                    </a:lnTo>
                    <a:lnTo>
                      <a:pt x="1774" y="1828"/>
                    </a:lnTo>
                    <a:lnTo>
                      <a:pt x="1830" y="1924"/>
                    </a:lnTo>
                    <a:lnTo>
                      <a:pt x="1940" y="1924"/>
                    </a:lnTo>
                    <a:lnTo>
                      <a:pt x="1997" y="1828"/>
                    </a:lnTo>
                    <a:lnTo>
                      <a:pt x="1940" y="1732"/>
                    </a:lnTo>
                    <a:close/>
                    <a:moveTo>
                      <a:pt x="719" y="1927"/>
                    </a:moveTo>
                    <a:lnTo>
                      <a:pt x="609" y="1927"/>
                    </a:lnTo>
                    <a:lnTo>
                      <a:pt x="553" y="2022"/>
                    </a:lnTo>
                    <a:lnTo>
                      <a:pt x="609" y="2118"/>
                    </a:lnTo>
                    <a:lnTo>
                      <a:pt x="719" y="2118"/>
                    </a:lnTo>
                    <a:lnTo>
                      <a:pt x="776" y="2022"/>
                    </a:lnTo>
                    <a:lnTo>
                      <a:pt x="719" y="1927"/>
                    </a:lnTo>
                    <a:close/>
                    <a:moveTo>
                      <a:pt x="942" y="1927"/>
                    </a:moveTo>
                    <a:lnTo>
                      <a:pt x="832" y="1927"/>
                    </a:lnTo>
                    <a:lnTo>
                      <a:pt x="776" y="2022"/>
                    </a:lnTo>
                    <a:lnTo>
                      <a:pt x="832" y="2118"/>
                    </a:lnTo>
                    <a:lnTo>
                      <a:pt x="942" y="2118"/>
                    </a:lnTo>
                    <a:lnTo>
                      <a:pt x="997" y="2025"/>
                    </a:lnTo>
                    <a:lnTo>
                      <a:pt x="1052" y="2118"/>
                    </a:lnTo>
                    <a:lnTo>
                      <a:pt x="1162" y="2118"/>
                    </a:lnTo>
                    <a:lnTo>
                      <a:pt x="1219" y="2022"/>
                    </a:lnTo>
                    <a:lnTo>
                      <a:pt x="1162" y="1927"/>
                    </a:lnTo>
                    <a:lnTo>
                      <a:pt x="1052" y="1927"/>
                    </a:lnTo>
                    <a:lnTo>
                      <a:pt x="997" y="2020"/>
                    </a:lnTo>
                    <a:lnTo>
                      <a:pt x="942" y="1927"/>
                    </a:lnTo>
                    <a:close/>
                    <a:moveTo>
                      <a:pt x="1384" y="1927"/>
                    </a:moveTo>
                    <a:lnTo>
                      <a:pt x="1274" y="1927"/>
                    </a:lnTo>
                    <a:lnTo>
                      <a:pt x="1219" y="2022"/>
                    </a:lnTo>
                    <a:lnTo>
                      <a:pt x="1274" y="2118"/>
                    </a:lnTo>
                    <a:lnTo>
                      <a:pt x="1384" y="2118"/>
                    </a:lnTo>
                    <a:lnTo>
                      <a:pt x="1439" y="2025"/>
                    </a:lnTo>
                    <a:lnTo>
                      <a:pt x="1494" y="2118"/>
                    </a:lnTo>
                    <a:lnTo>
                      <a:pt x="1604" y="2118"/>
                    </a:lnTo>
                    <a:lnTo>
                      <a:pt x="1661" y="2022"/>
                    </a:lnTo>
                    <a:lnTo>
                      <a:pt x="1607" y="1927"/>
                    </a:lnTo>
                    <a:lnTo>
                      <a:pt x="1494" y="1927"/>
                    </a:lnTo>
                    <a:lnTo>
                      <a:pt x="1439" y="2020"/>
                    </a:lnTo>
                    <a:lnTo>
                      <a:pt x="1384" y="1927"/>
                    </a:lnTo>
                    <a:close/>
                    <a:moveTo>
                      <a:pt x="1827" y="1927"/>
                    </a:moveTo>
                    <a:lnTo>
                      <a:pt x="1717" y="1927"/>
                    </a:lnTo>
                    <a:lnTo>
                      <a:pt x="1661" y="2022"/>
                    </a:lnTo>
                    <a:lnTo>
                      <a:pt x="1717" y="2118"/>
                    </a:lnTo>
                    <a:lnTo>
                      <a:pt x="1827" y="2118"/>
                    </a:lnTo>
                    <a:lnTo>
                      <a:pt x="1884" y="2022"/>
                    </a:lnTo>
                    <a:lnTo>
                      <a:pt x="1827" y="192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29A2328D-35FE-471E-AC7A-2CD426A706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59471" y="2009444"/>
                <a:ext cx="600798" cy="521828"/>
              </a:xfrm>
              <a:custGeom>
                <a:avLst/>
                <a:gdLst>
                  <a:gd name="T0" fmla="*/ 968 w 2484"/>
                  <a:gd name="T1" fmla="*/ 1621 h 2158"/>
                  <a:gd name="T2" fmla="*/ 1241 w 2484"/>
                  <a:gd name="T3" fmla="*/ 1348 h 2158"/>
                  <a:gd name="T4" fmla="*/ 1241 w 2484"/>
                  <a:gd name="T5" fmla="*/ 1348 h 2158"/>
                  <a:gd name="T6" fmla="*/ 1515 w 2484"/>
                  <a:gd name="T7" fmla="*/ 1621 h 2158"/>
                  <a:gd name="T8" fmla="*/ 1515 w 2484"/>
                  <a:gd name="T9" fmla="*/ 2157 h 2158"/>
                  <a:gd name="T10" fmla="*/ 2483 w 2484"/>
                  <a:gd name="T11" fmla="*/ 2157 h 2158"/>
                  <a:gd name="T12" fmla="*/ 1241 w 2484"/>
                  <a:gd name="T13" fmla="*/ 0 h 2158"/>
                  <a:gd name="T14" fmla="*/ 0 w 2484"/>
                  <a:gd name="T15" fmla="*/ 2157 h 2158"/>
                  <a:gd name="T16" fmla="*/ 968 w 2484"/>
                  <a:gd name="T17" fmla="*/ 2157 h 2158"/>
                  <a:gd name="T18" fmla="*/ 968 w 2484"/>
                  <a:gd name="T19" fmla="*/ 1621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4" h="2158">
                    <a:moveTo>
                      <a:pt x="968" y="1621"/>
                    </a:moveTo>
                    <a:cubicBezTo>
                      <a:pt x="968" y="1469"/>
                      <a:pt x="1089" y="1348"/>
                      <a:pt x="1241" y="1348"/>
                    </a:cubicBezTo>
                    <a:lnTo>
                      <a:pt x="1241" y="1348"/>
                    </a:lnTo>
                    <a:cubicBezTo>
                      <a:pt x="1394" y="1348"/>
                      <a:pt x="1515" y="1472"/>
                      <a:pt x="1515" y="1621"/>
                    </a:cubicBezTo>
                    <a:lnTo>
                      <a:pt x="1515" y="2157"/>
                    </a:lnTo>
                    <a:lnTo>
                      <a:pt x="2483" y="2157"/>
                    </a:lnTo>
                    <a:lnTo>
                      <a:pt x="1241" y="0"/>
                    </a:lnTo>
                    <a:lnTo>
                      <a:pt x="0" y="2157"/>
                    </a:lnTo>
                    <a:lnTo>
                      <a:pt x="968" y="2157"/>
                    </a:lnTo>
                    <a:lnTo>
                      <a:pt x="968" y="1621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8" name="Freeform 1">
                <a:extLst>
                  <a:ext uri="{FF2B5EF4-FFF2-40B4-BE49-F238E27FC236}">
                    <a16:creationId xmlns:a16="http://schemas.microsoft.com/office/drawing/2014/main" id="{3E9570F2-1B72-4625-90E6-72A8AF420C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55503" y="2005176"/>
                <a:ext cx="153840" cy="541092"/>
              </a:xfrm>
              <a:custGeom>
                <a:avLst/>
                <a:gdLst>
                  <a:gd name="T0" fmla="*/ 315 w 638"/>
                  <a:gd name="T1" fmla="*/ 0 h 2248"/>
                  <a:gd name="T2" fmla="*/ 0 w 638"/>
                  <a:gd name="T3" fmla="*/ 386 h 2248"/>
                  <a:gd name="T4" fmla="*/ 61 w 638"/>
                  <a:gd name="T5" fmla="*/ 496 h 2248"/>
                  <a:gd name="T6" fmla="*/ 1 w 638"/>
                  <a:gd name="T7" fmla="*/ 596 h 2248"/>
                  <a:gd name="T8" fmla="*/ 20 w 638"/>
                  <a:gd name="T9" fmla="*/ 870 h 2248"/>
                  <a:gd name="T10" fmla="*/ 18 w 638"/>
                  <a:gd name="T11" fmla="*/ 962 h 2248"/>
                  <a:gd name="T12" fmla="*/ 0 w 638"/>
                  <a:gd name="T13" fmla="*/ 1222 h 2248"/>
                  <a:gd name="T14" fmla="*/ 61 w 638"/>
                  <a:gd name="T15" fmla="*/ 1332 h 2248"/>
                  <a:gd name="T16" fmla="*/ 1 w 638"/>
                  <a:gd name="T17" fmla="*/ 1432 h 2248"/>
                  <a:gd name="T18" fmla="*/ 20 w 638"/>
                  <a:gd name="T19" fmla="*/ 1705 h 2248"/>
                  <a:gd name="T20" fmla="*/ 20 w 638"/>
                  <a:gd name="T21" fmla="*/ 1797 h 2248"/>
                  <a:gd name="T22" fmla="*/ 2 w 638"/>
                  <a:gd name="T23" fmla="*/ 2060 h 2248"/>
                  <a:gd name="T24" fmla="*/ 634 w 638"/>
                  <a:gd name="T25" fmla="*/ 2060 h 2248"/>
                  <a:gd name="T26" fmla="*/ 615 w 638"/>
                  <a:gd name="T27" fmla="*/ 1797 h 2248"/>
                  <a:gd name="T28" fmla="*/ 615 w 638"/>
                  <a:gd name="T29" fmla="*/ 1705 h 2248"/>
                  <a:gd name="T30" fmla="*/ 634 w 638"/>
                  <a:gd name="T31" fmla="*/ 1432 h 2248"/>
                  <a:gd name="T32" fmla="*/ 575 w 638"/>
                  <a:gd name="T33" fmla="*/ 1332 h 2248"/>
                  <a:gd name="T34" fmla="*/ 635 w 638"/>
                  <a:gd name="T35" fmla="*/ 1222 h 2248"/>
                  <a:gd name="T36" fmla="*/ 617 w 638"/>
                  <a:gd name="T37" fmla="*/ 960 h 2248"/>
                  <a:gd name="T38" fmla="*/ 617 w 638"/>
                  <a:gd name="T39" fmla="*/ 869 h 2248"/>
                  <a:gd name="T40" fmla="*/ 636 w 638"/>
                  <a:gd name="T41" fmla="*/ 596 h 2248"/>
                  <a:gd name="T42" fmla="*/ 576 w 638"/>
                  <a:gd name="T43" fmla="*/ 495 h 2248"/>
                  <a:gd name="T44" fmla="*/ 637 w 638"/>
                  <a:gd name="T45" fmla="*/ 385 h 2248"/>
                  <a:gd name="T46" fmla="*/ 630 w 638"/>
                  <a:gd name="T47" fmla="*/ 178 h 2248"/>
                  <a:gd name="T48" fmla="*/ 315 w 638"/>
                  <a:gd name="T49" fmla="*/ 2228 h 2248"/>
                  <a:gd name="T50" fmla="*/ 19 w 638"/>
                  <a:gd name="T51" fmla="*/ 1925 h 2248"/>
                  <a:gd name="T52" fmla="*/ 611 w 638"/>
                  <a:gd name="T53" fmla="*/ 1926 h 2248"/>
                  <a:gd name="T54" fmla="*/ 611 w 638"/>
                  <a:gd name="T55" fmla="*/ 1641 h 2248"/>
                  <a:gd name="T56" fmla="*/ 555 w 638"/>
                  <a:gd name="T57" fmla="*/ 1740 h 2248"/>
                  <a:gd name="T58" fmla="*/ 324 w 638"/>
                  <a:gd name="T59" fmla="*/ 1789 h 2248"/>
                  <a:gd name="T60" fmla="*/ 92 w 638"/>
                  <a:gd name="T61" fmla="*/ 1725 h 2248"/>
                  <a:gd name="T62" fmla="*/ 44 w 638"/>
                  <a:gd name="T63" fmla="*/ 1677 h 2248"/>
                  <a:gd name="T64" fmla="*/ 28 w 638"/>
                  <a:gd name="T65" fmla="*/ 1507 h 2248"/>
                  <a:gd name="T66" fmla="*/ 611 w 638"/>
                  <a:gd name="T67" fmla="*/ 1507 h 2248"/>
                  <a:gd name="T68" fmla="*/ 611 w 638"/>
                  <a:gd name="T69" fmla="*/ 1223 h 2248"/>
                  <a:gd name="T70" fmla="*/ 555 w 638"/>
                  <a:gd name="T71" fmla="*/ 1321 h 2248"/>
                  <a:gd name="T72" fmla="*/ 324 w 638"/>
                  <a:gd name="T73" fmla="*/ 1370 h 2248"/>
                  <a:gd name="T74" fmla="*/ 92 w 638"/>
                  <a:gd name="T75" fmla="*/ 1307 h 2248"/>
                  <a:gd name="T76" fmla="*/ 44 w 638"/>
                  <a:gd name="T77" fmla="*/ 1258 h 2248"/>
                  <a:gd name="T78" fmla="*/ 28 w 638"/>
                  <a:gd name="T79" fmla="*/ 1069 h 2248"/>
                  <a:gd name="T80" fmla="*/ 611 w 638"/>
                  <a:gd name="T81" fmla="*/ 1089 h 2248"/>
                  <a:gd name="T82" fmla="*/ 611 w 638"/>
                  <a:gd name="T83" fmla="*/ 805 h 2248"/>
                  <a:gd name="T84" fmla="*/ 555 w 638"/>
                  <a:gd name="T85" fmla="*/ 903 h 2248"/>
                  <a:gd name="T86" fmla="*/ 324 w 638"/>
                  <a:gd name="T87" fmla="*/ 952 h 2248"/>
                  <a:gd name="T88" fmla="*/ 92 w 638"/>
                  <a:gd name="T89" fmla="*/ 888 h 2248"/>
                  <a:gd name="T90" fmla="*/ 44 w 638"/>
                  <a:gd name="T91" fmla="*/ 840 h 2248"/>
                  <a:gd name="T92" fmla="*/ 28 w 638"/>
                  <a:gd name="T93" fmla="*/ 670 h 2248"/>
                  <a:gd name="T94" fmla="*/ 611 w 638"/>
                  <a:gd name="T95" fmla="*/ 670 h 2248"/>
                  <a:gd name="T96" fmla="*/ 611 w 638"/>
                  <a:gd name="T97" fmla="*/ 386 h 2248"/>
                  <a:gd name="T98" fmla="*/ 555 w 638"/>
                  <a:gd name="T99" fmla="*/ 484 h 2248"/>
                  <a:gd name="T100" fmla="*/ 324 w 638"/>
                  <a:gd name="T101" fmla="*/ 533 h 2248"/>
                  <a:gd name="T102" fmla="*/ 92 w 638"/>
                  <a:gd name="T103" fmla="*/ 470 h 2248"/>
                  <a:gd name="T104" fmla="*/ 44 w 638"/>
                  <a:gd name="T105" fmla="*/ 421 h 2248"/>
                  <a:gd name="T106" fmla="*/ 28 w 638"/>
                  <a:gd name="T107" fmla="*/ 253 h 2248"/>
                  <a:gd name="T108" fmla="*/ 621 w 638"/>
                  <a:gd name="T109" fmla="*/ 253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2248">
                    <a:moveTo>
                      <a:pt x="630" y="178"/>
                    </a:moveTo>
                    <a:cubicBezTo>
                      <a:pt x="622" y="79"/>
                      <a:pt x="484" y="0"/>
                      <a:pt x="315" y="0"/>
                    </a:cubicBezTo>
                    <a:cubicBezTo>
                      <a:pt x="147" y="0"/>
                      <a:pt x="9" y="79"/>
                      <a:pt x="0" y="178"/>
                    </a:cubicBezTo>
                    <a:lnTo>
                      <a:pt x="0" y="386"/>
                    </a:lnTo>
                    <a:cubicBezTo>
                      <a:pt x="1" y="410"/>
                      <a:pt x="7" y="430"/>
                      <a:pt x="19" y="451"/>
                    </a:cubicBezTo>
                    <a:cubicBezTo>
                      <a:pt x="30" y="470"/>
                      <a:pt x="43" y="484"/>
                      <a:pt x="61" y="496"/>
                    </a:cubicBezTo>
                    <a:cubicBezTo>
                      <a:pt x="43" y="509"/>
                      <a:pt x="30" y="523"/>
                      <a:pt x="19" y="542"/>
                    </a:cubicBezTo>
                    <a:cubicBezTo>
                      <a:pt x="9" y="560"/>
                      <a:pt x="3" y="576"/>
                      <a:pt x="1" y="596"/>
                    </a:cubicBezTo>
                    <a:lnTo>
                      <a:pt x="1" y="805"/>
                    </a:lnTo>
                    <a:cubicBezTo>
                      <a:pt x="2" y="829"/>
                      <a:pt x="8" y="849"/>
                      <a:pt x="20" y="870"/>
                    </a:cubicBezTo>
                    <a:cubicBezTo>
                      <a:pt x="31" y="889"/>
                      <a:pt x="44" y="903"/>
                      <a:pt x="61" y="915"/>
                    </a:cubicBezTo>
                    <a:cubicBezTo>
                      <a:pt x="43" y="928"/>
                      <a:pt x="29" y="943"/>
                      <a:pt x="18" y="962"/>
                    </a:cubicBezTo>
                    <a:cubicBezTo>
                      <a:pt x="8" y="979"/>
                      <a:pt x="3" y="995"/>
                      <a:pt x="0" y="1014"/>
                    </a:cubicBezTo>
                    <a:lnTo>
                      <a:pt x="0" y="1222"/>
                    </a:lnTo>
                    <a:cubicBezTo>
                      <a:pt x="1" y="1246"/>
                      <a:pt x="7" y="1266"/>
                      <a:pt x="19" y="1286"/>
                    </a:cubicBezTo>
                    <a:cubicBezTo>
                      <a:pt x="30" y="1305"/>
                      <a:pt x="43" y="1319"/>
                      <a:pt x="61" y="1332"/>
                    </a:cubicBezTo>
                    <a:cubicBezTo>
                      <a:pt x="43" y="1345"/>
                      <a:pt x="30" y="1359"/>
                      <a:pt x="19" y="1378"/>
                    </a:cubicBezTo>
                    <a:cubicBezTo>
                      <a:pt x="9" y="1395"/>
                      <a:pt x="3" y="1412"/>
                      <a:pt x="1" y="1432"/>
                    </a:cubicBezTo>
                    <a:lnTo>
                      <a:pt x="1" y="1641"/>
                    </a:lnTo>
                    <a:cubicBezTo>
                      <a:pt x="2" y="1665"/>
                      <a:pt x="8" y="1685"/>
                      <a:pt x="20" y="1705"/>
                    </a:cubicBezTo>
                    <a:cubicBezTo>
                      <a:pt x="31" y="1724"/>
                      <a:pt x="44" y="1738"/>
                      <a:pt x="61" y="1751"/>
                    </a:cubicBezTo>
                    <a:cubicBezTo>
                      <a:pt x="44" y="1764"/>
                      <a:pt x="31" y="1778"/>
                      <a:pt x="20" y="1797"/>
                    </a:cubicBezTo>
                    <a:cubicBezTo>
                      <a:pt x="10" y="1814"/>
                      <a:pt x="4" y="1831"/>
                      <a:pt x="2" y="1851"/>
                    </a:cubicBezTo>
                    <a:lnTo>
                      <a:pt x="2" y="2060"/>
                    </a:lnTo>
                    <a:cubicBezTo>
                      <a:pt x="2" y="2163"/>
                      <a:pt x="143" y="2247"/>
                      <a:pt x="318" y="2247"/>
                    </a:cubicBezTo>
                    <a:cubicBezTo>
                      <a:pt x="493" y="2247"/>
                      <a:pt x="634" y="2162"/>
                      <a:pt x="634" y="2060"/>
                    </a:cubicBezTo>
                    <a:lnTo>
                      <a:pt x="634" y="1851"/>
                    </a:lnTo>
                    <a:cubicBezTo>
                      <a:pt x="631" y="1831"/>
                      <a:pt x="625" y="1814"/>
                      <a:pt x="615" y="1797"/>
                    </a:cubicBezTo>
                    <a:cubicBezTo>
                      <a:pt x="604" y="1778"/>
                      <a:pt x="591" y="1764"/>
                      <a:pt x="574" y="1751"/>
                    </a:cubicBezTo>
                    <a:cubicBezTo>
                      <a:pt x="592" y="1738"/>
                      <a:pt x="604" y="1724"/>
                      <a:pt x="615" y="1705"/>
                    </a:cubicBezTo>
                    <a:cubicBezTo>
                      <a:pt x="627" y="1685"/>
                      <a:pt x="633" y="1665"/>
                      <a:pt x="634" y="1641"/>
                    </a:cubicBezTo>
                    <a:lnTo>
                      <a:pt x="634" y="1432"/>
                    </a:lnTo>
                    <a:cubicBezTo>
                      <a:pt x="632" y="1412"/>
                      <a:pt x="626" y="1395"/>
                      <a:pt x="616" y="1378"/>
                    </a:cubicBezTo>
                    <a:cubicBezTo>
                      <a:pt x="605" y="1359"/>
                      <a:pt x="592" y="1345"/>
                      <a:pt x="575" y="1332"/>
                    </a:cubicBezTo>
                    <a:cubicBezTo>
                      <a:pt x="592" y="1319"/>
                      <a:pt x="605" y="1305"/>
                      <a:pt x="616" y="1286"/>
                    </a:cubicBezTo>
                    <a:cubicBezTo>
                      <a:pt x="628" y="1266"/>
                      <a:pt x="634" y="1246"/>
                      <a:pt x="635" y="1222"/>
                    </a:cubicBezTo>
                    <a:lnTo>
                      <a:pt x="635" y="1014"/>
                    </a:lnTo>
                    <a:cubicBezTo>
                      <a:pt x="633" y="994"/>
                      <a:pt x="627" y="978"/>
                      <a:pt x="617" y="960"/>
                    </a:cubicBezTo>
                    <a:cubicBezTo>
                      <a:pt x="606" y="941"/>
                      <a:pt x="593" y="927"/>
                      <a:pt x="575" y="914"/>
                    </a:cubicBezTo>
                    <a:cubicBezTo>
                      <a:pt x="593" y="902"/>
                      <a:pt x="606" y="888"/>
                      <a:pt x="617" y="869"/>
                    </a:cubicBezTo>
                    <a:cubicBezTo>
                      <a:pt x="629" y="848"/>
                      <a:pt x="635" y="828"/>
                      <a:pt x="636" y="804"/>
                    </a:cubicBezTo>
                    <a:lnTo>
                      <a:pt x="636" y="596"/>
                    </a:lnTo>
                    <a:cubicBezTo>
                      <a:pt x="633" y="575"/>
                      <a:pt x="628" y="559"/>
                      <a:pt x="618" y="541"/>
                    </a:cubicBezTo>
                    <a:cubicBezTo>
                      <a:pt x="607" y="522"/>
                      <a:pt x="594" y="508"/>
                      <a:pt x="576" y="495"/>
                    </a:cubicBezTo>
                    <a:cubicBezTo>
                      <a:pt x="594" y="483"/>
                      <a:pt x="607" y="469"/>
                      <a:pt x="618" y="450"/>
                    </a:cubicBezTo>
                    <a:cubicBezTo>
                      <a:pt x="630" y="429"/>
                      <a:pt x="636" y="409"/>
                      <a:pt x="637" y="385"/>
                    </a:cubicBezTo>
                    <a:lnTo>
                      <a:pt x="637" y="177"/>
                    </a:lnTo>
                    <a:lnTo>
                      <a:pt x="630" y="178"/>
                    </a:lnTo>
                    <a:close/>
                    <a:moveTo>
                      <a:pt x="611" y="2060"/>
                    </a:moveTo>
                    <a:cubicBezTo>
                      <a:pt x="611" y="2153"/>
                      <a:pt x="479" y="2228"/>
                      <a:pt x="315" y="2228"/>
                    </a:cubicBezTo>
                    <a:cubicBezTo>
                      <a:pt x="152" y="2228"/>
                      <a:pt x="19" y="2153"/>
                      <a:pt x="19" y="2060"/>
                    </a:cubicBezTo>
                    <a:lnTo>
                      <a:pt x="19" y="1925"/>
                    </a:lnTo>
                    <a:cubicBezTo>
                      <a:pt x="63" y="1997"/>
                      <a:pt x="179" y="2048"/>
                      <a:pt x="315" y="2048"/>
                    </a:cubicBezTo>
                    <a:cubicBezTo>
                      <a:pt x="451" y="2048"/>
                      <a:pt x="567" y="1998"/>
                      <a:pt x="611" y="1926"/>
                    </a:cubicBezTo>
                    <a:lnTo>
                      <a:pt x="611" y="2060"/>
                    </a:lnTo>
                    <a:close/>
                    <a:moveTo>
                      <a:pt x="611" y="1641"/>
                    </a:moveTo>
                    <a:cubicBezTo>
                      <a:pt x="610" y="1662"/>
                      <a:pt x="605" y="1679"/>
                      <a:pt x="595" y="1697"/>
                    </a:cubicBezTo>
                    <a:cubicBezTo>
                      <a:pt x="584" y="1715"/>
                      <a:pt x="572" y="1728"/>
                      <a:pt x="555" y="1740"/>
                    </a:cubicBezTo>
                    <a:lnTo>
                      <a:pt x="547" y="1731"/>
                    </a:lnTo>
                    <a:cubicBezTo>
                      <a:pt x="475" y="1771"/>
                      <a:pt x="406" y="1789"/>
                      <a:pt x="324" y="1789"/>
                    </a:cubicBezTo>
                    <a:cubicBezTo>
                      <a:pt x="242" y="1789"/>
                      <a:pt x="172" y="1771"/>
                      <a:pt x="100" y="1731"/>
                    </a:cubicBezTo>
                    <a:lnTo>
                      <a:pt x="92" y="1725"/>
                    </a:lnTo>
                    <a:lnTo>
                      <a:pt x="84" y="1720"/>
                    </a:lnTo>
                    <a:cubicBezTo>
                      <a:pt x="67" y="1708"/>
                      <a:pt x="55" y="1695"/>
                      <a:pt x="44" y="1677"/>
                    </a:cubicBezTo>
                    <a:cubicBezTo>
                      <a:pt x="34" y="1659"/>
                      <a:pt x="29" y="1642"/>
                      <a:pt x="28" y="1621"/>
                    </a:cubicBezTo>
                    <a:lnTo>
                      <a:pt x="28" y="1507"/>
                    </a:lnTo>
                    <a:cubicBezTo>
                      <a:pt x="72" y="1579"/>
                      <a:pt x="188" y="1630"/>
                      <a:pt x="324" y="1630"/>
                    </a:cubicBezTo>
                    <a:cubicBezTo>
                      <a:pt x="461" y="1630"/>
                      <a:pt x="567" y="1578"/>
                      <a:pt x="611" y="1507"/>
                    </a:cubicBezTo>
                    <a:lnTo>
                      <a:pt x="611" y="1641"/>
                    </a:lnTo>
                    <a:close/>
                    <a:moveTo>
                      <a:pt x="611" y="1223"/>
                    </a:moveTo>
                    <a:cubicBezTo>
                      <a:pt x="610" y="1243"/>
                      <a:pt x="605" y="1260"/>
                      <a:pt x="595" y="1278"/>
                    </a:cubicBezTo>
                    <a:cubicBezTo>
                      <a:pt x="584" y="1296"/>
                      <a:pt x="572" y="1309"/>
                      <a:pt x="555" y="1321"/>
                    </a:cubicBezTo>
                    <a:lnTo>
                      <a:pt x="547" y="1312"/>
                    </a:lnTo>
                    <a:cubicBezTo>
                      <a:pt x="475" y="1352"/>
                      <a:pt x="406" y="1370"/>
                      <a:pt x="324" y="1370"/>
                    </a:cubicBezTo>
                    <a:cubicBezTo>
                      <a:pt x="242" y="1370"/>
                      <a:pt x="172" y="1352"/>
                      <a:pt x="100" y="1312"/>
                    </a:cubicBezTo>
                    <a:lnTo>
                      <a:pt x="92" y="1307"/>
                    </a:lnTo>
                    <a:lnTo>
                      <a:pt x="84" y="1301"/>
                    </a:lnTo>
                    <a:cubicBezTo>
                      <a:pt x="67" y="1289"/>
                      <a:pt x="55" y="1276"/>
                      <a:pt x="44" y="1258"/>
                    </a:cubicBezTo>
                    <a:cubicBezTo>
                      <a:pt x="34" y="1240"/>
                      <a:pt x="29" y="1223"/>
                      <a:pt x="28" y="1202"/>
                    </a:cubicBezTo>
                    <a:lnTo>
                      <a:pt x="28" y="1069"/>
                    </a:lnTo>
                    <a:cubicBezTo>
                      <a:pt x="72" y="1139"/>
                      <a:pt x="188" y="1191"/>
                      <a:pt x="324" y="1191"/>
                    </a:cubicBezTo>
                    <a:cubicBezTo>
                      <a:pt x="461" y="1191"/>
                      <a:pt x="567" y="1160"/>
                      <a:pt x="611" y="1089"/>
                    </a:cubicBezTo>
                    <a:lnTo>
                      <a:pt x="611" y="1223"/>
                    </a:lnTo>
                    <a:close/>
                    <a:moveTo>
                      <a:pt x="611" y="805"/>
                    </a:moveTo>
                    <a:cubicBezTo>
                      <a:pt x="610" y="825"/>
                      <a:pt x="605" y="843"/>
                      <a:pt x="595" y="861"/>
                    </a:cubicBezTo>
                    <a:cubicBezTo>
                      <a:pt x="584" y="878"/>
                      <a:pt x="572" y="891"/>
                      <a:pt x="555" y="903"/>
                    </a:cubicBezTo>
                    <a:lnTo>
                      <a:pt x="547" y="894"/>
                    </a:lnTo>
                    <a:cubicBezTo>
                      <a:pt x="475" y="934"/>
                      <a:pt x="406" y="952"/>
                      <a:pt x="324" y="952"/>
                    </a:cubicBezTo>
                    <a:cubicBezTo>
                      <a:pt x="242" y="952"/>
                      <a:pt x="172" y="934"/>
                      <a:pt x="100" y="894"/>
                    </a:cubicBezTo>
                    <a:lnTo>
                      <a:pt x="92" y="888"/>
                    </a:lnTo>
                    <a:lnTo>
                      <a:pt x="84" y="882"/>
                    </a:lnTo>
                    <a:cubicBezTo>
                      <a:pt x="67" y="871"/>
                      <a:pt x="55" y="858"/>
                      <a:pt x="44" y="840"/>
                    </a:cubicBezTo>
                    <a:cubicBezTo>
                      <a:pt x="34" y="822"/>
                      <a:pt x="29" y="805"/>
                      <a:pt x="28" y="784"/>
                    </a:cubicBezTo>
                    <a:lnTo>
                      <a:pt x="28" y="670"/>
                    </a:lnTo>
                    <a:cubicBezTo>
                      <a:pt x="72" y="742"/>
                      <a:pt x="188" y="794"/>
                      <a:pt x="324" y="794"/>
                    </a:cubicBezTo>
                    <a:cubicBezTo>
                      <a:pt x="461" y="794"/>
                      <a:pt x="567" y="742"/>
                      <a:pt x="611" y="670"/>
                    </a:cubicBezTo>
                    <a:lnTo>
                      <a:pt x="611" y="805"/>
                    </a:lnTo>
                    <a:close/>
                    <a:moveTo>
                      <a:pt x="611" y="386"/>
                    </a:moveTo>
                    <a:cubicBezTo>
                      <a:pt x="610" y="406"/>
                      <a:pt x="605" y="424"/>
                      <a:pt x="595" y="442"/>
                    </a:cubicBezTo>
                    <a:cubicBezTo>
                      <a:pt x="584" y="459"/>
                      <a:pt x="572" y="472"/>
                      <a:pt x="555" y="484"/>
                    </a:cubicBezTo>
                    <a:lnTo>
                      <a:pt x="547" y="475"/>
                    </a:lnTo>
                    <a:cubicBezTo>
                      <a:pt x="475" y="515"/>
                      <a:pt x="406" y="533"/>
                      <a:pt x="324" y="533"/>
                    </a:cubicBezTo>
                    <a:cubicBezTo>
                      <a:pt x="242" y="533"/>
                      <a:pt x="172" y="515"/>
                      <a:pt x="100" y="475"/>
                    </a:cubicBezTo>
                    <a:lnTo>
                      <a:pt x="92" y="470"/>
                    </a:lnTo>
                    <a:lnTo>
                      <a:pt x="84" y="464"/>
                    </a:lnTo>
                    <a:cubicBezTo>
                      <a:pt x="67" y="452"/>
                      <a:pt x="55" y="439"/>
                      <a:pt x="44" y="421"/>
                    </a:cubicBezTo>
                    <a:cubicBezTo>
                      <a:pt x="34" y="403"/>
                      <a:pt x="29" y="386"/>
                      <a:pt x="28" y="365"/>
                    </a:cubicBezTo>
                    <a:lnTo>
                      <a:pt x="28" y="253"/>
                    </a:lnTo>
                    <a:cubicBezTo>
                      <a:pt x="72" y="325"/>
                      <a:pt x="188" y="376"/>
                      <a:pt x="324" y="376"/>
                    </a:cubicBezTo>
                    <a:cubicBezTo>
                      <a:pt x="461" y="376"/>
                      <a:pt x="576" y="325"/>
                      <a:pt x="621" y="253"/>
                    </a:cubicBezTo>
                    <a:lnTo>
                      <a:pt x="611" y="38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977296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C4BDC-54D0-41E1-92C7-36FEBE44E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175CCA2-FE09-4C34-B2C1-D7A2D6FBC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ED6558-4A12-40CD-9C90-59E1378D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DC5B3-29CB-4E73-80CC-C574B89C7A18}" type="datetime1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F88AD8-F952-4F35-B31C-10168E25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C92E0-E572-4706-9009-6995156E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486526"/>
            <a:ext cx="838200" cy="365125"/>
          </a:xfrm>
        </p:spPr>
        <p:txBody>
          <a:bodyPr/>
          <a:lstStyle>
            <a:lvl1pPr>
              <a:defRPr sz="1400"/>
            </a:lvl1pPr>
          </a:lstStyle>
          <a:p>
            <a:fld id="{97185305-1AAA-4A84-A8BD-EBBCA0E3E78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136238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chemeClr val="tx2"/>
            </a:gs>
            <a:gs pos="100000">
              <a:schemeClr val="accent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33" y="5057635"/>
            <a:ext cx="11061895" cy="384175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33" y="5377631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33" y="5697627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61" y="4400487"/>
            <a:ext cx="11070167" cy="398668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085" indent="0">
              <a:buNone/>
              <a:defRPr/>
            </a:lvl2pPr>
            <a:lvl3pPr marL="569462" indent="0">
              <a:buNone/>
              <a:defRPr/>
            </a:lvl3pPr>
            <a:lvl4pPr marL="688423" indent="0">
              <a:buNone/>
              <a:defRPr/>
            </a:lvl4pPr>
            <a:lvl5pPr marL="80104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04398"/>
      </p:ext>
    </p:extLst>
  </p:cSld>
  <p:clrMapOvr>
    <a:masterClrMapping/>
  </p:clrMapOvr>
  <p:transition spd="slow">
    <p:wipe/>
  </p:transition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N28505_Blue_Nightscape_sm_format_03052015_Flat_Final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19"/>
            <a:ext cx="12192000" cy="6860419"/>
          </a:xfrm>
          <a:prstGeom prst="rect">
            <a:avLst/>
          </a:prstGeom>
        </p:spPr>
      </p:pic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33" y="5057635"/>
            <a:ext cx="11061895" cy="384175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33" y="5377631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33" y="5697627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61" y="4400487"/>
            <a:ext cx="11070167" cy="398668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085" indent="0">
              <a:buNone/>
              <a:defRPr/>
            </a:lvl2pPr>
            <a:lvl3pPr marL="569462" indent="0">
              <a:buNone/>
              <a:defRPr/>
            </a:lvl3pPr>
            <a:lvl4pPr marL="688423" indent="0">
              <a:buNone/>
              <a:defRPr/>
            </a:lvl4pPr>
            <a:lvl5pPr marL="80104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2599"/>
      </p:ext>
    </p:extLst>
  </p:cSld>
  <p:clrMapOvr>
    <a:masterClrMapping/>
  </p:clrMapOvr>
  <p:transition spd="slow">
    <p:wipe/>
  </p:transition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33" y="5057635"/>
            <a:ext cx="11061895" cy="384175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33" y="5377631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33" y="5697627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61" y="4400487"/>
            <a:ext cx="11070167" cy="398668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085" indent="0">
              <a:buNone/>
              <a:defRPr/>
            </a:lvl2pPr>
            <a:lvl3pPr marL="569462" indent="0">
              <a:buNone/>
              <a:defRPr/>
            </a:lvl3pPr>
            <a:lvl4pPr marL="688423" indent="0">
              <a:buNone/>
              <a:defRPr/>
            </a:lvl4pPr>
            <a:lvl5pPr marL="80104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15353"/>
      </p:ext>
    </p:extLst>
  </p:cSld>
  <p:clrMapOvr>
    <a:masterClrMapping/>
  </p:clrMapOvr>
  <p:transition spd="slow">
    <p:wipe/>
  </p:transition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9" t="7832" r="76" b="860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logo_black.ai"/>
          <p:cNvPicPr>
            <a:picLocks noChangeAspect="1"/>
          </p:cNvPicPr>
          <p:nvPr userDrawn="1"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33" y="5057635"/>
            <a:ext cx="11061895" cy="384175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3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33" y="5377631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5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33" y="5697627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61" y="4400487"/>
            <a:ext cx="11070167" cy="398668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085" indent="0">
              <a:buNone/>
              <a:defRPr/>
            </a:lvl2pPr>
            <a:lvl3pPr marL="569462" indent="0">
              <a:buNone/>
              <a:defRPr/>
            </a:lvl3pPr>
            <a:lvl4pPr marL="688423" indent="0">
              <a:buNone/>
              <a:defRPr/>
            </a:lvl4pPr>
            <a:lvl5pPr marL="80104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449"/>
      </p:ext>
    </p:extLst>
  </p:cSld>
  <p:clrMapOvr>
    <a:masterClrMapping/>
  </p:clrMapOvr>
  <p:transition spd="slow">
    <p:wipe/>
  </p:transition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0" t="4782" r="1062" b="3614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logo_black.ai"/>
          <p:cNvPicPr>
            <a:picLocks noChangeAspect="1"/>
          </p:cNvPicPr>
          <p:nvPr userDrawn="1"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33" y="5057635"/>
            <a:ext cx="11061895" cy="384175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3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33" y="5377631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5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33" y="5697627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61" y="4400487"/>
            <a:ext cx="11070167" cy="398668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085" indent="0">
              <a:buNone/>
              <a:defRPr/>
            </a:lvl2pPr>
            <a:lvl3pPr marL="569462" indent="0">
              <a:buNone/>
              <a:defRPr/>
            </a:lvl3pPr>
            <a:lvl4pPr marL="688423" indent="0">
              <a:buNone/>
              <a:defRPr/>
            </a:lvl4pPr>
            <a:lvl5pPr marL="80104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96479"/>
      </p:ext>
    </p:extLst>
  </p:cSld>
  <p:clrMapOvr>
    <a:masterClrMapping/>
  </p:clrMapOvr>
  <p:transition spd="slow">
    <p:wipe/>
  </p:transition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logo_black.ai"/>
          <p:cNvPicPr>
            <a:picLocks noChangeAspect="1"/>
          </p:cNvPicPr>
          <p:nvPr userDrawn="1"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33" y="5057635"/>
            <a:ext cx="11061895" cy="384175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3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33" y="5377631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5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33" y="5697627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61" y="4400487"/>
            <a:ext cx="11070167" cy="398668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085" indent="0">
              <a:buNone/>
              <a:defRPr/>
            </a:lvl2pPr>
            <a:lvl3pPr marL="569462" indent="0">
              <a:buNone/>
              <a:defRPr/>
            </a:lvl3pPr>
            <a:lvl4pPr marL="688423" indent="0">
              <a:buNone/>
              <a:defRPr/>
            </a:lvl4pPr>
            <a:lvl5pPr marL="80104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89123"/>
      </p:ext>
    </p:extLst>
  </p:cSld>
  <p:clrMapOvr>
    <a:masterClrMapping/>
  </p:clrMapOvr>
  <p:transition spd="slow">
    <p:wipe/>
  </p:transition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4" r="1888" b="20238"/>
          <a:stretch/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logo_black.ai"/>
          <p:cNvPicPr>
            <a:picLocks noChangeAspect="1"/>
          </p:cNvPicPr>
          <p:nvPr userDrawn="1"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33" y="5057635"/>
            <a:ext cx="11061895" cy="384175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3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33" y="5377631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5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33" y="5697627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61" y="4400487"/>
            <a:ext cx="11070167" cy="398668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085" indent="0">
              <a:buNone/>
              <a:defRPr/>
            </a:lvl2pPr>
            <a:lvl3pPr marL="569462" indent="0">
              <a:buNone/>
              <a:defRPr/>
            </a:lvl3pPr>
            <a:lvl4pPr marL="688423" indent="0">
              <a:buNone/>
              <a:defRPr/>
            </a:lvl4pPr>
            <a:lvl5pPr marL="80104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713796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96618" y="707136"/>
            <a:ext cx="4734983" cy="5440680"/>
          </a:xfrm>
          <a:prstGeom prst="rect">
            <a:avLst/>
          </a:prstGeom>
        </p:spPr>
        <p:txBody>
          <a:bodyPr lIns="91440" rIns="91440"/>
          <a:lstStyle>
            <a:lvl1pPr marL="226478" indent="-22647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defRPr sz="2667">
                <a:latin typeface="CiscoSansTT Light" panose="020B0503020201020303" pitchFamily="34" charset="0"/>
              </a:defRPr>
            </a:lvl1pPr>
            <a:lvl2pPr marL="455073" indent="-228594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defRPr sz="2400">
                <a:latin typeface="CiscoSansTT Light" panose="020B0503020201020303" pitchFamily="34" charset="0"/>
              </a:defRPr>
            </a:lvl2pPr>
            <a:lvl3pPr marL="681550" indent="-226478">
              <a:lnSpc>
                <a:spcPct val="95000"/>
              </a:lnSpc>
              <a:spcBef>
                <a:spcPts val="800"/>
              </a:spcBef>
              <a:buClr>
                <a:schemeClr val="tx1"/>
              </a:buClr>
              <a:buSzPct val="80000"/>
              <a:defRPr sz="2133">
                <a:latin typeface="CiscoSansTT Light" panose="020B0503020201020303" pitchFamily="34" charset="0"/>
              </a:defRPr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CiscoSansTT Light" panose="020B0503020201020303" pitchFamily="34" charset="0"/>
              </a:defRPr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91371" y="2191279"/>
            <a:ext cx="5221293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232828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3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2245">
              <a:lnSpc>
                <a:spcPct val="95000"/>
              </a:lnSpc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>
              <a:spcBef>
                <a:spcPts val="8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232828" lvl="0" indent="-232828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25" name="Freeform 1">
            <a:extLst>
              <a:ext uri="{FF2B5EF4-FFF2-40B4-BE49-F238E27FC236}">
                <a16:creationId xmlns:a16="http://schemas.microsoft.com/office/drawing/2014/main" id="{EFA6A091-9DFA-45BC-B2A5-CAEFFDDAB45E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399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314" b="59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logo_black.ai"/>
          <p:cNvPicPr>
            <a:picLocks noChangeAspect="1"/>
          </p:cNvPicPr>
          <p:nvPr userDrawn="1"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33" y="5057635"/>
            <a:ext cx="11061895" cy="384175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3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33" y="5377631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5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33" y="5697627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61" y="4400487"/>
            <a:ext cx="11070167" cy="398668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085" indent="0">
              <a:buNone/>
              <a:defRPr/>
            </a:lvl2pPr>
            <a:lvl3pPr marL="569462" indent="0">
              <a:buNone/>
              <a:defRPr/>
            </a:lvl3pPr>
            <a:lvl4pPr marL="688423" indent="0">
              <a:buNone/>
              <a:defRPr/>
            </a:lvl4pPr>
            <a:lvl5pPr marL="80104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86736"/>
      </p:ext>
    </p:extLst>
  </p:cSld>
  <p:clrMapOvr>
    <a:masterClrMapping/>
  </p:clrMapOvr>
  <p:transition spd="slow">
    <p:wipe/>
  </p:transition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-10238" t="2930" r="10119" b="27149"/>
          <a:stretch/>
        </p:blipFill>
        <p:spPr>
          <a:xfrm>
            <a:off x="1" y="-1"/>
            <a:ext cx="12206519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-3"/>
            <a:ext cx="12206519" cy="6858003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61" y="4417419"/>
            <a:ext cx="11070167" cy="398668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085" indent="0">
              <a:buNone/>
              <a:defRPr/>
            </a:lvl2pPr>
            <a:lvl3pPr marL="569462" indent="0">
              <a:buNone/>
              <a:defRPr/>
            </a:lvl3pPr>
            <a:lvl4pPr marL="688423" indent="0">
              <a:buNone/>
              <a:defRPr/>
            </a:lvl4pPr>
            <a:lvl5pPr marL="80104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33" y="5057635"/>
            <a:ext cx="11061895" cy="384175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33" y="5377631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33" y="5697627"/>
            <a:ext cx="11061895" cy="384175"/>
          </a:xfrm>
          <a:prstGeom prst="rect">
            <a:avLst/>
          </a:prstGeom>
        </p:spPr>
        <p:txBody>
          <a:bodyPr lIns="68525" tIns="34262" rIns="68525" bIns="3426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011B42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11" name="Picture 10" descr="logo_black.ai"/>
          <p:cNvPicPr>
            <a:picLocks noChangeAspect="1"/>
          </p:cNvPicPr>
          <p:nvPr userDrawn="1"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8342"/>
      </p:ext>
    </p:extLst>
  </p:cSld>
  <p:clrMapOvr>
    <a:masterClrMapping/>
  </p:clrMapOvr>
  <p:transition spd="slow">
    <p:wipe/>
  </p:transition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9" tIns="45715" rIns="91379" bIns="45715" anchor="ctr"/>
          <a:lstStyle/>
          <a:p>
            <a:pPr defTabSz="914377" fontAlgn="auto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9" tIns="45715" rIns="91379" bIns="45715" anchor="ctr"/>
          <a:lstStyle/>
          <a:p>
            <a:pPr defTabSz="914377" fontAlgn="auto">
              <a:spcBef>
                <a:spcPts val="0"/>
              </a:spcBef>
              <a:spcAft>
                <a:spcPts val="0"/>
              </a:spcAft>
            </a:pPr>
            <a:endParaRPr lang="en-US" sz="240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592" y="4279438"/>
            <a:ext cx="6246489" cy="384175"/>
          </a:xfrm>
          <a:prstGeom prst="rect">
            <a:avLst/>
          </a:prstGeom>
        </p:spPr>
        <p:txBody>
          <a:bodyPr vert="horz" lIns="51401" tIns="25715" rIns="51401" bIns="25715" rtlCol="0">
            <a:noAutofit/>
          </a:bodyPr>
          <a:lstStyle>
            <a:lvl1pPr marL="0" indent="0" algn="l" defTabSz="91367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6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735" y="3282704"/>
            <a:ext cx="6283409" cy="1022351"/>
          </a:xfrm>
        </p:spPr>
        <p:txBody>
          <a:bodyPr lIns="46256" tIns="25715" rIns="46256" bIns="25715" rtlCol="0" anchor="b">
            <a:noAutofit/>
          </a:bodyPr>
          <a:lstStyle>
            <a:lvl1pPr marL="0" indent="0" algn="l" defTabSz="91367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rgbClr val="011B4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68525" tIns="34262" rIns="68525" bIns="34262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956887"/>
      </p:ext>
    </p:extLst>
  </p:cSld>
  <p:clrMapOvr>
    <a:masterClrMapping/>
  </p:clrMapOvr>
  <p:transition spd="slow">
    <p:wipe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flip="none" rotWithShape="1">
          <a:gsLst>
            <a:gs pos="0">
              <a:schemeClr val="tx2"/>
            </a:gs>
            <a:gs pos="100000">
              <a:schemeClr val="accent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11496870" y="6412478"/>
            <a:ext cx="290759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61" tIns="41055" rIns="82061" bIns="41055" anchor="b">
            <a:spAutoFit/>
          </a:bodyPr>
          <a:lstStyle/>
          <a:p>
            <a:pPr algn="r" defTabSz="81374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81374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 userDrawn="1"/>
        </p:nvSpPr>
        <p:spPr bwMode="ltGray">
          <a:xfrm>
            <a:off x="7965440" y="6412444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61" tIns="41055" rIns="82061" bIns="41055" anchor="b">
            <a:spAutoFit/>
          </a:bodyPr>
          <a:lstStyle/>
          <a:p>
            <a:pPr defTabSz="813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9" y="6175416"/>
            <a:ext cx="711744" cy="43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042976"/>
      </p:ext>
    </p:extLst>
  </p:cSld>
  <p:clrMapOvr>
    <a:masterClrMapping/>
  </p:clrMapOvr>
  <p:transition spd="med">
    <p:fade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N28505_blue-shortandwide_v2_wGlow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" y="0"/>
            <a:ext cx="12182975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11496870" y="6412478"/>
            <a:ext cx="290759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61" tIns="41055" rIns="82061" bIns="41055" anchor="b">
            <a:spAutoFit/>
          </a:bodyPr>
          <a:lstStyle/>
          <a:p>
            <a:pPr algn="r" defTabSz="81374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81374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7965440" y="6412444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61" tIns="41055" rIns="82061" bIns="41055" anchor="b">
            <a:spAutoFit/>
          </a:bodyPr>
          <a:lstStyle/>
          <a:p>
            <a:pPr defTabSz="813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8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4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9" y="6175416"/>
            <a:ext cx="711744" cy="43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40604"/>
      </p:ext>
    </p:extLst>
  </p:cSld>
  <p:clrMapOvr>
    <a:masterClrMapping/>
  </p:clrMapOvr>
  <p:transition spd="med">
    <p:fade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losing_lite_022715.tif"/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" y="-16932"/>
            <a:ext cx="12204192" cy="69087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" y="0"/>
            <a:ext cx="12192001" cy="6858000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70000">
                <a:srgbClr val="FFFFFF">
                  <a:alpha val="95000"/>
                </a:srgbClr>
              </a:gs>
              <a:gs pos="100000">
                <a:schemeClr val="bg1">
                  <a:alpha val="55000"/>
                </a:schemeClr>
              </a:gs>
              <a:gs pos="32000">
                <a:schemeClr val="bg1">
                  <a:alpha val="90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11496870" y="6412478"/>
            <a:ext cx="290759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61" tIns="41055" rIns="82061" bIns="41055" anchor="b">
            <a:spAutoFit/>
          </a:bodyPr>
          <a:lstStyle/>
          <a:p>
            <a:pPr algn="r" defTabSz="81374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81374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7965440" y="6412444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61" tIns="41055" rIns="82061" bIns="41055" anchor="b">
            <a:spAutoFit/>
          </a:bodyPr>
          <a:lstStyle/>
          <a:p>
            <a:pPr defTabSz="813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1" name="Picture 8" descr="logo_black.ai"/>
          <p:cNvPicPr>
            <a:picLocks noChangeAspect="1"/>
          </p:cNvPicPr>
          <p:nvPr userDrawn="1"/>
        </p:nvPicPr>
        <p:blipFill>
          <a:blip r:embed="rId3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9" y="6174391"/>
            <a:ext cx="719667" cy="44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476512"/>
      </p:ext>
    </p:extLst>
  </p:cSld>
  <p:clrMapOvr>
    <a:masterClrMapping/>
  </p:clrMapOvr>
  <p:transition spd="med">
    <p:fade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" y="0"/>
            <a:ext cx="12182975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11496870" y="6412478"/>
            <a:ext cx="290759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61" tIns="41055" rIns="82061" bIns="41055" anchor="b">
            <a:spAutoFit/>
          </a:bodyPr>
          <a:lstStyle/>
          <a:p>
            <a:pPr algn="r" defTabSz="81374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81374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7965440" y="6412444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61" tIns="41055" rIns="82061" bIns="41055" anchor="b">
            <a:spAutoFit/>
          </a:bodyPr>
          <a:lstStyle/>
          <a:p>
            <a:pPr defTabSz="813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8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9" y="6175416"/>
            <a:ext cx="711744" cy="43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476615"/>
      </p:ext>
    </p:extLst>
  </p:cSld>
  <p:clrMapOvr>
    <a:masterClrMapping/>
  </p:clrMapOvr>
  <p:transition spd="med">
    <p:fade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" y="0"/>
            <a:ext cx="12182975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11496870" y="6412478"/>
            <a:ext cx="290759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61" tIns="41055" rIns="82061" bIns="41055" anchor="b">
            <a:spAutoFit/>
          </a:bodyPr>
          <a:lstStyle/>
          <a:p>
            <a:pPr algn="r" defTabSz="81374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81374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7965440" y="6412444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61" tIns="41055" rIns="82061" bIns="41055" anchor="b">
            <a:spAutoFit/>
          </a:bodyPr>
          <a:lstStyle/>
          <a:p>
            <a:pPr defTabSz="813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8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9" y="6175416"/>
            <a:ext cx="711744" cy="43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02890"/>
      </p:ext>
    </p:extLst>
  </p:cSld>
  <p:clrMapOvr>
    <a:masterClrMapping/>
  </p:clrMapOvr>
  <p:transition spd="med">
    <p:fade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" y="0"/>
            <a:ext cx="12182975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alpha val="50000"/>
                </a:schemeClr>
              </a:gs>
              <a:gs pos="99001">
                <a:schemeClr val="tx2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11496870" y="6412478"/>
            <a:ext cx="290759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61" tIns="41055" rIns="82061" bIns="41055" anchor="b">
            <a:spAutoFit/>
          </a:bodyPr>
          <a:lstStyle/>
          <a:p>
            <a:pPr algn="r" defTabSz="81374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81374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7965440" y="6412444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61" tIns="41055" rIns="82061" bIns="41055" anchor="b">
            <a:spAutoFit/>
          </a:bodyPr>
          <a:lstStyle/>
          <a:p>
            <a:pPr defTabSz="813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8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4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9" y="6175416"/>
            <a:ext cx="711744" cy="43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283732"/>
      </p:ext>
    </p:extLst>
  </p:cSld>
  <p:clrMapOvr>
    <a:masterClrMapping/>
  </p:clrMapOvr>
  <p:transition spd="med">
    <p:fade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2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" y="0"/>
            <a:ext cx="12182975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11496870" y="6412478"/>
            <a:ext cx="290759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61" tIns="41055" rIns="82061" bIns="41055" anchor="b">
            <a:spAutoFit/>
          </a:bodyPr>
          <a:lstStyle/>
          <a:p>
            <a:pPr algn="r" defTabSz="81374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81374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7965440" y="6412444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61" tIns="41055" rIns="82061" bIns="41055" anchor="b">
            <a:spAutoFit/>
          </a:bodyPr>
          <a:lstStyle/>
          <a:p>
            <a:pPr defTabSz="813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8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89" y="6175416"/>
            <a:ext cx="711744" cy="43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304782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D2F33401-9CF3-4F37-80B9-D69939A521F0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5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011B42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48705"/>
      </p:ext>
    </p:extLst>
  </p:cSld>
  <p:clrMapOvr>
    <a:masterClrMapping/>
  </p:clrMapOvr>
  <p:transition spd="med">
    <p:fade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" y="1797053"/>
            <a:ext cx="11040076" cy="4098595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380649" marR="0" indent="-380649" algn="ctr" defTabSz="60901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11B4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44783"/>
      </p:ext>
    </p:extLst>
  </p:cSld>
  <p:clrMapOvr>
    <a:masterClrMapping/>
  </p:clrMapOvr>
  <p:transition spd="med">
    <p:fade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76123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116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761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462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07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2808338"/>
      </p:ext>
    </p:extLst>
  </p:cSld>
  <p:clrMapOvr>
    <a:masterClrMapping/>
  </p:clrMapOvr>
  <p:transition spd="med">
    <p:fade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76123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116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761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462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07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88164" y="1149584"/>
            <a:ext cx="11127901" cy="637117"/>
          </a:xfrm>
          <a:prstGeom prst="rect">
            <a:avLst/>
          </a:prstGeom>
        </p:spPr>
        <p:txBody>
          <a:bodyPr vert="horz" lIns="68540" tIns="34270" rIns="68540" bIns="34270"/>
          <a:lstStyle>
            <a:lvl1pPr marL="0" indent="0">
              <a:buNone/>
              <a:defRPr sz="3200"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0573941"/>
      </p:ext>
    </p:extLst>
  </p:cSld>
  <p:clrMapOvr>
    <a:masterClrMapping/>
  </p:clrMapOvr>
  <p:transition spd="med">
    <p:fade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580" y="1194135"/>
            <a:ext cx="11198319" cy="4224280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76123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116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761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462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07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74841514"/>
      </p:ext>
    </p:extLst>
  </p:cSld>
  <p:clrMapOvr>
    <a:masterClrMapping/>
  </p:clrMapOvr>
  <p:transition spd="med">
    <p:fade/>
  </p:transition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283006" indent="-522850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6726" indent="-28757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046" indent="-22839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3842" indent="-22839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2223" indent="-22416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51175881"/>
      </p:ext>
    </p:extLst>
  </p:cSld>
  <p:clrMapOvr>
    <a:masterClrMapping/>
  </p:clrMapOvr>
  <p:transition spd="med">
    <p:fade/>
  </p:transition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374300" indent="-29815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6726" indent="-28757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046" indent="-22839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3842" indent="-22839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2223" indent="-22416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11B4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812494"/>
      </p:ext>
    </p:extLst>
  </p:cSld>
  <p:clrMapOvr>
    <a:masterClrMapping/>
  </p:clrMapOvr>
  <p:transition spd="med">
    <p:fad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374300" indent="-29815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6726" indent="-28757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046" indent="-22839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3842" indent="-22839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2223" indent="-22416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11B4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88164" y="1149584"/>
            <a:ext cx="11127901" cy="637117"/>
          </a:xfrm>
          <a:prstGeom prst="rect">
            <a:avLst/>
          </a:prstGeom>
        </p:spPr>
        <p:txBody>
          <a:bodyPr vert="horz" lIns="68540" tIns="34270" rIns="68540" bIns="34270"/>
          <a:lstStyle>
            <a:lvl1pPr marL="0" indent="0">
              <a:buNone/>
              <a:defRPr sz="3200">
                <a:ea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5825536"/>
      </p:ext>
    </p:extLst>
  </p:cSld>
  <p:clrMapOvr>
    <a:masterClrMapping/>
  </p:clrMapOvr>
  <p:transition spd="med">
    <p:fade/>
  </p:transition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726" y="1797051"/>
            <a:ext cx="5201497" cy="4110792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304508" indent="-22839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011" indent="-28757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446" indent="-22839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5805" indent="-22839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201" indent="-22839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304508" indent="-22839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011" indent="-28757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446" indent="-22839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5805" indent="-22839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201" indent="-22839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11B4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687946"/>
      </p:ext>
    </p:extLst>
  </p:cSld>
  <p:clrMapOvr>
    <a:masterClrMapping/>
  </p:clrMapOvr>
  <p:transition spd="med">
    <p:fade/>
  </p:transition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960" y="812811"/>
            <a:ext cx="0" cy="5312833"/>
          </a:xfrm>
          <a:prstGeom prst="line">
            <a:avLst/>
          </a:prstGeom>
          <a:ln w="12700" cap="flat" cmpd="sng">
            <a:solidFill>
              <a:srgbClr val="AB0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07" y="403378"/>
            <a:ext cx="4954660" cy="1101929"/>
          </a:xfrm>
          <a:prstGeom prst="rect">
            <a:avLst/>
          </a:prstGeom>
        </p:spPr>
        <p:txBody>
          <a:bodyPr lIns="46254" tIns="25715" rIns="46254" bIns="25715" rtlCol="0">
            <a:noAutofit/>
          </a:bodyPr>
          <a:lstStyle>
            <a:lvl1pPr algn="l" defTabSz="91363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000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287" y="403341"/>
            <a:ext cx="4954660" cy="1101928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marR="0" indent="0" algn="l" defTabSz="91363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907" y="1797051"/>
            <a:ext cx="4954660" cy="4110792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304508" indent="-22839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011" indent="-28757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446" indent="-22839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5805" indent="-22839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201" indent="-22839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41287" y="1797051"/>
            <a:ext cx="4954660" cy="4110792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304508" indent="-22839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011" indent="-28757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446" indent="-22839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5805" indent="-22839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201" indent="-22839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72969"/>
      </p:ext>
    </p:extLst>
  </p:cSld>
  <p:clrMapOvr>
    <a:masterClrMapping/>
  </p:clrMapOvr>
  <p:transition spd="med">
    <p:fade/>
  </p:transition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75CF4379-CCDD-4DA6-A912-DF0CFAFA274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35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11"/>
            <a:ext cx="0" cy="5312833"/>
          </a:xfrm>
          <a:prstGeom prst="line">
            <a:avLst/>
          </a:prstGeom>
          <a:ln w="12700" cap="flat" cmpd="sng">
            <a:solidFill>
              <a:srgbClr val="AB0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11"/>
            <a:ext cx="0" cy="5312833"/>
          </a:xfrm>
          <a:prstGeom prst="line">
            <a:avLst/>
          </a:prstGeom>
          <a:ln w="12700" cap="flat" cmpd="sng">
            <a:solidFill>
              <a:srgbClr val="AB0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989" y="304462"/>
            <a:ext cx="3116145" cy="1027281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marR="0" indent="0" algn="l" defTabSz="91363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3676" y="303822"/>
            <a:ext cx="3116145" cy="1027281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marR="0" indent="0" algn="l" defTabSz="91363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3122" y="294009"/>
            <a:ext cx="3116145" cy="1027281"/>
          </a:xfrm>
          <a:prstGeom prst="rect">
            <a:avLst/>
          </a:prstGeom>
        </p:spPr>
        <p:txBody>
          <a:bodyPr lIns="68525" tIns="34262" rIns="68525" bIns="34262" anchor="b" anchorCtr="0">
            <a:noAutofit/>
          </a:bodyPr>
          <a:lstStyle>
            <a:lvl1pPr marL="0" marR="0" indent="0" algn="l" defTabSz="91363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3" y="1601459"/>
            <a:ext cx="3116147" cy="4419872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310856" indent="-22839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474" indent="-22839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310856" indent="-22839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474" indent="-22839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3085" y="1600428"/>
            <a:ext cx="3116147" cy="4419872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310856" indent="-22839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474" indent="-22839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31901"/>
      </p:ext>
    </p:extLst>
  </p:cSld>
  <p:clrMapOvr>
    <a:masterClrMapping/>
  </p:clrMapOvr>
  <p:transition spd="med">
    <p:fade/>
  </p:transition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5" y="1773768"/>
            <a:ext cx="4950372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1" tIns="60911" rIns="121821" bIns="60911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114213" indent="-114213" algn="l" defTabSz="913636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iscoSans ExtraLight"/>
              </a:defRPr>
            </a:lvl1pPr>
            <a:lvl2pPr marL="114213" indent="-114213" algn="l" defTabSz="913636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13" indent="-114213" algn="l" defTabSz="913636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13" indent="-114213" algn="l" defTabSz="913636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13" indent="-114213" algn="l" defTabSz="913636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4980" y="4736592"/>
            <a:ext cx="4674993" cy="338328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rgbClr val="7F7F7F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726" y="1797051"/>
            <a:ext cx="5201497" cy="4110792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304508" indent="-22839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011" indent="-28757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446" indent="-22839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5805" indent="-22839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201" indent="-22839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242849"/>
      </p:ext>
    </p:extLst>
  </p:cSld>
  <p:clrMapOvr>
    <a:masterClrMapping/>
  </p:clrMapOvr>
  <p:transition spd="med">
    <p:fade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521939"/>
      </p:ext>
    </p:extLst>
  </p:cSld>
  <p:clrMapOvr>
    <a:masterClrMapping/>
  </p:clrMapOvr>
  <p:transition spd="med">
    <p:fade/>
  </p:transition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68525" tIns="34262" rIns="68525" bIns="34262" anchor="b" anchorCtr="0">
            <a:noAutofit/>
          </a:bodyPr>
          <a:lstStyle>
            <a:lvl1pPr marL="0" indent="0" algn="l" defTabSz="80418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75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627" indent="-532904" algn="l">
              <a:lnSpc>
                <a:spcPct val="90000"/>
              </a:lnSpc>
              <a:defRPr sz="6133" b="0" i="1" spc="0" baseline="0">
                <a:solidFill>
                  <a:srgbClr val="011B42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14414"/>
      </p:ext>
    </p:extLst>
  </p:cSld>
  <p:clrMapOvr>
    <a:masterClrMapping/>
  </p:clrMapOvr>
  <p:transition spd="med">
    <p:fade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928" y="812811"/>
            <a:ext cx="0" cy="5312833"/>
          </a:xfrm>
          <a:prstGeom prst="line">
            <a:avLst/>
          </a:prstGeom>
          <a:ln w="12700" cap="flat" cmpd="sng">
            <a:solidFill>
              <a:srgbClr val="AB0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352" y="1918764"/>
            <a:ext cx="5093797" cy="3020519"/>
          </a:xfrm>
        </p:spPr>
        <p:txBody>
          <a:bodyPr lIns="46256" tIns="25715" rIns="46256" bIns="25715" rtlCol="0" anchor="ctr">
            <a:noAutofit/>
          </a:bodyPr>
          <a:lstStyle>
            <a:lvl1pPr marL="0" indent="0" algn="l" defTabSz="91367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61" y="872691"/>
            <a:ext cx="5154507" cy="5120640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60238670"/>
      </p:ext>
    </p:extLst>
  </p:cSld>
  <p:clrMapOvr>
    <a:masterClrMapping/>
  </p:clrMapOvr>
  <p:transition spd="slow">
    <p:wipe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3"/>
            <a:ext cx="11127317" cy="3544971"/>
          </a:xfrm>
          <a:prstGeom prst="rect">
            <a:avLst/>
          </a:prstGeom>
        </p:spPr>
        <p:txBody>
          <a:bodyPr lIns="68525" tIns="34262" rIns="68525" bIns="34262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2" y="5530998"/>
            <a:ext cx="9573749" cy="434977"/>
          </a:xfrm>
          <a:prstGeom prst="rect">
            <a:avLst/>
          </a:prstGeom>
        </p:spPr>
        <p:txBody>
          <a:bodyPr wrap="square" lIns="68525" tIns="34262" rIns="68525" bIns="34262" anchor="b" anchorCtr="0">
            <a:noAutofit/>
          </a:bodyPr>
          <a:lstStyle>
            <a:lvl1pPr algn="l" defTabSz="80418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57940465"/>
      </p:ext>
    </p:extLst>
  </p:cSld>
  <p:clrMapOvr>
    <a:masterClrMapping/>
  </p:clrMapOvr>
  <p:transition spd="med">
    <p:fade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8"/>
            <a:ext cx="11127317" cy="3547533"/>
          </a:xfrm>
          <a:prstGeom prst="rect">
            <a:avLst/>
          </a:prstGeom>
        </p:spPr>
        <p:txBody>
          <a:bodyPr vert="horz" lIns="68525" tIns="34262" rIns="68525" bIns="34262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2" y="5530998"/>
            <a:ext cx="9573749" cy="434977"/>
          </a:xfrm>
          <a:prstGeom prst="rect">
            <a:avLst/>
          </a:prstGeom>
        </p:spPr>
        <p:txBody>
          <a:bodyPr wrap="square" lIns="68525" tIns="34262" rIns="68525" bIns="34262" anchor="b" anchorCtr="0">
            <a:noAutofit/>
          </a:bodyPr>
          <a:lstStyle>
            <a:lvl1pPr algn="l" defTabSz="80418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4539900"/>
      </p:ext>
    </p:extLst>
  </p:cSld>
  <p:clrMapOvr>
    <a:masterClrMapping/>
  </p:clrMapOvr>
  <p:transition spd="med">
    <p:fade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1" y="1799275"/>
            <a:ext cx="5342668" cy="4054364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99"/>
            <a:ext cx="5431128" cy="4052529"/>
          </a:xfrm>
          <a:prstGeom prst="rect">
            <a:avLst/>
          </a:prstGeom>
        </p:spPr>
        <p:txBody>
          <a:bodyPr vert="horz" lIns="68525" tIns="34262" rIns="68525" bIns="34262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849880"/>
      </p:ext>
    </p:extLst>
  </p:cSld>
  <p:clrMapOvr>
    <a:masterClrMapping/>
  </p:clrMapOvr>
  <p:transition spd="med">
    <p:fade/>
  </p:transition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1" y="1799139"/>
            <a:ext cx="5338660" cy="4054500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68525" tIns="34262" rIns="68525" bIns="34262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6398378"/>
      </p:ext>
    </p:extLst>
  </p:cSld>
  <p:clrMapOvr>
    <a:masterClrMapping/>
  </p:clrMapOvr>
  <p:transition spd="med">
    <p:fade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8113489" y="2163193"/>
            <a:ext cx="3091419" cy="3091419"/>
          </a:xfrm>
          <a:prstGeom prst="ellipse">
            <a:avLst/>
          </a:prstGeom>
          <a:solidFill>
            <a:srgbClr val="142854"/>
          </a:solidFill>
          <a:ln w="25400" cap="flat" cmpd="sng" algn="ctr">
            <a:noFill/>
            <a:prstDash val="solid"/>
          </a:ln>
          <a:effectLst/>
        </p:spPr>
        <p:txBody>
          <a:bodyPr lIns="121848" tIns="60924" rIns="121848" bIns="60924" rtlCol="0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4564309" y="2163193"/>
            <a:ext cx="3091419" cy="3091419"/>
          </a:xfrm>
          <a:prstGeom prst="ellipse">
            <a:avLst/>
          </a:prstGeom>
          <a:solidFill>
            <a:srgbClr val="2563B4"/>
          </a:solidFill>
          <a:ln w="25400" cap="flat" cmpd="sng" algn="ctr">
            <a:noFill/>
            <a:prstDash val="solid"/>
          </a:ln>
          <a:effectLst/>
        </p:spPr>
        <p:txBody>
          <a:bodyPr lIns="121848" tIns="60924" rIns="121848" bIns="60924" rtlCol="0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 rot="10800000">
            <a:off x="1019029" y="2163193"/>
            <a:ext cx="3091419" cy="3091419"/>
          </a:xfrm>
          <a:prstGeom prst="ellipse">
            <a:avLst/>
          </a:prstGeom>
          <a:solidFill>
            <a:srgbClr val="D81F14"/>
          </a:solidFill>
          <a:ln w="25400" cap="flat" cmpd="sng" algn="ctr">
            <a:noFill/>
            <a:prstDash val="solid"/>
          </a:ln>
          <a:effectLst/>
        </p:spPr>
        <p:txBody>
          <a:bodyPr lIns="121848" tIns="60924" rIns="121848" bIns="60924" rtlCol="0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8" y="3733561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8" y="3730965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8" y="3730965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 lIns="68540" tIns="34270" rIns="68540" bIns="3427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 lIns="68540" tIns="34270" rIns="68540" bIns="3427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 lIns="68540" tIns="34270" rIns="68540" bIns="3427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90053254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82085" y="1607864"/>
            <a:ext cx="11021483" cy="3657600"/>
          </a:xfrm>
          <a:prstGeom prst="rect">
            <a:avLst/>
          </a:prstGeom>
        </p:spPr>
        <p:txBody>
          <a:bodyPr/>
          <a:lstStyle>
            <a:lvl1pPr>
              <a:spcBef>
                <a:spcPts val="1480"/>
              </a:spcBef>
              <a:buClr>
                <a:schemeClr val="tx1"/>
              </a:buClr>
              <a:buSzPct val="80000"/>
              <a:defRPr lang="en-US" sz="2400" b="0" i="0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1pPr>
            <a:lvl2pPr marL="455073" indent="-228594">
              <a:spcBef>
                <a:spcPts val="800"/>
              </a:spcBef>
              <a:buClr>
                <a:schemeClr val="tx1"/>
              </a:buClr>
              <a:buSzPct val="80000"/>
              <a:defRPr lang="en-US" sz="2133" b="0" i="0" kern="1200" dirty="0" smtClean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等线 Light" panose="02010600030101010101" pitchFamily="2" charset="-122"/>
              </a:defRPr>
            </a:lvl2pPr>
            <a:lvl3pPr>
              <a:defRPr lang="en-US" sz="2667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667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itle 18"/>
          <p:cNvSpPr>
            <a:spLocks noGrp="1"/>
          </p:cNvSpPr>
          <p:nvPr>
            <p:ph type="title"/>
          </p:nvPr>
        </p:nvSpPr>
        <p:spPr>
          <a:xfrm>
            <a:off x="597408" y="256033"/>
            <a:ext cx="11009376" cy="975783"/>
          </a:xfrm>
        </p:spPr>
        <p:txBody>
          <a:bodyPr/>
          <a:lstStyle>
            <a:lvl1pPr>
              <a:defRPr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</a:lstStyle>
          <a:p>
            <a:r>
              <a:rPr lang="en-US" dirty="0">
                <a:solidFill>
                  <a:srgbClr val="005073"/>
                </a:solidFill>
              </a:rPr>
              <a:t>Agenda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FA64AA-A28F-498B-A004-4E8816F50A4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5455920"/>
            <a:ext cx="12192000" cy="1402080"/>
            <a:chOff x="0" y="4091940"/>
            <a:chExt cx="9144000" cy="10515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E39D24-C51B-410F-A295-0F536904E5EB}"/>
                </a:ext>
              </a:extLst>
            </p:cNvPr>
            <p:cNvSpPr/>
            <p:nvPr userDrawn="1"/>
          </p:nvSpPr>
          <p:spPr>
            <a:xfrm>
              <a:off x="0" y="4091940"/>
              <a:ext cx="9144000" cy="1051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Freeform 1">
              <a:extLst>
                <a:ext uri="{FF2B5EF4-FFF2-40B4-BE49-F238E27FC236}">
                  <a16:creationId xmlns:a16="http://schemas.microsoft.com/office/drawing/2014/main" id="{A0078E69-FFC6-4D39-B9A4-31462FF6DF84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9144" y="4134483"/>
              <a:ext cx="9125712" cy="1009017"/>
            </a:xfrm>
            <a:custGeom>
              <a:avLst/>
              <a:gdLst>
                <a:gd name="T0" fmla="*/ 25965 w 27999"/>
                <a:gd name="T1" fmla="*/ 2799 h 3094"/>
                <a:gd name="T2" fmla="*/ 26613 w 27999"/>
                <a:gd name="T3" fmla="*/ 1503 h 3094"/>
                <a:gd name="T4" fmla="*/ 26613 w 27999"/>
                <a:gd name="T5" fmla="*/ 1503 h 3094"/>
                <a:gd name="T6" fmla="*/ 21485 w 27999"/>
                <a:gd name="T7" fmla="*/ 678 h 3094"/>
                <a:gd name="T8" fmla="*/ 6808 w 27999"/>
                <a:gd name="T9" fmla="*/ 3093 h 3094"/>
                <a:gd name="T10" fmla="*/ 5099 w 27999"/>
                <a:gd name="T11" fmla="*/ 3093 h 3094"/>
                <a:gd name="T12" fmla="*/ 23105 w 27999"/>
                <a:gd name="T13" fmla="*/ 2799 h 3094"/>
                <a:gd name="T14" fmla="*/ 23105 w 27999"/>
                <a:gd name="T15" fmla="*/ 2799 h 3094"/>
                <a:gd name="T16" fmla="*/ 22516 w 27999"/>
                <a:gd name="T17" fmla="*/ 884 h 3094"/>
                <a:gd name="T18" fmla="*/ 21514 w 27999"/>
                <a:gd name="T19" fmla="*/ 2179 h 3094"/>
                <a:gd name="T20" fmla="*/ 25022 w 27999"/>
                <a:gd name="T21" fmla="*/ 1326 h 3094"/>
                <a:gd name="T22" fmla="*/ 25463 w 27999"/>
                <a:gd name="T23" fmla="*/ 678 h 3094"/>
                <a:gd name="T24" fmla="*/ 24373 w 27999"/>
                <a:gd name="T25" fmla="*/ 678 h 3094"/>
                <a:gd name="T26" fmla="*/ 8252 w 27999"/>
                <a:gd name="T27" fmla="*/ 3093 h 3094"/>
                <a:gd name="T28" fmla="*/ 22310 w 27999"/>
                <a:gd name="T29" fmla="*/ 3093 h 3094"/>
                <a:gd name="T30" fmla="*/ 24019 w 27999"/>
                <a:gd name="T31" fmla="*/ 3093 h 3094"/>
                <a:gd name="T32" fmla="*/ 27674 w 27999"/>
                <a:gd name="T33" fmla="*/ 2003 h 3094"/>
                <a:gd name="T34" fmla="*/ 9933 w 27999"/>
                <a:gd name="T35" fmla="*/ 2415 h 3094"/>
                <a:gd name="T36" fmla="*/ 26908 w 27999"/>
                <a:gd name="T37" fmla="*/ 3093 h 3094"/>
                <a:gd name="T38" fmla="*/ 19952 w 27999"/>
                <a:gd name="T39" fmla="*/ 2415 h 3094"/>
                <a:gd name="T40" fmla="*/ 18302 w 27999"/>
                <a:gd name="T41" fmla="*/ 3093 h 3094"/>
                <a:gd name="T42" fmla="*/ 11348 w 27999"/>
                <a:gd name="T43" fmla="*/ 2415 h 3094"/>
                <a:gd name="T44" fmla="*/ 12556 w 27999"/>
                <a:gd name="T45" fmla="*/ 3093 h 3094"/>
                <a:gd name="T46" fmla="*/ 17093 w 27999"/>
                <a:gd name="T47" fmla="*/ 2415 h 3094"/>
                <a:gd name="T48" fmla="*/ 20718 w 27999"/>
                <a:gd name="T49" fmla="*/ 1326 h 3094"/>
                <a:gd name="T50" fmla="*/ 6808 w 27999"/>
                <a:gd name="T51" fmla="*/ 678 h 3094"/>
                <a:gd name="T52" fmla="*/ 5069 w 27999"/>
                <a:gd name="T53" fmla="*/ 2003 h 3094"/>
                <a:gd name="T54" fmla="*/ 5129 w 27999"/>
                <a:gd name="T55" fmla="*/ 1503 h 3094"/>
                <a:gd name="T56" fmla="*/ 5129 w 27999"/>
                <a:gd name="T57" fmla="*/ 1503 h 3094"/>
                <a:gd name="T58" fmla="*/ 6072 w 27999"/>
                <a:gd name="T59" fmla="*/ 2179 h 3094"/>
                <a:gd name="T60" fmla="*/ 8606 w 27999"/>
                <a:gd name="T61" fmla="*/ 2179 h 3094"/>
                <a:gd name="T62" fmla="*/ 8488 w 27999"/>
                <a:gd name="T63" fmla="*/ 0 h 3094"/>
                <a:gd name="T64" fmla="*/ 7604 w 27999"/>
                <a:gd name="T65" fmla="*/ 2003 h 3094"/>
                <a:gd name="T66" fmla="*/ 3625 w 27999"/>
                <a:gd name="T67" fmla="*/ 2003 h 3094"/>
                <a:gd name="T68" fmla="*/ 825 w 27999"/>
                <a:gd name="T69" fmla="*/ 1503 h 3094"/>
                <a:gd name="T70" fmla="*/ 825 w 27999"/>
                <a:gd name="T71" fmla="*/ 1503 h 3094"/>
                <a:gd name="T72" fmla="*/ 3861 w 27999"/>
                <a:gd name="T73" fmla="*/ 884 h 3094"/>
                <a:gd name="T74" fmla="*/ 1415 w 27999"/>
                <a:gd name="T75" fmla="*/ 2179 h 3094"/>
                <a:gd name="T76" fmla="*/ 649 w 27999"/>
                <a:gd name="T77" fmla="*/ 1326 h 3094"/>
                <a:gd name="T78" fmla="*/ 2506 w 27999"/>
                <a:gd name="T79" fmla="*/ 678 h 3094"/>
                <a:gd name="T80" fmla="*/ 10021 w 27999"/>
                <a:gd name="T81" fmla="*/ 678 h 3094"/>
                <a:gd name="T82" fmla="*/ 14499 w 27999"/>
                <a:gd name="T83" fmla="*/ 2799 h 3094"/>
                <a:gd name="T84" fmla="*/ 14499 w 27999"/>
                <a:gd name="T85" fmla="*/ 2799 h 3094"/>
                <a:gd name="T86" fmla="*/ 15325 w 27999"/>
                <a:gd name="T87" fmla="*/ 884 h 3094"/>
                <a:gd name="T88" fmla="*/ 17211 w 27999"/>
                <a:gd name="T89" fmla="*/ 2179 h 3094"/>
                <a:gd name="T90" fmla="*/ 16416 w 27999"/>
                <a:gd name="T91" fmla="*/ 1326 h 3094"/>
                <a:gd name="T92" fmla="*/ 10463 w 27999"/>
                <a:gd name="T93" fmla="*/ 2003 h 3094"/>
                <a:gd name="T94" fmla="*/ 18625 w 27999"/>
                <a:gd name="T95" fmla="*/ 678 h 3094"/>
                <a:gd name="T96" fmla="*/ 18803 w 27999"/>
                <a:gd name="T97" fmla="*/ 2799 h 3094"/>
                <a:gd name="T98" fmla="*/ 18803 w 27999"/>
                <a:gd name="T99" fmla="*/ 2799 h 3094"/>
                <a:gd name="T100" fmla="*/ 16769 w 27999"/>
                <a:gd name="T101" fmla="*/ 884 h 3094"/>
                <a:gd name="T102" fmla="*/ 19304 w 27999"/>
                <a:gd name="T103" fmla="*/ 884 h 3094"/>
                <a:gd name="T104" fmla="*/ 11348 w 27999"/>
                <a:gd name="T105" fmla="*/ 0 h 3094"/>
                <a:gd name="T106" fmla="*/ 12556 w 27999"/>
                <a:gd name="T107" fmla="*/ 678 h 3094"/>
                <a:gd name="T108" fmla="*/ 12231 w 27999"/>
                <a:gd name="T109" fmla="*/ 2003 h 3094"/>
                <a:gd name="T110" fmla="*/ 13056 w 27999"/>
                <a:gd name="T111" fmla="*/ 2799 h 3094"/>
                <a:gd name="T112" fmla="*/ 13056 w 27999"/>
                <a:gd name="T113" fmla="*/ 2799 h 3094"/>
                <a:gd name="T114" fmla="*/ 13911 w 27999"/>
                <a:gd name="T115" fmla="*/ 884 h 3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999" h="3094">
                  <a:moveTo>
                    <a:pt x="26141" y="2179"/>
                  </a:moveTo>
                  <a:lnTo>
                    <a:pt x="25817" y="2179"/>
                  </a:lnTo>
                  <a:lnTo>
                    <a:pt x="26466" y="1326"/>
                  </a:lnTo>
                  <a:lnTo>
                    <a:pt x="26230" y="2003"/>
                  </a:lnTo>
                  <a:lnTo>
                    <a:pt x="26583" y="2003"/>
                  </a:lnTo>
                  <a:lnTo>
                    <a:pt x="25965" y="2799"/>
                  </a:lnTo>
                  <a:lnTo>
                    <a:pt x="26141" y="2179"/>
                  </a:lnTo>
                  <a:close/>
                  <a:moveTo>
                    <a:pt x="1091" y="3093"/>
                  </a:moveTo>
                  <a:lnTo>
                    <a:pt x="1327" y="2415"/>
                  </a:lnTo>
                  <a:lnTo>
                    <a:pt x="796" y="3093"/>
                  </a:lnTo>
                  <a:lnTo>
                    <a:pt x="1091" y="3093"/>
                  </a:lnTo>
                  <a:close/>
                  <a:moveTo>
                    <a:pt x="26613" y="1503"/>
                  </a:moveTo>
                  <a:lnTo>
                    <a:pt x="27231" y="678"/>
                  </a:lnTo>
                  <a:lnTo>
                    <a:pt x="26908" y="678"/>
                  </a:lnTo>
                  <a:lnTo>
                    <a:pt x="27113" y="0"/>
                  </a:lnTo>
                  <a:lnTo>
                    <a:pt x="26466" y="884"/>
                  </a:lnTo>
                  <a:lnTo>
                    <a:pt x="26819" y="884"/>
                  </a:lnTo>
                  <a:lnTo>
                    <a:pt x="26613" y="1503"/>
                  </a:lnTo>
                  <a:close/>
                  <a:moveTo>
                    <a:pt x="2506" y="3093"/>
                  </a:moveTo>
                  <a:lnTo>
                    <a:pt x="2742" y="2415"/>
                  </a:lnTo>
                  <a:lnTo>
                    <a:pt x="2240" y="3093"/>
                  </a:lnTo>
                  <a:lnTo>
                    <a:pt x="2506" y="3093"/>
                  </a:lnTo>
                  <a:close/>
                  <a:moveTo>
                    <a:pt x="20895" y="1503"/>
                  </a:moveTo>
                  <a:lnTo>
                    <a:pt x="21485" y="678"/>
                  </a:lnTo>
                  <a:lnTo>
                    <a:pt x="21161" y="678"/>
                  </a:lnTo>
                  <a:lnTo>
                    <a:pt x="21396" y="0"/>
                  </a:lnTo>
                  <a:lnTo>
                    <a:pt x="20718" y="884"/>
                  </a:lnTo>
                  <a:lnTo>
                    <a:pt x="21072" y="884"/>
                  </a:lnTo>
                  <a:lnTo>
                    <a:pt x="20895" y="1503"/>
                  </a:lnTo>
                  <a:close/>
                  <a:moveTo>
                    <a:pt x="6808" y="3093"/>
                  </a:moveTo>
                  <a:lnTo>
                    <a:pt x="7044" y="2415"/>
                  </a:lnTo>
                  <a:lnTo>
                    <a:pt x="6543" y="3093"/>
                  </a:lnTo>
                  <a:lnTo>
                    <a:pt x="6808" y="3093"/>
                  </a:lnTo>
                  <a:close/>
                  <a:moveTo>
                    <a:pt x="5394" y="3093"/>
                  </a:moveTo>
                  <a:lnTo>
                    <a:pt x="5629" y="2415"/>
                  </a:lnTo>
                  <a:lnTo>
                    <a:pt x="5099" y="3093"/>
                  </a:lnTo>
                  <a:lnTo>
                    <a:pt x="5394" y="3093"/>
                  </a:lnTo>
                  <a:close/>
                  <a:moveTo>
                    <a:pt x="3950" y="3093"/>
                  </a:moveTo>
                  <a:lnTo>
                    <a:pt x="4186" y="2415"/>
                  </a:lnTo>
                  <a:lnTo>
                    <a:pt x="3655" y="3093"/>
                  </a:lnTo>
                  <a:lnTo>
                    <a:pt x="3950" y="3093"/>
                  </a:lnTo>
                  <a:close/>
                  <a:moveTo>
                    <a:pt x="23105" y="2799"/>
                  </a:moveTo>
                  <a:lnTo>
                    <a:pt x="23695" y="2003"/>
                  </a:lnTo>
                  <a:lnTo>
                    <a:pt x="23371" y="2003"/>
                  </a:lnTo>
                  <a:lnTo>
                    <a:pt x="23577" y="1326"/>
                  </a:lnTo>
                  <a:lnTo>
                    <a:pt x="22929" y="2179"/>
                  </a:lnTo>
                  <a:lnTo>
                    <a:pt x="23283" y="2179"/>
                  </a:lnTo>
                  <a:lnTo>
                    <a:pt x="23105" y="2799"/>
                  </a:lnTo>
                  <a:close/>
                  <a:moveTo>
                    <a:pt x="22339" y="1503"/>
                  </a:moveTo>
                  <a:lnTo>
                    <a:pt x="22929" y="678"/>
                  </a:lnTo>
                  <a:lnTo>
                    <a:pt x="22604" y="678"/>
                  </a:lnTo>
                  <a:lnTo>
                    <a:pt x="22811" y="0"/>
                  </a:lnTo>
                  <a:lnTo>
                    <a:pt x="22162" y="884"/>
                  </a:lnTo>
                  <a:lnTo>
                    <a:pt x="22516" y="884"/>
                  </a:lnTo>
                  <a:lnTo>
                    <a:pt x="22339" y="1503"/>
                  </a:lnTo>
                  <a:close/>
                  <a:moveTo>
                    <a:pt x="21661" y="2799"/>
                  </a:moveTo>
                  <a:lnTo>
                    <a:pt x="22280" y="2003"/>
                  </a:lnTo>
                  <a:lnTo>
                    <a:pt x="21926" y="2003"/>
                  </a:lnTo>
                  <a:lnTo>
                    <a:pt x="22162" y="1326"/>
                  </a:lnTo>
                  <a:lnTo>
                    <a:pt x="21514" y="2179"/>
                  </a:lnTo>
                  <a:lnTo>
                    <a:pt x="21839" y="2179"/>
                  </a:lnTo>
                  <a:lnTo>
                    <a:pt x="21661" y="2799"/>
                  </a:lnTo>
                  <a:close/>
                  <a:moveTo>
                    <a:pt x="24520" y="2799"/>
                  </a:moveTo>
                  <a:lnTo>
                    <a:pt x="25139" y="2003"/>
                  </a:lnTo>
                  <a:lnTo>
                    <a:pt x="24786" y="2003"/>
                  </a:lnTo>
                  <a:lnTo>
                    <a:pt x="25022" y="1326"/>
                  </a:lnTo>
                  <a:lnTo>
                    <a:pt x="24373" y="2179"/>
                  </a:lnTo>
                  <a:lnTo>
                    <a:pt x="24697" y="2179"/>
                  </a:lnTo>
                  <a:lnTo>
                    <a:pt x="24520" y="2799"/>
                  </a:lnTo>
                  <a:close/>
                  <a:moveTo>
                    <a:pt x="25198" y="1503"/>
                  </a:moveTo>
                  <a:lnTo>
                    <a:pt x="25787" y="678"/>
                  </a:lnTo>
                  <a:lnTo>
                    <a:pt x="25463" y="678"/>
                  </a:lnTo>
                  <a:lnTo>
                    <a:pt x="25699" y="0"/>
                  </a:lnTo>
                  <a:lnTo>
                    <a:pt x="25022" y="884"/>
                  </a:lnTo>
                  <a:lnTo>
                    <a:pt x="25375" y="884"/>
                  </a:lnTo>
                  <a:lnTo>
                    <a:pt x="25198" y="1503"/>
                  </a:lnTo>
                  <a:close/>
                  <a:moveTo>
                    <a:pt x="23754" y="1503"/>
                  </a:moveTo>
                  <a:lnTo>
                    <a:pt x="24373" y="678"/>
                  </a:lnTo>
                  <a:lnTo>
                    <a:pt x="24019" y="678"/>
                  </a:lnTo>
                  <a:lnTo>
                    <a:pt x="24255" y="0"/>
                  </a:lnTo>
                  <a:lnTo>
                    <a:pt x="23607" y="884"/>
                  </a:lnTo>
                  <a:lnTo>
                    <a:pt x="23930" y="884"/>
                  </a:lnTo>
                  <a:lnTo>
                    <a:pt x="23754" y="1503"/>
                  </a:lnTo>
                  <a:close/>
                  <a:moveTo>
                    <a:pt x="8252" y="3093"/>
                  </a:moveTo>
                  <a:lnTo>
                    <a:pt x="8488" y="2415"/>
                  </a:lnTo>
                  <a:lnTo>
                    <a:pt x="7958" y="3093"/>
                  </a:lnTo>
                  <a:lnTo>
                    <a:pt x="8252" y="3093"/>
                  </a:lnTo>
                  <a:close/>
                  <a:moveTo>
                    <a:pt x="22604" y="3093"/>
                  </a:moveTo>
                  <a:lnTo>
                    <a:pt x="22811" y="2415"/>
                  </a:lnTo>
                  <a:lnTo>
                    <a:pt x="22310" y="3093"/>
                  </a:lnTo>
                  <a:lnTo>
                    <a:pt x="22604" y="3093"/>
                  </a:lnTo>
                  <a:close/>
                  <a:moveTo>
                    <a:pt x="21161" y="3093"/>
                  </a:moveTo>
                  <a:lnTo>
                    <a:pt x="21396" y="2415"/>
                  </a:lnTo>
                  <a:lnTo>
                    <a:pt x="20865" y="3093"/>
                  </a:lnTo>
                  <a:lnTo>
                    <a:pt x="21161" y="3093"/>
                  </a:lnTo>
                  <a:close/>
                  <a:moveTo>
                    <a:pt x="24019" y="3093"/>
                  </a:moveTo>
                  <a:lnTo>
                    <a:pt x="24255" y="2415"/>
                  </a:lnTo>
                  <a:lnTo>
                    <a:pt x="23725" y="3093"/>
                  </a:lnTo>
                  <a:lnTo>
                    <a:pt x="24019" y="3093"/>
                  </a:lnTo>
                  <a:close/>
                  <a:moveTo>
                    <a:pt x="27409" y="2799"/>
                  </a:moveTo>
                  <a:lnTo>
                    <a:pt x="27998" y="2003"/>
                  </a:lnTo>
                  <a:lnTo>
                    <a:pt x="27674" y="2003"/>
                  </a:lnTo>
                  <a:lnTo>
                    <a:pt x="27880" y="1326"/>
                  </a:lnTo>
                  <a:lnTo>
                    <a:pt x="27231" y="2179"/>
                  </a:lnTo>
                  <a:lnTo>
                    <a:pt x="27585" y="2179"/>
                  </a:lnTo>
                  <a:lnTo>
                    <a:pt x="27409" y="2799"/>
                  </a:lnTo>
                  <a:close/>
                  <a:moveTo>
                    <a:pt x="9697" y="3093"/>
                  </a:moveTo>
                  <a:lnTo>
                    <a:pt x="9933" y="2415"/>
                  </a:lnTo>
                  <a:lnTo>
                    <a:pt x="9402" y="3093"/>
                  </a:lnTo>
                  <a:lnTo>
                    <a:pt x="9697" y="3093"/>
                  </a:lnTo>
                  <a:close/>
                  <a:moveTo>
                    <a:pt x="26908" y="3093"/>
                  </a:moveTo>
                  <a:lnTo>
                    <a:pt x="27113" y="2415"/>
                  </a:lnTo>
                  <a:lnTo>
                    <a:pt x="26613" y="3093"/>
                  </a:lnTo>
                  <a:lnTo>
                    <a:pt x="26908" y="3093"/>
                  </a:lnTo>
                  <a:close/>
                  <a:moveTo>
                    <a:pt x="25463" y="3093"/>
                  </a:moveTo>
                  <a:lnTo>
                    <a:pt x="25699" y="2415"/>
                  </a:lnTo>
                  <a:lnTo>
                    <a:pt x="25169" y="3093"/>
                  </a:lnTo>
                  <a:lnTo>
                    <a:pt x="25463" y="3093"/>
                  </a:lnTo>
                  <a:close/>
                  <a:moveTo>
                    <a:pt x="19717" y="3093"/>
                  </a:moveTo>
                  <a:lnTo>
                    <a:pt x="19952" y="2415"/>
                  </a:lnTo>
                  <a:lnTo>
                    <a:pt x="19421" y="3093"/>
                  </a:lnTo>
                  <a:lnTo>
                    <a:pt x="19717" y="3093"/>
                  </a:lnTo>
                  <a:close/>
                  <a:moveTo>
                    <a:pt x="18302" y="3093"/>
                  </a:moveTo>
                  <a:lnTo>
                    <a:pt x="18508" y="2415"/>
                  </a:lnTo>
                  <a:lnTo>
                    <a:pt x="18007" y="3093"/>
                  </a:lnTo>
                  <a:lnTo>
                    <a:pt x="18302" y="3093"/>
                  </a:lnTo>
                  <a:close/>
                  <a:moveTo>
                    <a:pt x="14000" y="3093"/>
                  </a:moveTo>
                  <a:lnTo>
                    <a:pt x="14205" y="2415"/>
                  </a:lnTo>
                  <a:lnTo>
                    <a:pt x="13705" y="3093"/>
                  </a:lnTo>
                  <a:lnTo>
                    <a:pt x="14000" y="3093"/>
                  </a:lnTo>
                  <a:close/>
                  <a:moveTo>
                    <a:pt x="11112" y="3093"/>
                  </a:moveTo>
                  <a:lnTo>
                    <a:pt x="11348" y="2415"/>
                  </a:lnTo>
                  <a:lnTo>
                    <a:pt x="10846" y="3093"/>
                  </a:lnTo>
                  <a:lnTo>
                    <a:pt x="11112" y="3093"/>
                  </a:lnTo>
                  <a:close/>
                  <a:moveTo>
                    <a:pt x="12556" y="3093"/>
                  </a:moveTo>
                  <a:lnTo>
                    <a:pt x="12791" y="2415"/>
                  </a:lnTo>
                  <a:lnTo>
                    <a:pt x="12260" y="3093"/>
                  </a:lnTo>
                  <a:lnTo>
                    <a:pt x="12556" y="3093"/>
                  </a:lnTo>
                  <a:close/>
                  <a:moveTo>
                    <a:pt x="15413" y="3093"/>
                  </a:moveTo>
                  <a:lnTo>
                    <a:pt x="15649" y="2415"/>
                  </a:lnTo>
                  <a:lnTo>
                    <a:pt x="15148" y="3093"/>
                  </a:lnTo>
                  <a:lnTo>
                    <a:pt x="15413" y="3093"/>
                  </a:lnTo>
                  <a:close/>
                  <a:moveTo>
                    <a:pt x="16857" y="3093"/>
                  </a:moveTo>
                  <a:lnTo>
                    <a:pt x="17093" y="2415"/>
                  </a:lnTo>
                  <a:lnTo>
                    <a:pt x="16563" y="3093"/>
                  </a:lnTo>
                  <a:lnTo>
                    <a:pt x="16857" y="3093"/>
                  </a:lnTo>
                  <a:close/>
                  <a:moveTo>
                    <a:pt x="20217" y="2799"/>
                  </a:moveTo>
                  <a:lnTo>
                    <a:pt x="20836" y="2003"/>
                  </a:lnTo>
                  <a:lnTo>
                    <a:pt x="20482" y="2003"/>
                  </a:lnTo>
                  <a:lnTo>
                    <a:pt x="20718" y="1326"/>
                  </a:lnTo>
                  <a:lnTo>
                    <a:pt x="20070" y="2179"/>
                  </a:lnTo>
                  <a:lnTo>
                    <a:pt x="20394" y="2179"/>
                  </a:lnTo>
                  <a:lnTo>
                    <a:pt x="20217" y="2799"/>
                  </a:lnTo>
                  <a:close/>
                  <a:moveTo>
                    <a:pt x="6543" y="1503"/>
                  </a:moveTo>
                  <a:lnTo>
                    <a:pt x="7162" y="678"/>
                  </a:lnTo>
                  <a:lnTo>
                    <a:pt x="6808" y="678"/>
                  </a:lnTo>
                  <a:lnTo>
                    <a:pt x="7044" y="0"/>
                  </a:lnTo>
                  <a:lnTo>
                    <a:pt x="6396" y="884"/>
                  </a:lnTo>
                  <a:lnTo>
                    <a:pt x="6720" y="884"/>
                  </a:lnTo>
                  <a:lnTo>
                    <a:pt x="6543" y="1503"/>
                  </a:lnTo>
                  <a:close/>
                  <a:moveTo>
                    <a:pt x="4451" y="2799"/>
                  </a:moveTo>
                  <a:lnTo>
                    <a:pt x="5069" y="2003"/>
                  </a:lnTo>
                  <a:lnTo>
                    <a:pt x="4716" y="2003"/>
                  </a:lnTo>
                  <a:lnTo>
                    <a:pt x="4951" y="1326"/>
                  </a:lnTo>
                  <a:lnTo>
                    <a:pt x="4303" y="2179"/>
                  </a:lnTo>
                  <a:lnTo>
                    <a:pt x="4628" y="2179"/>
                  </a:lnTo>
                  <a:lnTo>
                    <a:pt x="4451" y="2799"/>
                  </a:lnTo>
                  <a:close/>
                  <a:moveTo>
                    <a:pt x="5129" y="1503"/>
                  </a:moveTo>
                  <a:lnTo>
                    <a:pt x="5718" y="678"/>
                  </a:lnTo>
                  <a:lnTo>
                    <a:pt x="5394" y="678"/>
                  </a:lnTo>
                  <a:lnTo>
                    <a:pt x="5629" y="0"/>
                  </a:lnTo>
                  <a:lnTo>
                    <a:pt x="4951" y="884"/>
                  </a:lnTo>
                  <a:lnTo>
                    <a:pt x="5305" y="884"/>
                  </a:lnTo>
                  <a:lnTo>
                    <a:pt x="5129" y="1503"/>
                  </a:lnTo>
                  <a:close/>
                  <a:moveTo>
                    <a:pt x="5894" y="2799"/>
                  </a:moveTo>
                  <a:lnTo>
                    <a:pt x="6484" y="2003"/>
                  </a:lnTo>
                  <a:lnTo>
                    <a:pt x="6160" y="2003"/>
                  </a:lnTo>
                  <a:lnTo>
                    <a:pt x="6396" y="1326"/>
                  </a:lnTo>
                  <a:lnTo>
                    <a:pt x="5718" y="2179"/>
                  </a:lnTo>
                  <a:lnTo>
                    <a:pt x="6072" y="2179"/>
                  </a:lnTo>
                  <a:lnTo>
                    <a:pt x="5894" y="2799"/>
                  </a:lnTo>
                  <a:close/>
                  <a:moveTo>
                    <a:pt x="8754" y="2799"/>
                  </a:moveTo>
                  <a:lnTo>
                    <a:pt x="9373" y="2003"/>
                  </a:lnTo>
                  <a:lnTo>
                    <a:pt x="9019" y="2003"/>
                  </a:lnTo>
                  <a:lnTo>
                    <a:pt x="9255" y="1326"/>
                  </a:lnTo>
                  <a:lnTo>
                    <a:pt x="8606" y="2179"/>
                  </a:lnTo>
                  <a:lnTo>
                    <a:pt x="8930" y="2179"/>
                  </a:lnTo>
                  <a:lnTo>
                    <a:pt x="8754" y="2799"/>
                  </a:lnTo>
                  <a:close/>
                  <a:moveTo>
                    <a:pt x="7987" y="1503"/>
                  </a:moveTo>
                  <a:lnTo>
                    <a:pt x="8606" y="678"/>
                  </a:lnTo>
                  <a:lnTo>
                    <a:pt x="8252" y="678"/>
                  </a:lnTo>
                  <a:lnTo>
                    <a:pt x="8488" y="0"/>
                  </a:lnTo>
                  <a:lnTo>
                    <a:pt x="7840" y="884"/>
                  </a:lnTo>
                  <a:lnTo>
                    <a:pt x="8165" y="884"/>
                  </a:lnTo>
                  <a:lnTo>
                    <a:pt x="7987" y="1503"/>
                  </a:lnTo>
                  <a:close/>
                  <a:moveTo>
                    <a:pt x="7309" y="2799"/>
                  </a:moveTo>
                  <a:lnTo>
                    <a:pt x="7929" y="2003"/>
                  </a:lnTo>
                  <a:lnTo>
                    <a:pt x="7604" y="2003"/>
                  </a:lnTo>
                  <a:lnTo>
                    <a:pt x="7811" y="1326"/>
                  </a:lnTo>
                  <a:lnTo>
                    <a:pt x="7162" y="2179"/>
                  </a:lnTo>
                  <a:lnTo>
                    <a:pt x="7516" y="2179"/>
                  </a:lnTo>
                  <a:lnTo>
                    <a:pt x="7309" y="2799"/>
                  </a:lnTo>
                  <a:close/>
                  <a:moveTo>
                    <a:pt x="3036" y="2799"/>
                  </a:moveTo>
                  <a:lnTo>
                    <a:pt x="3625" y="2003"/>
                  </a:lnTo>
                  <a:lnTo>
                    <a:pt x="3301" y="2003"/>
                  </a:lnTo>
                  <a:lnTo>
                    <a:pt x="3507" y="1326"/>
                  </a:lnTo>
                  <a:lnTo>
                    <a:pt x="2860" y="2179"/>
                  </a:lnTo>
                  <a:lnTo>
                    <a:pt x="3213" y="2179"/>
                  </a:lnTo>
                  <a:lnTo>
                    <a:pt x="3036" y="2799"/>
                  </a:lnTo>
                  <a:close/>
                  <a:moveTo>
                    <a:pt x="825" y="1503"/>
                  </a:moveTo>
                  <a:lnTo>
                    <a:pt x="1415" y="678"/>
                  </a:lnTo>
                  <a:lnTo>
                    <a:pt x="1091" y="678"/>
                  </a:lnTo>
                  <a:lnTo>
                    <a:pt x="1327" y="0"/>
                  </a:lnTo>
                  <a:lnTo>
                    <a:pt x="649" y="884"/>
                  </a:lnTo>
                  <a:lnTo>
                    <a:pt x="1003" y="884"/>
                  </a:lnTo>
                  <a:lnTo>
                    <a:pt x="825" y="1503"/>
                  </a:lnTo>
                  <a:close/>
                  <a:moveTo>
                    <a:pt x="3685" y="1503"/>
                  </a:moveTo>
                  <a:lnTo>
                    <a:pt x="4303" y="678"/>
                  </a:lnTo>
                  <a:lnTo>
                    <a:pt x="3950" y="678"/>
                  </a:lnTo>
                  <a:lnTo>
                    <a:pt x="4186" y="0"/>
                  </a:lnTo>
                  <a:lnTo>
                    <a:pt x="3537" y="884"/>
                  </a:lnTo>
                  <a:lnTo>
                    <a:pt x="3861" y="884"/>
                  </a:lnTo>
                  <a:lnTo>
                    <a:pt x="3685" y="1503"/>
                  </a:lnTo>
                  <a:close/>
                  <a:moveTo>
                    <a:pt x="1592" y="2799"/>
                  </a:moveTo>
                  <a:lnTo>
                    <a:pt x="2181" y="2003"/>
                  </a:lnTo>
                  <a:lnTo>
                    <a:pt x="1857" y="2003"/>
                  </a:lnTo>
                  <a:lnTo>
                    <a:pt x="2093" y="1326"/>
                  </a:lnTo>
                  <a:lnTo>
                    <a:pt x="1415" y="2179"/>
                  </a:lnTo>
                  <a:lnTo>
                    <a:pt x="1768" y="2179"/>
                  </a:lnTo>
                  <a:lnTo>
                    <a:pt x="1592" y="2799"/>
                  </a:lnTo>
                  <a:close/>
                  <a:moveTo>
                    <a:pt x="148" y="2799"/>
                  </a:moveTo>
                  <a:lnTo>
                    <a:pt x="767" y="2003"/>
                  </a:lnTo>
                  <a:lnTo>
                    <a:pt x="413" y="2003"/>
                  </a:lnTo>
                  <a:lnTo>
                    <a:pt x="649" y="1326"/>
                  </a:lnTo>
                  <a:lnTo>
                    <a:pt x="0" y="2179"/>
                  </a:lnTo>
                  <a:lnTo>
                    <a:pt x="324" y="2179"/>
                  </a:lnTo>
                  <a:lnTo>
                    <a:pt x="148" y="2799"/>
                  </a:lnTo>
                  <a:close/>
                  <a:moveTo>
                    <a:pt x="2240" y="1503"/>
                  </a:moveTo>
                  <a:lnTo>
                    <a:pt x="2860" y="678"/>
                  </a:lnTo>
                  <a:lnTo>
                    <a:pt x="2506" y="678"/>
                  </a:lnTo>
                  <a:lnTo>
                    <a:pt x="2742" y="0"/>
                  </a:lnTo>
                  <a:lnTo>
                    <a:pt x="2093" y="884"/>
                  </a:lnTo>
                  <a:lnTo>
                    <a:pt x="2446" y="884"/>
                  </a:lnTo>
                  <a:lnTo>
                    <a:pt x="2240" y="1503"/>
                  </a:lnTo>
                  <a:close/>
                  <a:moveTo>
                    <a:pt x="9431" y="1503"/>
                  </a:moveTo>
                  <a:lnTo>
                    <a:pt x="10021" y="678"/>
                  </a:lnTo>
                  <a:lnTo>
                    <a:pt x="9697" y="678"/>
                  </a:lnTo>
                  <a:lnTo>
                    <a:pt x="9933" y="0"/>
                  </a:lnTo>
                  <a:lnTo>
                    <a:pt x="9255" y="884"/>
                  </a:lnTo>
                  <a:lnTo>
                    <a:pt x="9608" y="884"/>
                  </a:lnTo>
                  <a:lnTo>
                    <a:pt x="9431" y="1503"/>
                  </a:lnTo>
                  <a:close/>
                  <a:moveTo>
                    <a:pt x="14499" y="2799"/>
                  </a:moveTo>
                  <a:lnTo>
                    <a:pt x="15089" y="2003"/>
                  </a:lnTo>
                  <a:lnTo>
                    <a:pt x="14765" y="2003"/>
                  </a:lnTo>
                  <a:lnTo>
                    <a:pt x="15001" y="1326"/>
                  </a:lnTo>
                  <a:lnTo>
                    <a:pt x="14323" y="2179"/>
                  </a:lnTo>
                  <a:lnTo>
                    <a:pt x="14677" y="2179"/>
                  </a:lnTo>
                  <a:lnTo>
                    <a:pt x="14499" y="2799"/>
                  </a:lnTo>
                  <a:close/>
                  <a:moveTo>
                    <a:pt x="15148" y="1503"/>
                  </a:moveTo>
                  <a:lnTo>
                    <a:pt x="15767" y="678"/>
                  </a:lnTo>
                  <a:lnTo>
                    <a:pt x="15413" y="678"/>
                  </a:lnTo>
                  <a:lnTo>
                    <a:pt x="15649" y="0"/>
                  </a:lnTo>
                  <a:lnTo>
                    <a:pt x="15001" y="884"/>
                  </a:lnTo>
                  <a:lnTo>
                    <a:pt x="15325" y="884"/>
                  </a:lnTo>
                  <a:lnTo>
                    <a:pt x="15148" y="1503"/>
                  </a:lnTo>
                  <a:close/>
                  <a:moveTo>
                    <a:pt x="17359" y="2799"/>
                  </a:moveTo>
                  <a:lnTo>
                    <a:pt x="17978" y="2003"/>
                  </a:lnTo>
                  <a:lnTo>
                    <a:pt x="17624" y="2003"/>
                  </a:lnTo>
                  <a:lnTo>
                    <a:pt x="17860" y="1326"/>
                  </a:lnTo>
                  <a:lnTo>
                    <a:pt x="17211" y="2179"/>
                  </a:lnTo>
                  <a:lnTo>
                    <a:pt x="17535" y="2179"/>
                  </a:lnTo>
                  <a:lnTo>
                    <a:pt x="17359" y="2799"/>
                  </a:lnTo>
                  <a:close/>
                  <a:moveTo>
                    <a:pt x="15914" y="2799"/>
                  </a:moveTo>
                  <a:lnTo>
                    <a:pt x="16534" y="2003"/>
                  </a:lnTo>
                  <a:lnTo>
                    <a:pt x="16180" y="2003"/>
                  </a:lnTo>
                  <a:lnTo>
                    <a:pt x="16416" y="1326"/>
                  </a:lnTo>
                  <a:lnTo>
                    <a:pt x="15767" y="2179"/>
                  </a:lnTo>
                  <a:lnTo>
                    <a:pt x="16121" y="2179"/>
                  </a:lnTo>
                  <a:lnTo>
                    <a:pt x="15914" y="2799"/>
                  </a:lnTo>
                  <a:close/>
                  <a:moveTo>
                    <a:pt x="10198" y="2799"/>
                  </a:moveTo>
                  <a:lnTo>
                    <a:pt x="10787" y="2003"/>
                  </a:lnTo>
                  <a:lnTo>
                    <a:pt x="10463" y="2003"/>
                  </a:lnTo>
                  <a:lnTo>
                    <a:pt x="10699" y="1326"/>
                  </a:lnTo>
                  <a:lnTo>
                    <a:pt x="10021" y="2179"/>
                  </a:lnTo>
                  <a:lnTo>
                    <a:pt x="10374" y="2179"/>
                  </a:lnTo>
                  <a:lnTo>
                    <a:pt x="10198" y="2799"/>
                  </a:lnTo>
                  <a:close/>
                  <a:moveTo>
                    <a:pt x="18036" y="1503"/>
                  </a:moveTo>
                  <a:lnTo>
                    <a:pt x="18625" y="678"/>
                  </a:lnTo>
                  <a:lnTo>
                    <a:pt x="18302" y="678"/>
                  </a:lnTo>
                  <a:lnTo>
                    <a:pt x="18508" y="0"/>
                  </a:lnTo>
                  <a:lnTo>
                    <a:pt x="17860" y="884"/>
                  </a:lnTo>
                  <a:lnTo>
                    <a:pt x="18213" y="884"/>
                  </a:lnTo>
                  <a:lnTo>
                    <a:pt x="18036" y="1503"/>
                  </a:lnTo>
                  <a:close/>
                  <a:moveTo>
                    <a:pt x="18803" y="2799"/>
                  </a:moveTo>
                  <a:lnTo>
                    <a:pt x="19392" y="2003"/>
                  </a:lnTo>
                  <a:lnTo>
                    <a:pt x="19068" y="2003"/>
                  </a:lnTo>
                  <a:lnTo>
                    <a:pt x="19304" y="1326"/>
                  </a:lnTo>
                  <a:lnTo>
                    <a:pt x="18625" y="2179"/>
                  </a:lnTo>
                  <a:lnTo>
                    <a:pt x="18979" y="2179"/>
                  </a:lnTo>
                  <a:lnTo>
                    <a:pt x="18803" y="2799"/>
                  </a:lnTo>
                  <a:close/>
                  <a:moveTo>
                    <a:pt x="16592" y="1503"/>
                  </a:moveTo>
                  <a:lnTo>
                    <a:pt x="17211" y="678"/>
                  </a:lnTo>
                  <a:lnTo>
                    <a:pt x="16857" y="678"/>
                  </a:lnTo>
                  <a:lnTo>
                    <a:pt x="17093" y="0"/>
                  </a:lnTo>
                  <a:lnTo>
                    <a:pt x="16445" y="884"/>
                  </a:lnTo>
                  <a:lnTo>
                    <a:pt x="16769" y="884"/>
                  </a:lnTo>
                  <a:lnTo>
                    <a:pt x="16592" y="1503"/>
                  </a:lnTo>
                  <a:close/>
                  <a:moveTo>
                    <a:pt x="19451" y="1503"/>
                  </a:moveTo>
                  <a:lnTo>
                    <a:pt x="20070" y="678"/>
                  </a:lnTo>
                  <a:lnTo>
                    <a:pt x="19717" y="678"/>
                  </a:lnTo>
                  <a:lnTo>
                    <a:pt x="19952" y="0"/>
                  </a:lnTo>
                  <a:lnTo>
                    <a:pt x="19304" y="884"/>
                  </a:lnTo>
                  <a:lnTo>
                    <a:pt x="19628" y="884"/>
                  </a:lnTo>
                  <a:lnTo>
                    <a:pt x="19451" y="1503"/>
                  </a:lnTo>
                  <a:close/>
                  <a:moveTo>
                    <a:pt x="10846" y="1503"/>
                  </a:moveTo>
                  <a:lnTo>
                    <a:pt x="11465" y="678"/>
                  </a:lnTo>
                  <a:lnTo>
                    <a:pt x="11112" y="678"/>
                  </a:lnTo>
                  <a:lnTo>
                    <a:pt x="11348" y="0"/>
                  </a:lnTo>
                  <a:lnTo>
                    <a:pt x="10699" y="884"/>
                  </a:lnTo>
                  <a:lnTo>
                    <a:pt x="11023" y="884"/>
                  </a:lnTo>
                  <a:lnTo>
                    <a:pt x="10846" y="1503"/>
                  </a:lnTo>
                  <a:close/>
                  <a:moveTo>
                    <a:pt x="12291" y="1503"/>
                  </a:moveTo>
                  <a:lnTo>
                    <a:pt x="12909" y="678"/>
                  </a:lnTo>
                  <a:lnTo>
                    <a:pt x="12556" y="678"/>
                  </a:lnTo>
                  <a:lnTo>
                    <a:pt x="12791" y="0"/>
                  </a:lnTo>
                  <a:lnTo>
                    <a:pt x="12143" y="884"/>
                  </a:lnTo>
                  <a:lnTo>
                    <a:pt x="12467" y="884"/>
                  </a:lnTo>
                  <a:lnTo>
                    <a:pt x="12291" y="1503"/>
                  </a:lnTo>
                  <a:close/>
                  <a:moveTo>
                    <a:pt x="11613" y="2799"/>
                  </a:moveTo>
                  <a:lnTo>
                    <a:pt x="12231" y="2003"/>
                  </a:lnTo>
                  <a:lnTo>
                    <a:pt x="11878" y="2003"/>
                  </a:lnTo>
                  <a:lnTo>
                    <a:pt x="12113" y="1326"/>
                  </a:lnTo>
                  <a:lnTo>
                    <a:pt x="11465" y="2179"/>
                  </a:lnTo>
                  <a:lnTo>
                    <a:pt x="11819" y="2179"/>
                  </a:lnTo>
                  <a:lnTo>
                    <a:pt x="11613" y="2799"/>
                  </a:lnTo>
                  <a:close/>
                  <a:moveTo>
                    <a:pt x="13056" y="2799"/>
                  </a:moveTo>
                  <a:lnTo>
                    <a:pt x="13675" y="2003"/>
                  </a:lnTo>
                  <a:lnTo>
                    <a:pt x="13321" y="2003"/>
                  </a:lnTo>
                  <a:lnTo>
                    <a:pt x="13557" y="1326"/>
                  </a:lnTo>
                  <a:lnTo>
                    <a:pt x="12909" y="2179"/>
                  </a:lnTo>
                  <a:lnTo>
                    <a:pt x="13234" y="2179"/>
                  </a:lnTo>
                  <a:lnTo>
                    <a:pt x="13056" y="2799"/>
                  </a:lnTo>
                  <a:close/>
                  <a:moveTo>
                    <a:pt x="13735" y="1503"/>
                  </a:moveTo>
                  <a:lnTo>
                    <a:pt x="14323" y="678"/>
                  </a:lnTo>
                  <a:lnTo>
                    <a:pt x="14000" y="678"/>
                  </a:lnTo>
                  <a:lnTo>
                    <a:pt x="14205" y="0"/>
                  </a:lnTo>
                  <a:lnTo>
                    <a:pt x="13557" y="884"/>
                  </a:lnTo>
                  <a:lnTo>
                    <a:pt x="13911" y="884"/>
                  </a:lnTo>
                  <a:lnTo>
                    <a:pt x="13735" y="15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446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DE2B6F91-FF06-4C02-A055-D8E8604373A4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47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8113489" y="2163193"/>
            <a:ext cx="3091419" cy="3091419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121848" tIns="60924" rIns="121848" bIns="60924" rtlCol="0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4564309" y="2163193"/>
            <a:ext cx="3091419" cy="3091419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lIns="121848" tIns="60924" rIns="121848" bIns="60924" rtlCol="0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 rot="10800000">
            <a:off x="1019029" y="2163193"/>
            <a:ext cx="3091419" cy="3091419"/>
          </a:xfrm>
          <a:prstGeom prst="ellipse">
            <a:avLst/>
          </a:prstGeom>
          <a:solidFill>
            <a:srgbClr val="602078"/>
          </a:solidFill>
          <a:ln w="25400" cap="flat" cmpd="sng" algn="ctr">
            <a:noFill/>
            <a:prstDash val="solid"/>
          </a:ln>
          <a:effectLst/>
        </p:spPr>
        <p:txBody>
          <a:bodyPr lIns="121848" tIns="60924" rIns="121848" bIns="60924" rtlCol="0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8" y="3733561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8" y="3730965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8" y="3730965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 lIns="68540" tIns="34270" rIns="68540" bIns="3427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 lIns="68540" tIns="34270" rIns="68540" bIns="3427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 lIns="68540" tIns="34270" rIns="68540" bIns="3427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69639648"/>
      </p:ext>
    </p:extLst>
  </p:cSld>
  <p:clrMapOvr>
    <a:masterClrMapping/>
  </p:clrMapOvr>
  <p:transition spd="slow">
    <p:wipe/>
  </p:transition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8113489" y="2163193"/>
            <a:ext cx="3091419" cy="3091419"/>
          </a:xfrm>
          <a:prstGeom prst="ellipse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txBody>
          <a:bodyPr lIns="121848" tIns="60924" rIns="121848" bIns="60924" rtlCol="0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4564309" y="2163193"/>
            <a:ext cx="3091419" cy="3091419"/>
          </a:xfrm>
          <a:prstGeom prst="ellipse">
            <a:avLst/>
          </a:prstGeom>
          <a:solidFill>
            <a:srgbClr val="602078"/>
          </a:solidFill>
          <a:ln w="25400" cap="flat" cmpd="sng" algn="ctr">
            <a:noFill/>
            <a:prstDash val="solid"/>
          </a:ln>
          <a:effectLst/>
        </p:spPr>
        <p:txBody>
          <a:bodyPr lIns="121848" tIns="60924" rIns="121848" bIns="60924" rtlCol="0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 rot="10800000">
            <a:off x="1019029" y="2163193"/>
            <a:ext cx="3091419" cy="3091419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lIns="121848" tIns="60924" rIns="121848" bIns="60924" rtlCol="0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</a:pPr>
            <a:endParaRPr lang="en-US" sz="2400" kern="0" dirty="0">
              <a:solidFill>
                <a:srgbClr val="FFFFFF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8" y="3733561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8" y="3730965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8" y="3730965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 lIns="68540" tIns="34270" rIns="68540" bIns="3427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 lIns="68540" tIns="34270" rIns="68540" bIns="3427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 lIns="68540" tIns="34270" rIns="68540" bIns="3427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76476073"/>
      </p:ext>
    </p:extLst>
  </p:cSld>
  <p:clrMapOvr>
    <a:masterClrMapping/>
  </p:clrMapOvr>
  <p:transition spd="slow">
    <p:wip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1033133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383" tIns="45719" rIns="91383" bIns="45719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4563799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383" tIns="45719" rIns="91383" bIns="45719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8116517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383" tIns="45719" rIns="91383" bIns="45719" anchor="ctr"/>
          <a:lstStyle/>
          <a:p>
            <a:pPr algn="ctr" defTabSz="121833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68528" tIns="34264" rIns="68528" bIns="34264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</a:t>
            </a:r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68528" tIns="34264" rIns="68528" bIns="34264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68528" tIns="34264" rIns="68528" bIns="34264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732" y="5164222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2424" y="5161626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5116" y="5161626"/>
            <a:ext cx="3056181" cy="804881"/>
          </a:xfrm>
          <a:prstGeom prst="rect">
            <a:avLst/>
          </a:prstGeom>
        </p:spPr>
        <p:txBody>
          <a:bodyPr lIns="68525" tIns="34262" rIns="68525" bIns="34262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74160844"/>
      </p:ext>
    </p:extLst>
  </p:cSld>
  <p:clrMapOvr>
    <a:masterClrMapping/>
  </p:clrMapOvr>
  <p:transition spd="slow">
    <p:wipe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238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68525" tIns="34262" rIns="68525" bIns="34262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752" y="4645378"/>
            <a:ext cx="10852149" cy="67451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80939" tIns="0" rIns="68540" bIns="34270" numCol="1" anchor="ctr" anchorCtr="0" compatLnSpc="1">
            <a:prstTxWarp prst="textNoShape">
              <a:avLst/>
            </a:prstTxWarp>
            <a:spAutoFit/>
          </a:bodyPr>
          <a:lstStyle>
            <a:lvl1pPr marL="230245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35952830"/>
      </p:ext>
    </p:extLst>
  </p:cSld>
  <p:clrMapOvr>
    <a:masterClrMapping/>
  </p:clrMapOvr>
  <p:transition spd="slow">
    <p:wipe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5" y="401421"/>
            <a:ext cx="11417563" cy="3389567"/>
          </a:xfrm>
          <a:prstGeom prst="rect">
            <a:avLst/>
          </a:prstGeom>
        </p:spPr>
        <p:txBody>
          <a:bodyPr vert="horz" lIns="68525" tIns="34262" rIns="68525" bIns="34262"/>
          <a:lstStyle>
            <a:lvl1pPr marL="0" indent="0" algn="ctr">
              <a:buNone/>
              <a:defRPr sz="2933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727"/>
            <a:ext cx="11152315" cy="716104"/>
          </a:xfrm>
          <a:prstGeom prst="rect">
            <a:avLst/>
          </a:prstGeom>
        </p:spPr>
        <p:txBody>
          <a:bodyPr vert="horz" wrap="square" lIns="68540" tIns="34270" rIns="68540" bIns="34270">
            <a:spAutoFit/>
          </a:bodyPr>
          <a:lstStyle>
            <a:lvl1pPr marL="0" indent="0">
              <a:buNone/>
              <a:defRPr sz="4267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668059281"/>
      </p:ext>
    </p:extLst>
  </p:cSld>
  <p:clrMapOvr>
    <a:masterClrMapping/>
  </p:clrMapOvr>
  <p:transition spd="slow">
    <p:wipe/>
  </p:transition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238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68525" tIns="34262" rIns="68525" bIns="34262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572829"/>
      </p:ext>
    </p:extLst>
  </p:cSld>
  <p:clrMapOvr>
    <a:masterClrMapping/>
  </p:clrMapOvr>
  <p:transition spd="slow">
    <p:wipe/>
  </p:transition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4"/>
            <a:ext cx="11307184" cy="5688861"/>
          </a:xfrm>
          <a:prstGeom prst="rect">
            <a:avLst/>
          </a:prstGeom>
        </p:spPr>
        <p:txBody>
          <a:bodyPr vert="horz" lIns="68528" tIns="34264" rIns="68528" bIns="34264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566508"/>
      </p:ext>
    </p:extLst>
  </p:cSld>
  <p:clrMapOvr>
    <a:masterClrMapping/>
  </p:clrMapOvr>
  <p:transition spd="slow">
    <p:wipe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9" y="795868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3" tIns="45719" rIns="91383" bIns="45719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8" y="4794252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3" tIns="45719" rIns="91383" bIns="45719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3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68528" tIns="34264" rIns="68528" bIns="34264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7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8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105" y="311189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3" tIns="45719" rIns="91383" bIns="45719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51403" tIns="25717" rIns="51403" bIns="25717" rtlCol="0" anchor="ctr" anchorCtr="0">
            <a:normAutofit/>
          </a:bodyPr>
          <a:lstStyle>
            <a:lvl1pPr marL="0" indent="0" algn="ctr" defTabSz="913712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618" y="3307629"/>
            <a:ext cx="8973153" cy="2152559"/>
          </a:xfrm>
        </p:spPr>
        <p:txBody>
          <a:bodyPr>
            <a:noAutofit/>
          </a:bodyPr>
          <a:lstStyle>
            <a:lvl1pPr marL="0" marR="0" indent="0" algn="l" defTabSz="91371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37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812"/>
            <a:ext cx="4840816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3" tIns="45719" rIns="91383" bIns="45719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80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192954"/>
            </a:solidFill>
          </a:ln>
          <a:effectLst/>
        </p:spPr>
        <p:txBody>
          <a:bodyPr lIns="68528" tIns="34264" rIns="68528" bIns="34264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560" y="729017"/>
            <a:ext cx="5799891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6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1FFBEF85-04A8-4132-9AF5-761E0EE6CD9A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0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89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9" tIns="45715" rIns="91379" bIns="45715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89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9" tIns="45715" rIns="91379" bIns="45715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7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9" tIns="45715" rIns="91379" bIns="45715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55" y="3028989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9" tIns="45715" rIns="91379" bIns="45715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9" y="3028989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9" tIns="45715" rIns="91379" bIns="45715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7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9" tIns="45715" rIns="91379" bIns="45715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7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9" tIns="45715" rIns="91379" bIns="45715" anchor="ctr"/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5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192954"/>
            </a:solidFill>
          </a:ln>
          <a:effectLst/>
        </p:spPr>
        <p:txBody>
          <a:bodyPr vert="horz" lIns="51401" tIns="25715" rIns="51401" bIns="25715" rtlCol="0" anchor="ctr" anchorCtr="0">
            <a:normAutofit/>
          </a:bodyPr>
          <a:lstStyle>
            <a:lvl1pPr marL="0" indent="0" algn="ctr" defTabSz="91367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192954"/>
            </a:solidFill>
          </a:ln>
          <a:effectLst/>
        </p:spPr>
        <p:txBody>
          <a:bodyPr vert="horz" lIns="51401" tIns="25715" rIns="51401" bIns="25715" rtlCol="0" anchor="ctr" anchorCtr="0">
            <a:normAutofit/>
          </a:bodyPr>
          <a:lstStyle>
            <a:lvl1pPr marL="0" indent="0" algn="ctr" defTabSz="91367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192954"/>
            </a:solidFill>
          </a:ln>
          <a:effectLst/>
        </p:spPr>
        <p:txBody>
          <a:bodyPr vert="horz" lIns="51401" tIns="25715" rIns="51401" bIns="25715" rtlCol="0" anchor="ctr" anchorCtr="0">
            <a:normAutofit/>
          </a:bodyPr>
          <a:lstStyle>
            <a:lvl1pPr marL="0" indent="0" algn="ctr" defTabSz="91367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95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192954"/>
            </a:solidFill>
          </a:ln>
          <a:effectLst/>
        </p:spPr>
        <p:txBody>
          <a:bodyPr vert="horz" lIns="51401" tIns="25715" rIns="51401" bIns="25715" rtlCol="0" anchor="ctr" anchorCtr="0">
            <a:normAutofit/>
          </a:bodyPr>
          <a:lstStyle>
            <a:lvl1pPr marL="0" indent="0" algn="ctr" defTabSz="91367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81" y="3028995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192954"/>
            </a:solidFill>
          </a:ln>
          <a:effectLst/>
        </p:spPr>
        <p:txBody>
          <a:bodyPr vert="horz" lIns="51401" tIns="25715" rIns="51401" bIns="25715" rtlCol="0" anchor="ctr" anchorCtr="0">
            <a:normAutofit/>
          </a:bodyPr>
          <a:lstStyle>
            <a:lvl1pPr marL="0" indent="0" algn="ctr" defTabSz="91367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192954"/>
            </a:solidFill>
          </a:ln>
          <a:effectLst/>
        </p:spPr>
        <p:txBody>
          <a:bodyPr vert="horz" lIns="51401" tIns="25715" rIns="51401" bIns="25715" rtlCol="0" anchor="ctr" anchorCtr="0">
            <a:normAutofit/>
          </a:bodyPr>
          <a:lstStyle>
            <a:lvl1pPr marL="0" indent="0" algn="ctr" defTabSz="91367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192954"/>
            </a:solidFill>
          </a:ln>
          <a:effectLst/>
        </p:spPr>
        <p:txBody>
          <a:bodyPr vert="horz" lIns="51401" tIns="25715" rIns="51401" bIns="25715" rtlCol="0" anchor="ctr" anchorCtr="0">
            <a:normAutofit/>
          </a:bodyPr>
          <a:lstStyle>
            <a:lvl1pPr marL="0" indent="0" algn="ctr" defTabSz="91367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97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180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89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rgbClr val="19295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1401" tIns="25715" rIns="51401" bIns="25715" rtlCol="0" anchor="ctr">
            <a:normAutofit/>
          </a:bodyPr>
          <a:lstStyle>
            <a:lvl1pPr marL="0" indent="0" algn="ctr" defTabSz="91367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1149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1401" tIns="25715" rIns="51401" bIns="25715" rtlCol="0" anchor="ctr">
            <a:normAutofit/>
          </a:bodyPr>
          <a:lstStyle>
            <a:lvl1pPr marL="0" indent="0" algn="ctr" defTabSz="913673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310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" y="0"/>
            <a:ext cx="12190136" cy="6883400"/>
          </a:xfrm>
          <a:prstGeom prst="rect">
            <a:avLst/>
          </a:prstGeom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55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19539"/>
      </p:ext>
    </p:extLst>
  </p:cSld>
  <p:clrMapOvr>
    <a:masterClrMapping/>
  </p:clrMapOvr>
  <p:transition spd="slow">
    <p:wip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gradFill rotWithShape="1">
          <a:gsLst>
            <a:gs pos="0">
              <a:schemeClr val="tx2"/>
            </a:gs>
            <a:gs pos="100000">
              <a:schemeClr val="accent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55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351018"/>
      </p:ext>
    </p:extLst>
  </p:cSld>
  <p:clrMapOvr>
    <a:masterClrMapping/>
  </p:clrMapOvr>
  <p:transition spd="slow">
    <p:wipe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lIns="68580" tIns="34290" rIns="68580" bIns="34290"/>
          <a:lstStyle/>
          <a:p>
            <a:pPr defTabSz="914377"/>
            <a:fld id="{6AEC4536-9E1E-D44F-B0BB-F8EB222632C6}" type="datetimeFigureOut">
              <a:rPr lang="en-US" sz="1867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7"/>
              <a:t>9/12/2025</a:t>
            </a:fld>
            <a:endParaRPr lang="en-US" sz="1867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68580" tIns="34290" rIns="68580" bIns="34290"/>
          <a:lstStyle/>
          <a:p>
            <a:pPr defTabSz="914377"/>
            <a:endParaRPr lang="en-US" sz="1867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lIns="68580" tIns="34290" rIns="68580" bIns="34290"/>
          <a:lstStyle/>
          <a:p>
            <a:pPr defTabSz="914377"/>
            <a:fld id="{73DDBE1E-CE7E-5242-82ED-2F0347376D30}" type="slidenum">
              <a:rPr lang="en-US" sz="1867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7"/>
              <a:t>‹#›</a:t>
            </a:fld>
            <a:endParaRPr lang="en-US" sz="1867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1189667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7932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CF01BA07-C782-4777-8116-24B97C4D0C3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89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97408" y="256032"/>
            <a:ext cx="11009376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pPr marL="8334" indent="-8334" defTabSz="609585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733" kern="1200">
                <a:solidFill>
                  <a:schemeClr val="bg1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Complete your online session evaluation</a:t>
            </a: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799900" y="6595873"/>
            <a:ext cx="339261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marL="0" marR="0" lvl="0" indent="0" algn="r" defTabSz="8143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2018  Cisco and/or its affiliates. All rights reserved.   Cisco Public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10A9CF-C747-2B40-A1E3-3B19743F3386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sp>
        <p:nvSpPr>
          <p:cNvPr id="3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chemeClr val="tx1"/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pPr defTabSz="814305"/>
            <a:r>
              <a:rPr lang="en-US"/>
              <a:t>BRKCOC-2021</a:t>
            </a:r>
          </a:p>
        </p:txBody>
      </p:sp>
      <p:sp>
        <p:nvSpPr>
          <p:cNvPr id="3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9A4CA7F-9171-4F6E-8F84-4ADF1B0C1A75}"/>
              </a:ext>
            </a:extLst>
          </p:cNvPr>
          <p:cNvSpPr txBox="1">
            <a:spLocks/>
          </p:cNvSpPr>
          <p:nvPr userDrawn="1"/>
        </p:nvSpPr>
        <p:spPr>
          <a:xfrm>
            <a:off x="594159" y="1992838"/>
            <a:ext cx="6440304" cy="2144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2380" indent="0" algn="l" defTabSz="609585" rtl="0" eaLnBrk="0" fontAlgn="base" latinLnBrk="0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chemeClr val="bg1"/>
              </a:buClr>
              <a:buSzPct val="80000"/>
              <a:buNone/>
            </a:pP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Give us your feedback to be entered into a Daily Survey Drawing. </a:t>
            </a:r>
          </a:p>
          <a:p>
            <a:pPr marL="2380" indent="0" algn="l" defTabSz="609585" rtl="0" eaLnBrk="0" fontAlgn="base" latinLnBrk="0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chemeClr val="bg1"/>
              </a:buClr>
              <a:buSzPct val="80000"/>
              <a:buNone/>
            </a:pP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Complete your session surveys through the Cisco Live mobile app or on </a:t>
            </a: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  <a:hlinkClick r:id="rId2"/>
              </a:rPr>
              <a:t>www.</a:t>
            </a:r>
            <a:r>
              <a:rPr lang="en-US" sz="2667" u="sng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  <a:hlinkClick r:id="rId2"/>
              </a:rPr>
              <a:t>CiscoLive.com/us</a:t>
            </a:r>
            <a:r>
              <a:rPr lang="en-US" sz="2667" kern="120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7735C4-84ED-40C6-9805-DD27B825B79C}"/>
              </a:ext>
            </a:extLst>
          </p:cNvPr>
          <p:cNvSpPr txBox="1"/>
          <p:nvPr userDrawn="1"/>
        </p:nvSpPr>
        <p:spPr>
          <a:xfrm>
            <a:off x="594159" y="4338844"/>
            <a:ext cx="7017820" cy="60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90000"/>
              </a:lnSpc>
              <a:spcBef>
                <a:spcPts val="800"/>
              </a:spcBef>
              <a:defRPr/>
            </a:pPr>
            <a:r>
              <a:rPr lang="en-US" sz="1867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Don’t forget: Cisco Live sessions will be available for viewing on demand after the event at </a:t>
            </a:r>
            <a:r>
              <a:rPr lang="en-US" sz="1867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www.</a:t>
            </a:r>
            <a:r>
              <a:rPr lang="en-US" sz="1867" u="sng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CiscoLive.com/Online</a:t>
            </a:r>
            <a:r>
              <a:rPr lang="en-US" sz="1867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.</a:t>
            </a:r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71EE026E-F10B-4000-8EF4-5E36DD52D072}"/>
              </a:ext>
            </a:extLst>
          </p:cNvPr>
          <p:cNvSpPr/>
          <p:nvPr userDrawn="1"/>
        </p:nvSpPr>
        <p:spPr>
          <a:xfrm rot="16200000">
            <a:off x="8351519" y="1051560"/>
            <a:ext cx="2926080" cy="47548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819DC1-82D4-432E-93EA-28A67851515D}"/>
              </a:ext>
            </a:extLst>
          </p:cNvPr>
          <p:cNvGrpSpPr/>
          <p:nvPr userDrawn="1"/>
        </p:nvGrpSpPr>
        <p:grpSpPr>
          <a:xfrm>
            <a:off x="8305243" y="2623668"/>
            <a:ext cx="3017008" cy="1610664"/>
            <a:chOff x="6359458" y="1911709"/>
            <a:chExt cx="2262756" cy="1207998"/>
          </a:xfrm>
        </p:grpSpPr>
        <p:grpSp>
          <p:nvGrpSpPr>
            <p:cNvPr id="56" name="Group 221">
              <a:extLst>
                <a:ext uri="{FF2B5EF4-FFF2-40B4-BE49-F238E27FC236}">
                  <a16:creationId xmlns:a16="http://schemas.microsoft.com/office/drawing/2014/main" id="{C97A1DE0-EF75-4473-80D0-98196A27577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458" y="1911709"/>
              <a:ext cx="1700931" cy="1005840"/>
              <a:chOff x="2049" y="1143"/>
              <a:chExt cx="1664" cy="984"/>
            </a:xfrm>
          </p:grpSpPr>
          <p:sp>
            <p:nvSpPr>
              <p:cNvPr id="68" name="Freeform 222">
                <a:extLst>
                  <a:ext uri="{FF2B5EF4-FFF2-40B4-BE49-F238E27FC236}">
                    <a16:creationId xmlns:a16="http://schemas.microsoft.com/office/drawing/2014/main" id="{66964C39-D60F-4CA5-89CC-44A45702B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9" y="2058"/>
                <a:ext cx="1664" cy="69"/>
              </a:xfrm>
              <a:custGeom>
                <a:avLst/>
                <a:gdLst>
                  <a:gd name="T0" fmla="*/ 687 w 701"/>
                  <a:gd name="T1" fmla="*/ 29 h 29"/>
                  <a:gd name="T2" fmla="*/ 15 w 701"/>
                  <a:gd name="T3" fmla="*/ 29 h 29"/>
                  <a:gd name="T4" fmla="*/ 0 w 701"/>
                  <a:gd name="T5" fmla="*/ 15 h 29"/>
                  <a:gd name="T6" fmla="*/ 0 w 701"/>
                  <a:gd name="T7" fmla="*/ 15 h 29"/>
                  <a:gd name="T8" fmla="*/ 15 w 701"/>
                  <a:gd name="T9" fmla="*/ 0 h 29"/>
                  <a:gd name="T10" fmla="*/ 687 w 701"/>
                  <a:gd name="T11" fmla="*/ 0 h 29"/>
                  <a:gd name="T12" fmla="*/ 701 w 701"/>
                  <a:gd name="T13" fmla="*/ 15 h 29"/>
                  <a:gd name="T14" fmla="*/ 701 w 701"/>
                  <a:gd name="T15" fmla="*/ 15 h 29"/>
                  <a:gd name="T16" fmla="*/ 687 w 701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1" h="29">
                    <a:moveTo>
                      <a:pt x="687" y="29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687" y="0"/>
                      <a:pt x="687" y="0"/>
                      <a:pt x="687" y="0"/>
                    </a:cubicBezTo>
                    <a:cubicBezTo>
                      <a:pt x="695" y="0"/>
                      <a:pt x="701" y="7"/>
                      <a:pt x="701" y="15"/>
                    </a:cubicBezTo>
                    <a:cubicBezTo>
                      <a:pt x="701" y="15"/>
                      <a:pt x="701" y="15"/>
                      <a:pt x="701" y="15"/>
                    </a:cubicBezTo>
                    <a:cubicBezTo>
                      <a:pt x="701" y="23"/>
                      <a:pt x="695" y="29"/>
                      <a:pt x="687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9" name="Freeform 223">
                <a:extLst>
                  <a:ext uri="{FF2B5EF4-FFF2-40B4-BE49-F238E27FC236}">
                    <a16:creationId xmlns:a16="http://schemas.microsoft.com/office/drawing/2014/main" id="{B25A10A2-A75A-49F1-A69E-FBE8BEAC1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5 w 584"/>
                  <a:gd name="T1" fmla="*/ 351 h 351"/>
                  <a:gd name="T2" fmla="*/ 29 w 584"/>
                  <a:gd name="T3" fmla="*/ 351 h 351"/>
                  <a:gd name="T4" fmla="*/ 0 w 584"/>
                  <a:gd name="T5" fmla="*/ 322 h 351"/>
                  <a:gd name="T6" fmla="*/ 0 w 584"/>
                  <a:gd name="T7" fmla="*/ 30 h 351"/>
                  <a:gd name="T8" fmla="*/ 29 w 584"/>
                  <a:gd name="T9" fmla="*/ 0 h 351"/>
                  <a:gd name="T10" fmla="*/ 555 w 584"/>
                  <a:gd name="T11" fmla="*/ 0 h 351"/>
                  <a:gd name="T12" fmla="*/ 584 w 584"/>
                  <a:gd name="T13" fmla="*/ 30 h 351"/>
                  <a:gd name="T14" fmla="*/ 584 w 584"/>
                  <a:gd name="T15" fmla="*/ 322 h 351"/>
                  <a:gd name="T16" fmla="*/ 555 w 584"/>
                  <a:gd name="T17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351">
                    <a:moveTo>
                      <a:pt x="555" y="351"/>
                    </a:moveTo>
                    <a:cubicBezTo>
                      <a:pt x="29" y="351"/>
                      <a:pt x="29" y="351"/>
                      <a:pt x="29" y="351"/>
                    </a:cubicBezTo>
                    <a:cubicBezTo>
                      <a:pt x="13" y="351"/>
                      <a:pt x="0" y="338"/>
                      <a:pt x="0" y="32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29" y="0"/>
                    </a:cubicBezTo>
                    <a:cubicBezTo>
                      <a:pt x="555" y="0"/>
                      <a:pt x="555" y="0"/>
                      <a:pt x="555" y="0"/>
                    </a:cubicBezTo>
                    <a:cubicBezTo>
                      <a:pt x="571" y="0"/>
                      <a:pt x="584" y="14"/>
                      <a:pt x="584" y="30"/>
                    </a:cubicBezTo>
                    <a:cubicBezTo>
                      <a:pt x="584" y="322"/>
                      <a:pt x="584" y="322"/>
                      <a:pt x="584" y="322"/>
                    </a:cubicBezTo>
                    <a:cubicBezTo>
                      <a:pt x="584" y="338"/>
                      <a:pt x="571" y="351"/>
                      <a:pt x="555" y="351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70" name="Freeform 224">
                <a:extLst>
                  <a:ext uri="{FF2B5EF4-FFF2-40B4-BE49-F238E27FC236}">
                    <a16:creationId xmlns:a16="http://schemas.microsoft.com/office/drawing/2014/main" id="{C8A793B6-3C7F-4279-9926-5A3C49FC9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2 w 584"/>
                  <a:gd name="T1" fmla="*/ 32 h 351"/>
                  <a:gd name="T2" fmla="*/ 552 w 584"/>
                  <a:gd name="T3" fmla="*/ 319 h 351"/>
                  <a:gd name="T4" fmla="*/ 32 w 584"/>
                  <a:gd name="T5" fmla="*/ 319 h 351"/>
                  <a:gd name="T6" fmla="*/ 32 w 584"/>
                  <a:gd name="T7" fmla="*/ 32 h 351"/>
                  <a:gd name="T8" fmla="*/ 552 w 584"/>
                  <a:gd name="T9" fmla="*/ 32 h 351"/>
                  <a:gd name="T10" fmla="*/ 555 w 584"/>
                  <a:gd name="T11" fmla="*/ 0 h 351"/>
                  <a:gd name="T12" fmla="*/ 29 w 584"/>
                  <a:gd name="T13" fmla="*/ 0 h 351"/>
                  <a:gd name="T14" fmla="*/ 0 w 584"/>
                  <a:gd name="T15" fmla="*/ 30 h 351"/>
                  <a:gd name="T16" fmla="*/ 0 w 584"/>
                  <a:gd name="T17" fmla="*/ 322 h 351"/>
                  <a:gd name="T18" fmla="*/ 29 w 584"/>
                  <a:gd name="T19" fmla="*/ 351 h 351"/>
                  <a:gd name="T20" fmla="*/ 555 w 584"/>
                  <a:gd name="T21" fmla="*/ 351 h 351"/>
                  <a:gd name="T22" fmla="*/ 584 w 584"/>
                  <a:gd name="T23" fmla="*/ 322 h 351"/>
                  <a:gd name="T24" fmla="*/ 584 w 584"/>
                  <a:gd name="T25" fmla="*/ 30 h 351"/>
                  <a:gd name="T26" fmla="*/ 555 w 584"/>
                  <a:gd name="T2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4" h="351">
                    <a:moveTo>
                      <a:pt x="552" y="32"/>
                    </a:moveTo>
                    <a:cubicBezTo>
                      <a:pt x="552" y="319"/>
                      <a:pt x="552" y="319"/>
                      <a:pt x="552" y="319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52" y="32"/>
                      <a:pt x="552" y="32"/>
                      <a:pt x="552" y="32"/>
                    </a:cubicBezTo>
                    <a:moveTo>
                      <a:pt x="55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38"/>
                      <a:pt x="13" y="351"/>
                      <a:pt x="29" y="351"/>
                    </a:cubicBezTo>
                    <a:cubicBezTo>
                      <a:pt x="555" y="351"/>
                      <a:pt x="555" y="351"/>
                      <a:pt x="555" y="351"/>
                    </a:cubicBezTo>
                    <a:cubicBezTo>
                      <a:pt x="571" y="351"/>
                      <a:pt x="584" y="338"/>
                      <a:pt x="584" y="322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14"/>
                      <a:pt x="571" y="0"/>
                      <a:pt x="5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616242-F684-40C7-9AC2-2807B65A9B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1363" y="2479627"/>
              <a:ext cx="360851" cy="640080"/>
              <a:chOff x="839748" y="3892512"/>
              <a:chExt cx="167995" cy="297991"/>
            </a:xfrm>
          </p:grpSpPr>
          <p:sp>
            <p:nvSpPr>
              <p:cNvPr id="63" name="Freeform 307">
                <a:extLst>
                  <a:ext uri="{FF2B5EF4-FFF2-40B4-BE49-F238E27FC236}">
                    <a16:creationId xmlns:a16="http://schemas.microsoft.com/office/drawing/2014/main" id="{01670CF8-34A1-46BC-8FDD-A1F5705BA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48" y="3892512"/>
                <a:ext cx="167995" cy="297991"/>
              </a:xfrm>
              <a:custGeom>
                <a:avLst/>
                <a:gdLst>
                  <a:gd name="T0" fmla="*/ 62 w 71"/>
                  <a:gd name="T1" fmla="*/ 0 h 126"/>
                  <a:gd name="T2" fmla="*/ 9 w 71"/>
                  <a:gd name="T3" fmla="*/ 0 h 126"/>
                  <a:gd name="T4" fmla="*/ 0 w 71"/>
                  <a:gd name="T5" fmla="*/ 9 h 126"/>
                  <a:gd name="T6" fmla="*/ 0 w 71"/>
                  <a:gd name="T7" fmla="*/ 117 h 126"/>
                  <a:gd name="T8" fmla="*/ 9 w 71"/>
                  <a:gd name="T9" fmla="*/ 126 h 126"/>
                  <a:gd name="T10" fmla="*/ 62 w 71"/>
                  <a:gd name="T11" fmla="*/ 126 h 126"/>
                  <a:gd name="T12" fmla="*/ 71 w 71"/>
                  <a:gd name="T13" fmla="*/ 117 h 126"/>
                  <a:gd name="T14" fmla="*/ 71 w 71"/>
                  <a:gd name="T15" fmla="*/ 9 h 126"/>
                  <a:gd name="T16" fmla="*/ 62 w 71"/>
                  <a:gd name="T1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26">
                    <a:moveTo>
                      <a:pt x="6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2"/>
                      <a:pt x="4" y="126"/>
                      <a:pt x="9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7" y="126"/>
                      <a:pt x="71" y="122"/>
                      <a:pt x="71" y="117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4" name="Oval 308">
                <a:extLst>
                  <a:ext uri="{FF2B5EF4-FFF2-40B4-BE49-F238E27FC236}">
                    <a16:creationId xmlns:a16="http://schemas.microsoft.com/office/drawing/2014/main" id="{3640057D-4795-45FF-AEC4-B1DE952A2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747" y="4159503"/>
                <a:ext cx="18999" cy="18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5" name="Freeform 309">
                <a:extLst>
                  <a:ext uri="{FF2B5EF4-FFF2-40B4-BE49-F238E27FC236}">
                    <a16:creationId xmlns:a16="http://schemas.microsoft.com/office/drawing/2014/main" id="{941E85E6-7354-47E8-BA12-52F4ED3FD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746" y="3909509"/>
                <a:ext cx="35999" cy="2000"/>
              </a:xfrm>
              <a:custGeom>
                <a:avLst/>
                <a:gdLst>
                  <a:gd name="T0" fmla="*/ 15 w 15"/>
                  <a:gd name="T1" fmla="*/ 1 h 1"/>
                  <a:gd name="T2" fmla="*/ 0 w 15"/>
                  <a:gd name="T3" fmla="*/ 1 h 1"/>
                  <a:gd name="T4" fmla="*/ 0 w 15"/>
                  <a:gd name="T5" fmla="*/ 1 h 1"/>
                  <a:gd name="T6" fmla="*/ 0 w 15"/>
                  <a:gd name="T7" fmla="*/ 0 h 1"/>
                  <a:gd name="T8" fmla="*/ 15 w 15"/>
                  <a:gd name="T9" fmla="*/ 0 h 1"/>
                  <a:gd name="T10" fmla="*/ 15 w 15"/>
                  <a:gd name="T11" fmla="*/ 1 h 1"/>
                  <a:gd name="T12" fmla="*/ 15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5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6" name="Rectangle 310">
                <a:extLst>
                  <a:ext uri="{FF2B5EF4-FFF2-40B4-BE49-F238E27FC236}">
                    <a16:creationId xmlns:a16="http://schemas.microsoft.com/office/drawing/2014/main" id="{7514F58F-1074-4210-87DC-19C8D791D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7" name="Rectangle 311">
                <a:extLst>
                  <a:ext uri="{FF2B5EF4-FFF2-40B4-BE49-F238E27FC236}">
                    <a16:creationId xmlns:a16="http://schemas.microsoft.com/office/drawing/2014/main" id="{8F562477-10D6-4C75-8C3F-9A035C525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25282BF-73F5-41CA-A178-CC2025802E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0129" y="2296296"/>
              <a:ext cx="621753" cy="822960"/>
              <a:chOff x="1631724" y="3365526"/>
              <a:chExt cx="342990" cy="453986"/>
            </a:xfrm>
          </p:grpSpPr>
          <p:sp>
            <p:nvSpPr>
              <p:cNvPr id="59" name="Freeform 312">
                <a:extLst>
                  <a:ext uri="{FF2B5EF4-FFF2-40B4-BE49-F238E27FC236}">
                    <a16:creationId xmlns:a16="http://schemas.microsoft.com/office/drawing/2014/main" id="{E92EEB39-06DD-4ECC-869E-026C41EF7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724" y="3365526"/>
                <a:ext cx="342990" cy="453986"/>
              </a:xfrm>
              <a:custGeom>
                <a:avLst/>
                <a:gdLst>
                  <a:gd name="T0" fmla="*/ 132 w 145"/>
                  <a:gd name="T1" fmla="*/ 0 h 192"/>
                  <a:gd name="T2" fmla="*/ 13 w 145"/>
                  <a:gd name="T3" fmla="*/ 0 h 192"/>
                  <a:gd name="T4" fmla="*/ 0 w 145"/>
                  <a:gd name="T5" fmla="*/ 13 h 192"/>
                  <a:gd name="T6" fmla="*/ 0 w 145"/>
                  <a:gd name="T7" fmla="*/ 180 h 192"/>
                  <a:gd name="T8" fmla="*/ 13 w 145"/>
                  <a:gd name="T9" fmla="*/ 192 h 192"/>
                  <a:gd name="T10" fmla="*/ 132 w 145"/>
                  <a:gd name="T11" fmla="*/ 192 h 192"/>
                  <a:gd name="T12" fmla="*/ 145 w 145"/>
                  <a:gd name="T13" fmla="*/ 180 h 192"/>
                  <a:gd name="T14" fmla="*/ 145 w 145"/>
                  <a:gd name="T15" fmla="*/ 13 h 192"/>
                  <a:gd name="T16" fmla="*/ 132 w 145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92">
                    <a:moveTo>
                      <a:pt x="132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7"/>
                      <a:pt x="6" y="192"/>
                      <a:pt x="13" y="192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39" y="192"/>
                      <a:pt x="145" y="187"/>
                      <a:pt x="145" y="180"/>
                    </a:cubicBezTo>
                    <a:cubicBezTo>
                      <a:pt x="145" y="13"/>
                      <a:pt x="145" y="13"/>
                      <a:pt x="145" y="13"/>
                    </a:cubicBezTo>
                    <a:cubicBezTo>
                      <a:pt x="145" y="6"/>
                      <a:pt x="139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0" name="Oval 313">
                <a:extLst>
                  <a:ext uri="{FF2B5EF4-FFF2-40B4-BE49-F238E27FC236}">
                    <a16:creationId xmlns:a16="http://schemas.microsoft.com/office/drawing/2014/main" id="{F3A9FDDE-4336-47BA-9D11-041FDDA15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719" y="3769499"/>
                <a:ext cx="30999" cy="29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1" name="Freeform 314">
                <a:extLst>
                  <a:ext uri="{FF2B5EF4-FFF2-40B4-BE49-F238E27FC236}">
                    <a16:creationId xmlns:a16="http://schemas.microsoft.com/office/drawing/2014/main" id="{860908BA-4F6F-43B6-89FB-DB8FD8F1B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719" y="3590519"/>
                <a:ext cx="56998" cy="4000"/>
              </a:xfrm>
              <a:custGeom>
                <a:avLst/>
                <a:gdLst>
                  <a:gd name="T0" fmla="*/ 23 w 24"/>
                  <a:gd name="T1" fmla="*/ 2 h 2"/>
                  <a:gd name="T2" fmla="*/ 1 w 24"/>
                  <a:gd name="T3" fmla="*/ 2 h 2"/>
                  <a:gd name="T4" fmla="*/ 0 w 24"/>
                  <a:gd name="T5" fmla="*/ 1 h 2"/>
                  <a:gd name="T6" fmla="*/ 1 w 24"/>
                  <a:gd name="T7" fmla="*/ 0 h 2"/>
                  <a:gd name="T8" fmla="*/ 23 w 24"/>
                  <a:gd name="T9" fmla="*/ 0 h 2"/>
                  <a:gd name="T10" fmla="*/ 24 w 24"/>
                  <a:gd name="T11" fmla="*/ 1 h 2"/>
                  <a:gd name="T12" fmla="*/ 23 w 2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">
                    <a:moveTo>
                      <a:pt x="23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4" y="1"/>
                    </a:cubicBezTo>
                    <a:cubicBezTo>
                      <a:pt x="24" y="2"/>
                      <a:pt x="23" y="2"/>
                      <a:pt x="2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62" name="Rectangle 315">
                <a:extLst>
                  <a:ext uri="{FF2B5EF4-FFF2-40B4-BE49-F238E27FC236}">
                    <a16:creationId xmlns:a16="http://schemas.microsoft.com/office/drawing/2014/main" id="{3DCF2984-5D93-4304-B427-3D54DE16E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7723" y="3421957"/>
                <a:ext cx="290991" cy="33399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</p:grpSp>
      <p:sp>
        <p:nvSpPr>
          <p:cNvPr id="71" name="Freeform 1">
            <a:extLst>
              <a:ext uri="{FF2B5EF4-FFF2-40B4-BE49-F238E27FC236}">
                <a16:creationId xmlns:a16="http://schemas.microsoft.com/office/drawing/2014/main" id="{BCF0B9EF-2A66-4963-8E5A-B4B76AC4E4E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122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">
            <a:extLst>
              <a:ext uri="{FF2B5EF4-FFF2-40B4-BE49-F238E27FC236}">
                <a16:creationId xmlns:a16="http://schemas.microsoft.com/office/drawing/2014/main" id="{0D21382F-1630-2F4D-870C-A1590E6F67F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F73E2A-96A3-4C2D-A492-1BC90CFCD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22552" y="0"/>
            <a:ext cx="4669449" cy="6858000"/>
          </a:xfrm>
          <a:prstGeom prst="rect">
            <a:avLst/>
          </a:prstGeom>
        </p:spPr>
      </p:pic>
      <p:sp>
        <p:nvSpPr>
          <p:cNvPr id="42" name="Freeform 1">
            <a:extLst>
              <a:ext uri="{FF2B5EF4-FFF2-40B4-BE49-F238E27FC236}">
                <a16:creationId xmlns:a16="http://schemas.microsoft.com/office/drawing/2014/main" id="{017786B5-DB6C-465F-A549-E17EEC4240B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7D1F662-2240-4EA1-80F7-6B74E0FD509D}"/>
              </a:ext>
            </a:extLst>
          </p:cNvPr>
          <p:cNvSpPr txBox="1">
            <a:spLocks/>
          </p:cNvSpPr>
          <p:nvPr userDrawn="1"/>
        </p:nvSpPr>
        <p:spPr>
          <a:xfrm>
            <a:off x="567687" y="2762193"/>
            <a:ext cx="3913957" cy="1333617"/>
          </a:xfrm>
          <a:prstGeom prst="rect">
            <a:avLst/>
          </a:prstGeom>
        </p:spPr>
        <p:txBody>
          <a:bodyPr anchor="ctr"/>
          <a:lstStyle>
            <a:lvl1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2pPr>
            <a:lvl3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3pPr>
            <a:lvl4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4pPr>
            <a:lvl5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5pPr>
            <a:lvl6pPr marL="2634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6pPr>
            <a:lvl7pPr marL="52060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7pPr>
            <a:lvl8pPr marL="7777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8pPr>
            <a:lvl9pPr marL="10349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9pPr>
          </a:lstStyle>
          <a:p>
            <a:pPr algn="l"/>
            <a:r>
              <a:rPr lang="en-US" sz="5333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91FE7-6058-4772-80EB-4B5DCAEB99C9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</p:spTree>
    <p:extLst>
      <p:ext uri="{BB962C8B-B14F-4D97-AF65-F5344CB8AC3E}">
        <p14:creationId xmlns:p14="http://schemas.microsoft.com/office/powerpoint/2010/main" val="41726160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558BFC1-2779-497B-9964-275329B0CC1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252B34-11F2-9F47-ACD9-6A3F7FD50CA4}"/>
              </a:ext>
            </a:extLst>
          </p:cNvPr>
          <p:cNvSpPr txBox="1"/>
          <p:nvPr userDrawn="1"/>
        </p:nvSpPr>
        <p:spPr>
          <a:xfrm>
            <a:off x="5646999" y="6577313"/>
            <a:ext cx="898002" cy="25654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#CiscoLiveLA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876399-0089-4737-A4D3-42BB9769B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68777" y="2524008"/>
            <a:ext cx="7683331" cy="1809937"/>
            <a:chOff x="1626583" y="1893005"/>
            <a:chExt cx="5762498" cy="1357453"/>
          </a:xfrm>
        </p:grpSpPr>
        <p:sp>
          <p:nvSpPr>
            <p:cNvPr id="26" name="Freeform 1">
              <a:extLst>
                <a:ext uri="{FF2B5EF4-FFF2-40B4-BE49-F238E27FC236}">
                  <a16:creationId xmlns:a16="http://schemas.microsoft.com/office/drawing/2014/main" id="{9558CFC7-0DC7-4CB0-A03F-46B1C0BB8C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07792" y="2843233"/>
              <a:ext cx="3328416" cy="407225"/>
            </a:xfrm>
            <a:custGeom>
              <a:avLst/>
              <a:gdLst>
                <a:gd name="T0" fmla="*/ 99 w 16004"/>
                <a:gd name="T1" fmla="*/ 1915 h 1959"/>
                <a:gd name="T2" fmla="*/ 0 w 16004"/>
                <a:gd name="T3" fmla="*/ 0 h 1959"/>
                <a:gd name="T4" fmla="*/ 2650 w 16004"/>
                <a:gd name="T5" fmla="*/ 0 h 1959"/>
                <a:gd name="T6" fmla="*/ 2545 w 16004"/>
                <a:gd name="T7" fmla="*/ 1915 h 1959"/>
                <a:gd name="T8" fmla="*/ 1309 w 16004"/>
                <a:gd name="T9" fmla="*/ 1915 h 1959"/>
                <a:gd name="T10" fmla="*/ 1213 w 16004"/>
                <a:gd name="T11" fmla="*/ 0 h 1959"/>
                <a:gd name="T12" fmla="*/ 2560 w 16004"/>
                <a:gd name="T13" fmla="*/ 1766 h 1959"/>
                <a:gd name="T14" fmla="*/ 2650 w 16004"/>
                <a:gd name="T15" fmla="*/ 0 h 1959"/>
                <a:gd name="T16" fmla="*/ 4129 w 16004"/>
                <a:gd name="T17" fmla="*/ 88 h 1959"/>
                <a:gd name="T18" fmla="*/ 4030 w 16004"/>
                <a:gd name="T19" fmla="*/ 1915 h 1959"/>
                <a:gd name="T20" fmla="*/ 3384 w 16004"/>
                <a:gd name="T21" fmla="*/ 88 h 1959"/>
                <a:gd name="T22" fmla="*/ 4775 w 16004"/>
                <a:gd name="T23" fmla="*/ 0 h 1959"/>
                <a:gd name="T24" fmla="*/ 5441 w 16004"/>
                <a:gd name="T25" fmla="*/ 1292 h 1959"/>
                <a:gd name="T26" fmla="*/ 5537 w 16004"/>
                <a:gd name="T27" fmla="*/ 0 h 1959"/>
                <a:gd name="T28" fmla="*/ 6161 w 16004"/>
                <a:gd name="T29" fmla="*/ 1870 h 1959"/>
                <a:gd name="T30" fmla="*/ 6784 w 16004"/>
                <a:gd name="T31" fmla="*/ 0 h 1959"/>
                <a:gd name="T32" fmla="*/ 6880 w 16004"/>
                <a:gd name="T33" fmla="*/ 1292 h 1959"/>
                <a:gd name="T34" fmla="*/ 5441 w 16004"/>
                <a:gd name="T35" fmla="*/ 1292 h 1959"/>
                <a:gd name="T36" fmla="*/ 8081 w 16004"/>
                <a:gd name="T37" fmla="*/ 1915 h 1959"/>
                <a:gd name="T38" fmla="*/ 7984 w 16004"/>
                <a:gd name="T39" fmla="*/ 0 h 1959"/>
                <a:gd name="T40" fmla="*/ 9775 w 16004"/>
                <a:gd name="T41" fmla="*/ 88 h 1959"/>
                <a:gd name="T42" fmla="*/ 9676 w 16004"/>
                <a:gd name="T43" fmla="*/ 1915 h 1959"/>
                <a:gd name="T44" fmla="*/ 9030 w 16004"/>
                <a:gd name="T45" fmla="*/ 88 h 1959"/>
                <a:gd name="T46" fmla="*/ 10421 w 16004"/>
                <a:gd name="T47" fmla="*/ 0 h 1959"/>
                <a:gd name="T48" fmla="*/ 9775 w 16004"/>
                <a:gd name="T49" fmla="*/ 88 h 1959"/>
                <a:gd name="T50" fmla="*/ 11465 w 16004"/>
                <a:gd name="T51" fmla="*/ 1915 h 1959"/>
                <a:gd name="T52" fmla="*/ 11366 w 16004"/>
                <a:gd name="T53" fmla="*/ 0 h 1959"/>
                <a:gd name="T54" fmla="*/ 12484 w 16004"/>
                <a:gd name="T55" fmla="*/ 0 h 1959"/>
                <a:gd name="T56" fmla="*/ 13878 w 16004"/>
                <a:gd name="T57" fmla="*/ 0 h 1959"/>
                <a:gd name="T58" fmla="*/ 13249 w 16004"/>
                <a:gd name="T59" fmla="*/ 1915 h 1959"/>
                <a:gd name="T60" fmla="*/ 12379 w 16004"/>
                <a:gd name="T61" fmla="*/ 0 h 1959"/>
                <a:gd name="T62" fmla="*/ 15924 w 16004"/>
                <a:gd name="T63" fmla="*/ 984 h 1959"/>
                <a:gd name="T64" fmla="*/ 14993 w 16004"/>
                <a:gd name="T65" fmla="*/ 1828 h 1959"/>
                <a:gd name="T66" fmla="*/ 16003 w 16004"/>
                <a:gd name="T67" fmla="*/ 1915 h 1959"/>
                <a:gd name="T68" fmla="*/ 14897 w 16004"/>
                <a:gd name="T69" fmla="*/ 0 h 1959"/>
                <a:gd name="T70" fmla="*/ 16003 w 16004"/>
                <a:gd name="T71" fmla="*/ 88 h 1959"/>
                <a:gd name="T72" fmla="*/ 14993 w 16004"/>
                <a:gd name="T73" fmla="*/ 898 h 1959"/>
                <a:gd name="T74" fmla="*/ 15924 w 16004"/>
                <a:gd name="T75" fmla="*/ 984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04" h="1959">
                  <a:moveTo>
                    <a:pt x="99" y="0"/>
                  </a:moveTo>
                  <a:lnTo>
                    <a:pt x="99" y="1915"/>
                  </a:lnTo>
                  <a:lnTo>
                    <a:pt x="0" y="1915"/>
                  </a:lnTo>
                  <a:lnTo>
                    <a:pt x="0" y="0"/>
                  </a:lnTo>
                  <a:lnTo>
                    <a:pt x="99" y="0"/>
                  </a:lnTo>
                  <a:close/>
                  <a:moveTo>
                    <a:pt x="2650" y="0"/>
                  </a:moveTo>
                  <a:lnTo>
                    <a:pt x="2650" y="1915"/>
                  </a:lnTo>
                  <a:lnTo>
                    <a:pt x="2545" y="1915"/>
                  </a:lnTo>
                  <a:lnTo>
                    <a:pt x="1309" y="139"/>
                  </a:lnTo>
                  <a:lnTo>
                    <a:pt x="1309" y="1915"/>
                  </a:lnTo>
                  <a:lnTo>
                    <a:pt x="1213" y="1915"/>
                  </a:lnTo>
                  <a:lnTo>
                    <a:pt x="1213" y="0"/>
                  </a:lnTo>
                  <a:lnTo>
                    <a:pt x="1324" y="0"/>
                  </a:lnTo>
                  <a:lnTo>
                    <a:pt x="2560" y="1766"/>
                  </a:lnTo>
                  <a:lnTo>
                    <a:pt x="2560" y="0"/>
                  </a:lnTo>
                  <a:lnTo>
                    <a:pt x="2650" y="0"/>
                  </a:lnTo>
                  <a:close/>
                  <a:moveTo>
                    <a:pt x="4775" y="88"/>
                  </a:moveTo>
                  <a:lnTo>
                    <a:pt x="4129" y="88"/>
                  </a:lnTo>
                  <a:lnTo>
                    <a:pt x="4129" y="1915"/>
                  </a:lnTo>
                  <a:lnTo>
                    <a:pt x="4030" y="1915"/>
                  </a:lnTo>
                  <a:lnTo>
                    <a:pt x="4030" y="88"/>
                  </a:lnTo>
                  <a:lnTo>
                    <a:pt x="3384" y="88"/>
                  </a:lnTo>
                  <a:lnTo>
                    <a:pt x="3384" y="0"/>
                  </a:lnTo>
                  <a:lnTo>
                    <a:pt x="4775" y="0"/>
                  </a:lnTo>
                  <a:lnTo>
                    <a:pt x="4775" y="88"/>
                  </a:lnTo>
                  <a:close/>
                  <a:moveTo>
                    <a:pt x="5441" y="1292"/>
                  </a:moveTo>
                  <a:lnTo>
                    <a:pt x="5441" y="0"/>
                  </a:lnTo>
                  <a:lnTo>
                    <a:pt x="5537" y="0"/>
                  </a:lnTo>
                  <a:lnTo>
                    <a:pt x="5537" y="1295"/>
                  </a:lnTo>
                  <a:cubicBezTo>
                    <a:pt x="5537" y="1633"/>
                    <a:pt x="5805" y="1870"/>
                    <a:pt x="6161" y="1870"/>
                  </a:cubicBezTo>
                  <a:cubicBezTo>
                    <a:pt x="6513" y="1870"/>
                    <a:pt x="6784" y="1633"/>
                    <a:pt x="6784" y="1295"/>
                  </a:cubicBezTo>
                  <a:lnTo>
                    <a:pt x="6784" y="0"/>
                  </a:lnTo>
                  <a:lnTo>
                    <a:pt x="6880" y="0"/>
                  </a:lnTo>
                  <a:lnTo>
                    <a:pt x="6880" y="1292"/>
                  </a:lnTo>
                  <a:cubicBezTo>
                    <a:pt x="6880" y="1647"/>
                    <a:pt x="6615" y="1958"/>
                    <a:pt x="6161" y="1958"/>
                  </a:cubicBezTo>
                  <a:cubicBezTo>
                    <a:pt x="5701" y="1958"/>
                    <a:pt x="5441" y="1647"/>
                    <a:pt x="5441" y="1292"/>
                  </a:cubicBezTo>
                  <a:close/>
                  <a:moveTo>
                    <a:pt x="8081" y="0"/>
                  </a:moveTo>
                  <a:lnTo>
                    <a:pt x="8081" y="1915"/>
                  </a:lnTo>
                  <a:lnTo>
                    <a:pt x="7984" y="1915"/>
                  </a:lnTo>
                  <a:lnTo>
                    <a:pt x="7984" y="0"/>
                  </a:lnTo>
                  <a:lnTo>
                    <a:pt x="8081" y="0"/>
                  </a:lnTo>
                  <a:close/>
                  <a:moveTo>
                    <a:pt x="9775" y="88"/>
                  </a:moveTo>
                  <a:lnTo>
                    <a:pt x="9775" y="1915"/>
                  </a:lnTo>
                  <a:lnTo>
                    <a:pt x="9676" y="1915"/>
                  </a:lnTo>
                  <a:lnTo>
                    <a:pt x="9676" y="88"/>
                  </a:lnTo>
                  <a:lnTo>
                    <a:pt x="9030" y="88"/>
                  </a:lnTo>
                  <a:lnTo>
                    <a:pt x="9030" y="0"/>
                  </a:lnTo>
                  <a:lnTo>
                    <a:pt x="10421" y="0"/>
                  </a:lnTo>
                  <a:lnTo>
                    <a:pt x="10421" y="88"/>
                  </a:lnTo>
                  <a:lnTo>
                    <a:pt x="9775" y="88"/>
                  </a:lnTo>
                  <a:close/>
                  <a:moveTo>
                    <a:pt x="11465" y="0"/>
                  </a:moveTo>
                  <a:lnTo>
                    <a:pt x="11465" y="1915"/>
                  </a:lnTo>
                  <a:lnTo>
                    <a:pt x="11366" y="1915"/>
                  </a:lnTo>
                  <a:lnTo>
                    <a:pt x="11366" y="0"/>
                  </a:lnTo>
                  <a:lnTo>
                    <a:pt x="11465" y="0"/>
                  </a:lnTo>
                  <a:close/>
                  <a:moveTo>
                    <a:pt x="12484" y="0"/>
                  </a:moveTo>
                  <a:lnTo>
                    <a:pt x="13175" y="1839"/>
                  </a:lnTo>
                  <a:lnTo>
                    <a:pt x="13878" y="0"/>
                  </a:lnTo>
                  <a:lnTo>
                    <a:pt x="13974" y="0"/>
                  </a:lnTo>
                  <a:lnTo>
                    <a:pt x="13249" y="1915"/>
                  </a:lnTo>
                  <a:lnTo>
                    <a:pt x="13102" y="1915"/>
                  </a:lnTo>
                  <a:lnTo>
                    <a:pt x="12379" y="0"/>
                  </a:lnTo>
                  <a:lnTo>
                    <a:pt x="12484" y="0"/>
                  </a:lnTo>
                  <a:close/>
                  <a:moveTo>
                    <a:pt x="15924" y="984"/>
                  </a:moveTo>
                  <a:lnTo>
                    <a:pt x="14993" y="984"/>
                  </a:lnTo>
                  <a:lnTo>
                    <a:pt x="14993" y="1828"/>
                  </a:lnTo>
                  <a:lnTo>
                    <a:pt x="16003" y="1828"/>
                  </a:lnTo>
                  <a:lnTo>
                    <a:pt x="16003" y="1915"/>
                  </a:lnTo>
                  <a:lnTo>
                    <a:pt x="14897" y="1915"/>
                  </a:lnTo>
                  <a:lnTo>
                    <a:pt x="14897" y="0"/>
                  </a:lnTo>
                  <a:lnTo>
                    <a:pt x="16003" y="0"/>
                  </a:lnTo>
                  <a:lnTo>
                    <a:pt x="16003" y="88"/>
                  </a:lnTo>
                  <a:lnTo>
                    <a:pt x="14993" y="88"/>
                  </a:lnTo>
                  <a:lnTo>
                    <a:pt x="14993" y="898"/>
                  </a:lnTo>
                  <a:lnTo>
                    <a:pt x="15924" y="898"/>
                  </a:lnTo>
                  <a:lnTo>
                    <a:pt x="15924" y="98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>
                <a:latin typeface="CiscoSansTT Light" panose="020B0503020201020303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10A930-6105-45D5-99E4-A58E843C4A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6583" y="1893005"/>
              <a:ext cx="5762498" cy="765435"/>
              <a:chOff x="1626583" y="1893005"/>
              <a:chExt cx="5762498" cy="76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885FDA-F05A-4331-B7EC-1887032C08F9}"/>
                  </a:ext>
                </a:extLst>
              </p:cNvPr>
              <p:cNvSpPr/>
              <p:nvPr/>
            </p:nvSpPr>
            <p:spPr bwMode="auto">
              <a:xfrm>
                <a:off x="1626583" y="1893005"/>
                <a:ext cx="765279" cy="76543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808F6F-6F64-4818-82D7-F01A5E801E74}"/>
                  </a:ext>
                </a:extLst>
              </p:cNvPr>
              <p:cNvSpPr/>
              <p:nvPr/>
            </p:nvSpPr>
            <p:spPr bwMode="auto">
              <a:xfrm>
                <a:off x="3346916" y="1893005"/>
                <a:ext cx="825909" cy="765435"/>
              </a:xfrm>
              <a:prstGeom prst="rect">
                <a:avLst/>
              </a:prstGeom>
              <a:solidFill>
                <a:schemeClr val="tx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BDE4EA5-CDF2-499C-A72E-FD9A915F43FF}"/>
                  </a:ext>
                </a:extLst>
              </p:cNvPr>
              <p:cNvSpPr/>
              <p:nvPr/>
            </p:nvSpPr>
            <p:spPr bwMode="auto">
              <a:xfrm>
                <a:off x="4999043" y="1893005"/>
                <a:ext cx="666760" cy="76543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5B79F97-D6AA-4A2E-8659-73641C99D50F}"/>
                  </a:ext>
                </a:extLst>
              </p:cNvPr>
              <p:cNvSpPr/>
              <p:nvPr/>
            </p:nvSpPr>
            <p:spPr bwMode="auto">
              <a:xfrm>
                <a:off x="6537569" y="1893005"/>
                <a:ext cx="851512" cy="76543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68578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1200" cap="none" spc="0" normalizeH="0" baseline="0" noProof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2" name="Freeform 1">
                <a:extLst>
                  <a:ext uri="{FF2B5EF4-FFF2-40B4-BE49-F238E27FC236}">
                    <a16:creationId xmlns:a16="http://schemas.microsoft.com/office/drawing/2014/main" id="{5FE4CF66-4806-4A80-BD6E-7A00B0A1B0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2784" y="2016915"/>
                <a:ext cx="172876" cy="513290"/>
              </a:xfrm>
              <a:custGeom>
                <a:avLst/>
                <a:gdLst>
                  <a:gd name="T0" fmla="*/ 683 w 713"/>
                  <a:gd name="T1" fmla="*/ 516 h 2119"/>
                  <a:gd name="T2" fmla="*/ 593 w 713"/>
                  <a:gd name="T3" fmla="*/ 474 h 2119"/>
                  <a:gd name="T4" fmla="*/ 593 w 713"/>
                  <a:gd name="T5" fmla="*/ 237 h 2119"/>
                  <a:gd name="T6" fmla="*/ 593 w 713"/>
                  <a:gd name="T7" fmla="*/ 0 h 2119"/>
                  <a:gd name="T8" fmla="*/ 356 w 713"/>
                  <a:gd name="T9" fmla="*/ 237 h 2119"/>
                  <a:gd name="T10" fmla="*/ 237 w 713"/>
                  <a:gd name="T11" fmla="*/ 118 h 2119"/>
                  <a:gd name="T12" fmla="*/ 0 w 713"/>
                  <a:gd name="T13" fmla="*/ 118 h 2119"/>
                  <a:gd name="T14" fmla="*/ 237 w 713"/>
                  <a:gd name="T15" fmla="*/ 355 h 2119"/>
                  <a:gd name="T16" fmla="*/ 119 w 713"/>
                  <a:gd name="T17" fmla="*/ 474 h 2119"/>
                  <a:gd name="T18" fmla="*/ 3 w 713"/>
                  <a:gd name="T19" fmla="*/ 567 h 2119"/>
                  <a:gd name="T20" fmla="*/ 0 w 713"/>
                  <a:gd name="T21" fmla="*/ 589 h 2119"/>
                  <a:gd name="T22" fmla="*/ 6 w 713"/>
                  <a:gd name="T23" fmla="*/ 623 h 2119"/>
                  <a:gd name="T24" fmla="*/ 119 w 713"/>
                  <a:gd name="T25" fmla="*/ 705 h 2119"/>
                  <a:gd name="T26" fmla="*/ 119 w 713"/>
                  <a:gd name="T27" fmla="*/ 942 h 2119"/>
                  <a:gd name="T28" fmla="*/ 29 w 713"/>
                  <a:gd name="T29" fmla="*/ 984 h 2119"/>
                  <a:gd name="T30" fmla="*/ 0 w 713"/>
                  <a:gd name="T31" fmla="*/ 1058 h 2119"/>
                  <a:gd name="T32" fmla="*/ 0 w 713"/>
                  <a:gd name="T33" fmla="*/ 1058 h 2119"/>
                  <a:gd name="T34" fmla="*/ 119 w 713"/>
                  <a:gd name="T35" fmla="*/ 1172 h 2119"/>
                  <a:gd name="T36" fmla="*/ 237 w 713"/>
                  <a:gd name="T37" fmla="*/ 1291 h 2119"/>
                  <a:gd name="T38" fmla="*/ 74 w 713"/>
                  <a:gd name="T39" fmla="*/ 1418 h 2119"/>
                  <a:gd name="T40" fmla="*/ 37 w 713"/>
                  <a:gd name="T41" fmla="*/ 1443 h 2119"/>
                  <a:gd name="T42" fmla="*/ 3 w 713"/>
                  <a:gd name="T43" fmla="*/ 1528 h 2119"/>
                  <a:gd name="T44" fmla="*/ 12 w 713"/>
                  <a:gd name="T45" fmla="*/ 1573 h 2119"/>
                  <a:gd name="T46" fmla="*/ 54 w 713"/>
                  <a:gd name="T47" fmla="*/ 1624 h 2119"/>
                  <a:gd name="T48" fmla="*/ 237 w 713"/>
                  <a:gd name="T49" fmla="*/ 1762 h 2119"/>
                  <a:gd name="T50" fmla="*/ 0 w 713"/>
                  <a:gd name="T51" fmla="*/ 1999 h 2119"/>
                  <a:gd name="T52" fmla="*/ 237 w 713"/>
                  <a:gd name="T53" fmla="*/ 1999 h 2119"/>
                  <a:gd name="T54" fmla="*/ 356 w 713"/>
                  <a:gd name="T55" fmla="*/ 1881 h 2119"/>
                  <a:gd name="T56" fmla="*/ 474 w 713"/>
                  <a:gd name="T57" fmla="*/ 1999 h 2119"/>
                  <a:gd name="T58" fmla="*/ 712 w 713"/>
                  <a:gd name="T59" fmla="*/ 1999 h 2119"/>
                  <a:gd name="T60" fmla="*/ 474 w 713"/>
                  <a:gd name="T61" fmla="*/ 1762 h 2119"/>
                  <a:gd name="T62" fmla="*/ 658 w 713"/>
                  <a:gd name="T63" fmla="*/ 1624 h 2119"/>
                  <a:gd name="T64" fmla="*/ 700 w 713"/>
                  <a:gd name="T65" fmla="*/ 1573 h 2119"/>
                  <a:gd name="T66" fmla="*/ 709 w 713"/>
                  <a:gd name="T67" fmla="*/ 1528 h 2119"/>
                  <a:gd name="T68" fmla="*/ 675 w 713"/>
                  <a:gd name="T69" fmla="*/ 1443 h 2119"/>
                  <a:gd name="T70" fmla="*/ 638 w 713"/>
                  <a:gd name="T71" fmla="*/ 1418 h 2119"/>
                  <a:gd name="T72" fmla="*/ 474 w 713"/>
                  <a:gd name="T73" fmla="*/ 1291 h 2119"/>
                  <a:gd name="T74" fmla="*/ 593 w 713"/>
                  <a:gd name="T75" fmla="*/ 1172 h 2119"/>
                  <a:gd name="T76" fmla="*/ 712 w 713"/>
                  <a:gd name="T77" fmla="*/ 1058 h 2119"/>
                  <a:gd name="T78" fmla="*/ 712 w 713"/>
                  <a:gd name="T79" fmla="*/ 1058 h 2119"/>
                  <a:gd name="T80" fmla="*/ 683 w 713"/>
                  <a:gd name="T81" fmla="*/ 984 h 2119"/>
                  <a:gd name="T82" fmla="*/ 593 w 713"/>
                  <a:gd name="T83" fmla="*/ 942 h 2119"/>
                  <a:gd name="T84" fmla="*/ 593 w 713"/>
                  <a:gd name="T85" fmla="*/ 705 h 2119"/>
                  <a:gd name="T86" fmla="*/ 706 w 713"/>
                  <a:gd name="T87" fmla="*/ 623 h 2119"/>
                  <a:gd name="T88" fmla="*/ 712 w 713"/>
                  <a:gd name="T89" fmla="*/ 589 h 2119"/>
                  <a:gd name="T90" fmla="*/ 709 w 713"/>
                  <a:gd name="T91" fmla="*/ 567 h 2119"/>
                  <a:gd name="T92" fmla="*/ 477 w 713"/>
                  <a:gd name="T93" fmla="*/ 1534 h 2119"/>
                  <a:gd name="T94" fmla="*/ 240 w 713"/>
                  <a:gd name="T95" fmla="*/ 1534 h 2119"/>
                  <a:gd name="T96" fmla="*/ 359 w 713"/>
                  <a:gd name="T97" fmla="*/ 1415 h 2119"/>
                  <a:gd name="T98" fmla="*/ 477 w 713"/>
                  <a:gd name="T99" fmla="*/ 1063 h 2119"/>
                  <a:gd name="T100" fmla="*/ 359 w 713"/>
                  <a:gd name="T101" fmla="*/ 1181 h 2119"/>
                  <a:gd name="T102" fmla="*/ 240 w 713"/>
                  <a:gd name="T103" fmla="*/ 1063 h 2119"/>
                  <a:gd name="T104" fmla="*/ 477 w 713"/>
                  <a:gd name="T105" fmla="*/ 1063 h 2119"/>
                  <a:gd name="T106" fmla="*/ 240 w 713"/>
                  <a:gd name="T107" fmla="*/ 589 h 2119"/>
                  <a:gd name="T108" fmla="*/ 359 w 713"/>
                  <a:gd name="T109" fmla="*/ 471 h 2119"/>
                  <a:gd name="T110" fmla="*/ 477 w 713"/>
                  <a:gd name="T111" fmla="*/ 589 h 2119"/>
                  <a:gd name="T112" fmla="*/ 477 w 713"/>
                  <a:gd name="T113" fmla="*/ 589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3" h="2119">
                    <a:moveTo>
                      <a:pt x="709" y="567"/>
                    </a:moveTo>
                    <a:cubicBezTo>
                      <a:pt x="706" y="547"/>
                      <a:pt x="697" y="530"/>
                      <a:pt x="683" y="516"/>
                    </a:cubicBezTo>
                    <a:cubicBezTo>
                      <a:pt x="661" y="491"/>
                      <a:pt x="630" y="474"/>
                      <a:pt x="593" y="474"/>
                    </a:cubicBezTo>
                    <a:lnTo>
                      <a:pt x="593" y="474"/>
                    </a:lnTo>
                    <a:cubicBezTo>
                      <a:pt x="528" y="474"/>
                      <a:pt x="474" y="420"/>
                      <a:pt x="474" y="355"/>
                    </a:cubicBezTo>
                    <a:cubicBezTo>
                      <a:pt x="474" y="290"/>
                      <a:pt x="528" y="237"/>
                      <a:pt x="593" y="237"/>
                    </a:cubicBezTo>
                    <a:cubicBezTo>
                      <a:pt x="658" y="237"/>
                      <a:pt x="712" y="183"/>
                      <a:pt x="712" y="118"/>
                    </a:cubicBezTo>
                    <a:cubicBezTo>
                      <a:pt x="712" y="53"/>
                      <a:pt x="658" y="0"/>
                      <a:pt x="593" y="0"/>
                    </a:cubicBezTo>
                    <a:cubicBezTo>
                      <a:pt x="528" y="0"/>
                      <a:pt x="474" y="53"/>
                      <a:pt x="474" y="118"/>
                    </a:cubicBezTo>
                    <a:cubicBezTo>
                      <a:pt x="474" y="183"/>
                      <a:pt x="421" y="237"/>
                      <a:pt x="356" y="237"/>
                    </a:cubicBezTo>
                    <a:cubicBezTo>
                      <a:pt x="291" y="237"/>
                      <a:pt x="237" y="183"/>
                      <a:pt x="237" y="118"/>
                    </a:cubicBezTo>
                    <a:lnTo>
                      <a:pt x="237" y="118"/>
                    </a:lnTo>
                    <a:cubicBezTo>
                      <a:pt x="237" y="53"/>
                      <a:pt x="184" y="0"/>
                      <a:pt x="119" y="0"/>
                    </a:cubicBezTo>
                    <a:cubicBezTo>
                      <a:pt x="54" y="0"/>
                      <a:pt x="0" y="53"/>
                      <a:pt x="0" y="118"/>
                    </a:cubicBezTo>
                    <a:cubicBezTo>
                      <a:pt x="0" y="183"/>
                      <a:pt x="54" y="237"/>
                      <a:pt x="119" y="237"/>
                    </a:cubicBezTo>
                    <a:cubicBezTo>
                      <a:pt x="184" y="237"/>
                      <a:pt x="237" y="290"/>
                      <a:pt x="237" y="355"/>
                    </a:cubicBezTo>
                    <a:cubicBezTo>
                      <a:pt x="237" y="420"/>
                      <a:pt x="184" y="474"/>
                      <a:pt x="119" y="474"/>
                    </a:cubicBezTo>
                    <a:lnTo>
                      <a:pt x="119" y="474"/>
                    </a:lnTo>
                    <a:cubicBezTo>
                      <a:pt x="82" y="474"/>
                      <a:pt x="48" y="491"/>
                      <a:pt x="29" y="516"/>
                    </a:cubicBezTo>
                    <a:cubicBezTo>
                      <a:pt x="17" y="530"/>
                      <a:pt x="9" y="547"/>
                      <a:pt x="3" y="567"/>
                    </a:cubicBezTo>
                    <a:cubicBezTo>
                      <a:pt x="0" y="575"/>
                      <a:pt x="0" y="584"/>
                      <a:pt x="0" y="589"/>
                    </a:cubicBezTo>
                    <a:lnTo>
                      <a:pt x="0" y="589"/>
                    </a:lnTo>
                    <a:lnTo>
                      <a:pt x="0" y="589"/>
                    </a:lnTo>
                    <a:cubicBezTo>
                      <a:pt x="0" y="601"/>
                      <a:pt x="3" y="615"/>
                      <a:pt x="6" y="623"/>
                    </a:cubicBezTo>
                    <a:cubicBezTo>
                      <a:pt x="20" y="671"/>
                      <a:pt x="65" y="705"/>
                      <a:pt x="119" y="705"/>
                    </a:cubicBezTo>
                    <a:lnTo>
                      <a:pt x="119" y="705"/>
                    </a:lnTo>
                    <a:cubicBezTo>
                      <a:pt x="184" y="705"/>
                      <a:pt x="237" y="759"/>
                      <a:pt x="237" y="824"/>
                    </a:cubicBezTo>
                    <a:cubicBezTo>
                      <a:pt x="237" y="888"/>
                      <a:pt x="184" y="942"/>
                      <a:pt x="119" y="942"/>
                    </a:cubicBezTo>
                    <a:lnTo>
                      <a:pt x="119" y="942"/>
                    </a:lnTo>
                    <a:cubicBezTo>
                      <a:pt x="82" y="942"/>
                      <a:pt x="48" y="959"/>
                      <a:pt x="29" y="984"/>
                    </a:cubicBezTo>
                    <a:cubicBezTo>
                      <a:pt x="17" y="998"/>
                      <a:pt x="9" y="1015"/>
                      <a:pt x="3" y="1035"/>
                    </a:cubicBezTo>
                    <a:cubicBezTo>
                      <a:pt x="0" y="1044"/>
                      <a:pt x="0" y="1052"/>
                      <a:pt x="0" y="1058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69"/>
                      <a:pt x="3" y="1082"/>
                      <a:pt x="6" y="1091"/>
                    </a:cubicBezTo>
                    <a:cubicBezTo>
                      <a:pt x="20" y="1139"/>
                      <a:pt x="65" y="1172"/>
                      <a:pt x="119" y="1172"/>
                    </a:cubicBezTo>
                    <a:lnTo>
                      <a:pt x="119" y="1172"/>
                    </a:lnTo>
                    <a:cubicBezTo>
                      <a:pt x="184" y="1172"/>
                      <a:pt x="237" y="1226"/>
                      <a:pt x="237" y="1291"/>
                    </a:cubicBezTo>
                    <a:cubicBezTo>
                      <a:pt x="237" y="1356"/>
                      <a:pt x="184" y="1409"/>
                      <a:pt x="119" y="1409"/>
                    </a:cubicBezTo>
                    <a:cubicBezTo>
                      <a:pt x="102" y="1409"/>
                      <a:pt x="88" y="1412"/>
                      <a:pt x="74" y="1418"/>
                    </a:cubicBezTo>
                    <a:cubicBezTo>
                      <a:pt x="68" y="1421"/>
                      <a:pt x="60" y="1424"/>
                      <a:pt x="54" y="1429"/>
                    </a:cubicBezTo>
                    <a:cubicBezTo>
                      <a:pt x="48" y="1435"/>
                      <a:pt x="43" y="1438"/>
                      <a:pt x="37" y="1443"/>
                    </a:cubicBezTo>
                    <a:cubicBezTo>
                      <a:pt x="14" y="1466"/>
                      <a:pt x="3" y="1494"/>
                      <a:pt x="3" y="1528"/>
                    </a:cubicBezTo>
                    <a:lnTo>
                      <a:pt x="3" y="1528"/>
                    </a:lnTo>
                    <a:lnTo>
                      <a:pt x="3" y="1528"/>
                    </a:lnTo>
                    <a:cubicBezTo>
                      <a:pt x="3" y="1545"/>
                      <a:pt x="6" y="1559"/>
                      <a:pt x="12" y="1573"/>
                    </a:cubicBezTo>
                    <a:cubicBezTo>
                      <a:pt x="17" y="1587"/>
                      <a:pt x="26" y="1601"/>
                      <a:pt x="37" y="1610"/>
                    </a:cubicBezTo>
                    <a:cubicBezTo>
                      <a:pt x="43" y="1615"/>
                      <a:pt x="48" y="1621"/>
                      <a:pt x="54" y="1624"/>
                    </a:cubicBezTo>
                    <a:cubicBezTo>
                      <a:pt x="74" y="1638"/>
                      <a:pt x="96" y="1644"/>
                      <a:pt x="119" y="1644"/>
                    </a:cubicBezTo>
                    <a:cubicBezTo>
                      <a:pt x="184" y="1644"/>
                      <a:pt x="237" y="1697"/>
                      <a:pt x="237" y="1762"/>
                    </a:cubicBezTo>
                    <a:cubicBezTo>
                      <a:pt x="237" y="1827"/>
                      <a:pt x="184" y="1881"/>
                      <a:pt x="119" y="1881"/>
                    </a:cubicBezTo>
                    <a:cubicBezTo>
                      <a:pt x="54" y="1881"/>
                      <a:pt x="0" y="1934"/>
                      <a:pt x="0" y="1999"/>
                    </a:cubicBezTo>
                    <a:cubicBezTo>
                      <a:pt x="0" y="2064"/>
                      <a:pt x="54" y="2118"/>
                      <a:pt x="119" y="2118"/>
                    </a:cubicBezTo>
                    <a:cubicBezTo>
                      <a:pt x="184" y="2118"/>
                      <a:pt x="237" y="2064"/>
                      <a:pt x="237" y="1999"/>
                    </a:cubicBezTo>
                    <a:lnTo>
                      <a:pt x="237" y="1999"/>
                    </a:lnTo>
                    <a:cubicBezTo>
                      <a:pt x="237" y="1934"/>
                      <a:pt x="291" y="1881"/>
                      <a:pt x="356" y="1881"/>
                    </a:cubicBezTo>
                    <a:cubicBezTo>
                      <a:pt x="421" y="1881"/>
                      <a:pt x="474" y="1934"/>
                      <a:pt x="474" y="1999"/>
                    </a:cubicBezTo>
                    <a:lnTo>
                      <a:pt x="474" y="1999"/>
                    </a:lnTo>
                    <a:cubicBezTo>
                      <a:pt x="474" y="2064"/>
                      <a:pt x="528" y="2118"/>
                      <a:pt x="593" y="2118"/>
                    </a:cubicBezTo>
                    <a:cubicBezTo>
                      <a:pt x="658" y="2118"/>
                      <a:pt x="712" y="2064"/>
                      <a:pt x="712" y="1999"/>
                    </a:cubicBezTo>
                    <a:cubicBezTo>
                      <a:pt x="712" y="1934"/>
                      <a:pt x="658" y="1881"/>
                      <a:pt x="593" y="1881"/>
                    </a:cubicBezTo>
                    <a:cubicBezTo>
                      <a:pt x="528" y="1881"/>
                      <a:pt x="474" y="1827"/>
                      <a:pt x="474" y="1762"/>
                    </a:cubicBezTo>
                    <a:cubicBezTo>
                      <a:pt x="474" y="1697"/>
                      <a:pt x="528" y="1644"/>
                      <a:pt x="593" y="1644"/>
                    </a:cubicBezTo>
                    <a:cubicBezTo>
                      <a:pt x="618" y="1644"/>
                      <a:pt x="641" y="1635"/>
                      <a:pt x="658" y="1624"/>
                    </a:cubicBezTo>
                    <a:cubicBezTo>
                      <a:pt x="664" y="1618"/>
                      <a:pt x="669" y="1616"/>
                      <a:pt x="675" y="1610"/>
                    </a:cubicBezTo>
                    <a:cubicBezTo>
                      <a:pt x="686" y="1600"/>
                      <a:pt x="694" y="1587"/>
                      <a:pt x="700" y="1573"/>
                    </a:cubicBezTo>
                    <a:cubicBezTo>
                      <a:pt x="705" y="1559"/>
                      <a:pt x="709" y="1542"/>
                      <a:pt x="709" y="1528"/>
                    </a:cubicBezTo>
                    <a:lnTo>
                      <a:pt x="709" y="1528"/>
                    </a:lnTo>
                    <a:lnTo>
                      <a:pt x="709" y="1528"/>
                    </a:lnTo>
                    <a:cubicBezTo>
                      <a:pt x="709" y="1494"/>
                      <a:pt x="695" y="1466"/>
                      <a:pt x="675" y="1443"/>
                    </a:cubicBezTo>
                    <a:cubicBezTo>
                      <a:pt x="669" y="1438"/>
                      <a:pt x="664" y="1432"/>
                      <a:pt x="658" y="1429"/>
                    </a:cubicBezTo>
                    <a:cubicBezTo>
                      <a:pt x="652" y="1424"/>
                      <a:pt x="644" y="1421"/>
                      <a:pt x="638" y="1418"/>
                    </a:cubicBezTo>
                    <a:cubicBezTo>
                      <a:pt x="624" y="1412"/>
                      <a:pt x="610" y="1409"/>
                      <a:pt x="593" y="1409"/>
                    </a:cubicBezTo>
                    <a:cubicBezTo>
                      <a:pt x="528" y="1409"/>
                      <a:pt x="474" y="1356"/>
                      <a:pt x="474" y="1291"/>
                    </a:cubicBezTo>
                    <a:cubicBezTo>
                      <a:pt x="474" y="1226"/>
                      <a:pt x="528" y="1172"/>
                      <a:pt x="593" y="1172"/>
                    </a:cubicBezTo>
                    <a:lnTo>
                      <a:pt x="593" y="1172"/>
                    </a:lnTo>
                    <a:cubicBezTo>
                      <a:pt x="647" y="1172"/>
                      <a:pt x="692" y="1139"/>
                      <a:pt x="706" y="1091"/>
                    </a:cubicBezTo>
                    <a:cubicBezTo>
                      <a:pt x="709" y="1079"/>
                      <a:pt x="712" y="1069"/>
                      <a:pt x="712" y="1058"/>
                    </a:cubicBezTo>
                    <a:lnTo>
                      <a:pt x="712" y="1058"/>
                    </a:lnTo>
                    <a:lnTo>
                      <a:pt x="712" y="1058"/>
                    </a:lnTo>
                    <a:cubicBezTo>
                      <a:pt x="712" y="1049"/>
                      <a:pt x="712" y="1041"/>
                      <a:pt x="709" y="1035"/>
                    </a:cubicBezTo>
                    <a:cubicBezTo>
                      <a:pt x="706" y="1015"/>
                      <a:pt x="697" y="998"/>
                      <a:pt x="683" y="984"/>
                    </a:cubicBezTo>
                    <a:cubicBezTo>
                      <a:pt x="661" y="959"/>
                      <a:pt x="630" y="942"/>
                      <a:pt x="593" y="942"/>
                    </a:cubicBezTo>
                    <a:lnTo>
                      <a:pt x="593" y="942"/>
                    </a:lnTo>
                    <a:cubicBezTo>
                      <a:pt x="528" y="942"/>
                      <a:pt x="474" y="888"/>
                      <a:pt x="474" y="824"/>
                    </a:cubicBezTo>
                    <a:cubicBezTo>
                      <a:pt x="474" y="759"/>
                      <a:pt x="528" y="705"/>
                      <a:pt x="593" y="705"/>
                    </a:cubicBezTo>
                    <a:lnTo>
                      <a:pt x="593" y="705"/>
                    </a:lnTo>
                    <a:cubicBezTo>
                      <a:pt x="647" y="705"/>
                      <a:pt x="692" y="671"/>
                      <a:pt x="706" y="623"/>
                    </a:cubicBezTo>
                    <a:cubicBezTo>
                      <a:pt x="709" y="612"/>
                      <a:pt x="712" y="601"/>
                      <a:pt x="712" y="589"/>
                    </a:cubicBezTo>
                    <a:lnTo>
                      <a:pt x="712" y="589"/>
                    </a:lnTo>
                    <a:lnTo>
                      <a:pt x="712" y="589"/>
                    </a:lnTo>
                    <a:cubicBezTo>
                      <a:pt x="712" y="581"/>
                      <a:pt x="712" y="572"/>
                      <a:pt x="709" y="567"/>
                    </a:cubicBezTo>
                    <a:close/>
                    <a:moveTo>
                      <a:pt x="477" y="1534"/>
                    </a:moveTo>
                    <a:lnTo>
                      <a:pt x="477" y="1534"/>
                    </a:lnTo>
                    <a:cubicBezTo>
                      <a:pt x="477" y="1599"/>
                      <a:pt x="424" y="1652"/>
                      <a:pt x="359" y="1652"/>
                    </a:cubicBezTo>
                    <a:cubicBezTo>
                      <a:pt x="294" y="1652"/>
                      <a:pt x="240" y="1599"/>
                      <a:pt x="240" y="1534"/>
                    </a:cubicBezTo>
                    <a:lnTo>
                      <a:pt x="240" y="1534"/>
                    </a:lnTo>
                    <a:cubicBezTo>
                      <a:pt x="240" y="1469"/>
                      <a:pt x="294" y="1415"/>
                      <a:pt x="359" y="1415"/>
                    </a:cubicBezTo>
                    <a:cubicBezTo>
                      <a:pt x="424" y="1415"/>
                      <a:pt x="477" y="1469"/>
                      <a:pt x="477" y="1534"/>
                    </a:cubicBezTo>
                    <a:close/>
                    <a:moveTo>
                      <a:pt x="477" y="1063"/>
                    </a:moveTo>
                    <a:lnTo>
                      <a:pt x="477" y="1063"/>
                    </a:lnTo>
                    <a:cubicBezTo>
                      <a:pt x="477" y="1127"/>
                      <a:pt x="424" y="1181"/>
                      <a:pt x="359" y="1181"/>
                    </a:cubicBezTo>
                    <a:cubicBezTo>
                      <a:pt x="294" y="1181"/>
                      <a:pt x="240" y="1127"/>
                      <a:pt x="240" y="1063"/>
                    </a:cubicBezTo>
                    <a:lnTo>
                      <a:pt x="240" y="1063"/>
                    </a:lnTo>
                    <a:cubicBezTo>
                      <a:pt x="240" y="998"/>
                      <a:pt x="294" y="945"/>
                      <a:pt x="359" y="945"/>
                    </a:cubicBezTo>
                    <a:cubicBezTo>
                      <a:pt x="424" y="945"/>
                      <a:pt x="477" y="996"/>
                      <a:pt x="477" y="1063"/>
                    </a:cubicBezTo>
                    <a:close/>
                    <a:moveTo>
                      <a:pt x="359" y="708"/>
                    </a:moveTo>
                    <a:cubicBezTo>
                      <a:pt x="294" y="708"/>
                      <a:pt x="240" y="654"/>
                      <a:pt x="240" y="589"/>
                    </a:cubicBezTo>
                    <a:lnTo>
                      <a:pt x="240" y="589"/>
                    </a:lnTo>
                    <a:cubicBezTo>
                      <a:pt x="240" y="524"/>
                      <a:pt x="294" y="471"/>
                      <a:pt x="359" y="471"/>
                    </a:cubicBezTo>
                    <a:cubicBezTo>
                      <a:pt x="424" y="471"/>
                      <a:pt x="477" y="524"/>
                      <a:pt x="477" y="589"/>
                    </a:cubicBezTo>
                    <a:lnTo>
                      <a:pt x="477" y="589"/>
                    </a:lnTo>
                    <a:lnTo>
                      <a:pt x="477" y="589"/>
                    </a:lnTo>
                    <a:lnTo>
                      <a:pt x="477" y="589"/>
                    </a:lnTo>
                    <a:cubicBezTo>
                      <a:pt x="477" y="654"/>
                      <a:pt x="424" y="708"/>
                      <a:pt x="359" y="70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3" name="Freeform 2">
                <a:extLst>
                  <a:ext uri="{FF2B5EF4-FFF2-40B4-BE49-F238E27FC236}">
                    <a16:creationId xmlns:a16="http://schemas.microsoft.com/office/drawing/2014/main" id="{A220DE03-79C3-47E0-9EDA-5B15B19536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89071" y="2009444"/>
                <a:ext cx="548508" cy="530365"/>
              </a:xfrm>
              <a:custGeom>
                <a:avLst/>
                <a:gdLst>
                  <a:gd name="T0" fmla="*/ 130 w 2267"/>
                  <a:gd name="T1" fmla="*/ 283 h 2193"/>
                  <a:gd name="T2" fmla="*/ 155 w 2267"/>
                  <a:gd name="T3" fmla="*/ 37 h 2193"/>
                  <a:gd name="T4" fmla="*/ 395 w 2267"/>
                  <a:gd name="T5" fmla="*/ 34 h 2193"/>
                  <a:gd name="T6" fmla="*/ 813 w 2267"/>
                  <a:gd name="T7" fmla="*/ 46 h 2193"/>
                  <a:gd name="T8" fmla="*/ 1211 w 2267"/>
                  <a:gd name="T9" fmla="*/ 122 h 2193"/>
                  <a:gd name="T10" fmla="*/ 1442 w 2267"/>
                  <a:gd name="T11" fmla="*/ 119 h 2193"/>
                  <a:gd name="T12" fmla="*/ 1735 w 2267"/>
                  <a:gd name="T13" fmla="*/ 57 h 2193"/>
                  <a:gd name="T14" fmla="*/ 1860 w 2267"/>
                  <a:gd name="T15" fmla="*/ 57 h 2193"/>
                  <a:gd name="T16" fmla="*/ 2040 w 2267"/>
                  <a:gd name="T17" fmla="*/ 37 h 2193"/>
                  <a:gd name="T18" fmla="*/ 2266 w 2267"/>
                  <a:gd name="T19" fmla="*/ 274 h 2193"/>
                  <a:gd name="T20" fmla="*/ 2029 w 2267"/>
                  <a:gd name="T21" fmla="*/ 302 h 2193"/>
                  <a:gd name="T22" fmla="*/ 1752 w 2267"/>
                  <a:gd name="T23" fmla="*/ 365 h 2193"/>
                  <a:gd name="T24" fmla="*/ 1566 w 2267"/>
                  <a:gd name="T25" fmla="*/ 308 h 2193"/>
                  <a:gd name="T26" fmla="*/ 1357 w 2267"/>
                  <a:gd name="T27" fmla="*/ 350 h 2193"/>
                  <a:gd name="T28" fmla="*/ 979 w 2267"/>
                  <a:gd name="T29" fmla="*/ 390 h 2193"/>
                  <a:gd name="T30" fmla="*/ 641 w 2267"/>
                  <a:gd name="T31" fmla="*/ 333 h 2193"/>
                  <a:gd name="T32" fmla="*/ 395 w 2267"/>
                  <a:gd name="T33" fmla="*/ 319 h 2193"/>
                  <a:gd name="T34" fmla="*/ 392 w 2267"/>
                  <a:gd name="T35" fmla="*/ 517 h 2193"/>
                  <a:gd name="T36" fmla="*/ 305 w 2267"/>
                  <a:gd name="T37" fmla="*/ 870 h 2193"/>
                  <a:gd name="T38" fmla="*/ 511 w 2267"/>
                  <a:gd name="T39" fmla="*/ 878 h 2193"/>
                  <a:gd name="T40" fmla="*/ 700 w 2267"/>
                  <a:gd name="T41" fmla="*/ 887 h 2193"/>
                  <a:gd name="T42" fmla="*/ 976 w 2267"/>
                  <a:gd name="T43" fmla="*/ 878 h 2193"/>
                  <a:gd name="T44" fmla="*/ 1323 w 2267"/>
                  <a:gd name="T45" fmla="*/ 963 h 2193"/>
                  <a:gd name="T46" fmla="*/ 1558 w 2267"/>
                  <a:gd name="T47" fmla="*/ 966 h 2193"/>
                  <a:gd name="T48" fmla="*/ 1682 w 2267"/>
                  <a:gd name="T49" fmla="*/ 1117 h 2193"/>
                  <a:gd name="T50" fmla="*/ 1448 w 2267"/>
                  <a:gd name="T51" fmla="*/ 1148 h 2193"/>
                  <a:gd name="T52" fmla="*/ 1326 w 2267"/>
                  <a:gd name="T53" fmla="*/ 1227 h 2193"/>
                  <a:gd name="T54" fmla="*/ 1213 w 2267"/>
                  <a:gd name="T55" fmla="*/ 1142 h 2193"/>
                  <a:gd name="T56" fmla="*/ 708 w 2267"/>
                  <a:gd name="T57" fmla="*/ 1193 h 2193"/>
                  <a:gd name="T58" fmla="*/ 547 w 2267"/>
                  <a:gd name="T59" fmla="*/ 1190 h 2193"/>
                  <a:gd name="T60" fmla="*/ 296 w 2267"/>
                  <a:gd name="T61" fmla="*/ 1334 h 2193"/>
                  <a:gd name="T62" fmla="*/ 398 w 2267"/>
                  <a:gd name="T63" fmla="*/ 1695 h 2193"/>
                  <a:gd name="T64" fmla="*/ 626 w 2267"/>
                  <a:gd name="T65" fmla="*/ 1885 h 2193"/>
                  <a:gd name="T66" fmla="*/ 773 w 2267"/>
                  <a:gd name="T67" fmla="*/ 1811 h 2193"/>
                  <a:gd name="T68" fmla="*/ 982 w 2267"/>
                  <a:gd name="T69" fmla="*/ 1806 h 2193"/>
                  <a:gd name="T70" fmla="*/ 1174 w 2267"/>
                  <a:gd name="T71" fmla="*/ 1811 h 2193"/>
                  <a:gd name="T72" fmla="*/ 1326 w 2267"/>
                  <a:gd name="T73" fmla="*/ 1882 h 2193"/>
                  <a:gd name="T74" fmla="*/ 1916 w 2267"/>
                  <a:gd name="T75" fmla="*/ 1806 h 2193"/>
                  <a:gd name="T76" fmla="*/ 2207 w 2267"/>
                  <a:gd name="T77" fmla="*/ 1822 h 2193"/>
                  <a:gd name="T78" fmla="*/ 2150 w 2267"/>
                  <a:gd name="T79" fmla="*/ 2043 h 2193"/>
                  <a:gd name="T80" fmla="*/ 1798 w 2267"/>
                  <a:gd name="T81" fmla="*/ 2155 h 2193"/>
                  <a:gd name="T82" fmla="*/ 1323 w 2267"/>
                  <a:gd name="T83" fmla="*/ 2155 h 2193"/>
                  <a:gd name="T84" fmla="*/ 976 w 2267"/>
                  <a:gd name="T85" fmla="*/ 2074 h 2193"/>
                  <a:gd name="T86" fmla="*/ 739 w 2267"/>
                  <a:gd name="T87" fmla="*/ 2076 h 2193"/>
                  <a:gd name="T88" fmla="*/ 443 w 2267"/>
                  <a:gd name="T89" fmla="*/ 2144 h 2193"/>
                  <a:gd name="T90" fmla="*/ 254 w 2267"/>
                  <a:gd name="T91" fmla="*/ 2107 h 2193"/>
                  <a:gd name="T92" fmla="*/ 107 w 2267"/>
                  <a:gd name="T93" fmla="*/ 1935 h 2193"/>
                  <a:gd name="T94" fmla="*/ 96 w 2267"/>
                  <a:gd name="T95" fmla="*/ 1676 h 2193"/>
                  <a:gd name="T96" fmla="*/ 37 w 2267"/>
                  <a:gd name="T97" fmla="*/ 1594 h 2193"/>
                  <a:gd name="T98" fmla="*/ 65 w 2267"/>
                  <a:gd name="T99" fmla="*/ 1498 h 2193"/>
                  <a:gd name="T100" fmla="*/ 104 w 2267"/>
                  <a:gd name="T101" fmla="*/ 1230 h 2193"/>
                  <a:gd name="T102" fmla="*/ 39 w 2267"/>
                  <a:gd name="T103" fmla="*/ 1145 h 2193"/>
                  <a:gd name="T104" fmla="*/ 62 w 2267"/>
                  <a:gd name="T105" fmla="*/ 1039 h 2193"/>
                  <a:gd name="T106" fmla="*/ 87 w 2267"/>
                  <a:gd name="T107" fmla="*/ 974 h 2193"/>
                  <a:gd name="T108" fmla="*/ 39 w 2267"/>
                  <a:gd name="T109" fmla="*/ 856 h 2193"/>
                  <a:gd name="T110" fmla="*/ 130 w 2267"/>
                  <a:gd name="T111" fmla="*/ 760 h 2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7" h="2193">
                    <a:moveTo>
                      <a:pt x="135" y="511"/>
                    </a:moveTo>
                    <a:cubicBezTo>
                      <a:pt x="73" y="483"/>
                      <a:pt x="37" y="444"/>
                      <a:pt x="45" y="376"/>
                    </a:cubicBezTo>
                    <a:cubicBezTo>
                      <a:pt x="54" y="325"/>
                      <a:pt x="82" y="297"/>
                      <a:pt x="130" y="283"/>
                    </a:cubicBezTo>
                    <a:cubicBezTo>
                      <a:pt x="130" y="271"/>
                      <a:pt x="121" y="269"/>
                      <a:pt x="113" y="266"/>
                    </a:cubicBezTo>
                    <a:cubicBezTo>
                      <a:pt x="45" y="238"/>
                      <a:pt x="34" y="181"/>
                      <a:pt x="45" y="130"/>
                    </a:cubicBezTo>
                    <a:cubicBezTo>
                      <a:pt x="56" y="74"/>
                      <a:pt x="96" y="43"/>
                      <a:pt x="155" y="37"/>
                    </a:cubicBezTo>
                    <a:cubicBezTo>
                      <a:pt x="195" y="34"/>
                      <a:pt x="228" y="54"/>
                      <a:pt x="254" y="85"/>
                    </a:cubicBezTo>
                    <a:cubicBezTo>
                      <a:pt x="262" y="96"/>
                      <a:pt x="268" y="108"/>
                      <a:pt x="276" y="122"/>
                    </a:cubicBezTo>
                    <a:cubicBezTo>
                      <a:pt x="299" y="68"/>
                      <a:pt x="339" y="34"/>
                      <a:pt x="395" y="34"/>
                    </a:cubicBezTo>
                    <a:cubicBezTo>
                      <a:pt x="449" y="34"/>
                      <a:pt x="488" y="65"/>
                      <a:pt x="508" y="122"/>
                    </a:cubicBezTo>
                    <a:cubicBezTo>
                      <a:pt x="562" y="15"/>
                      <a:pt x="677" y="0"/>
                      <a:pt x="745" y="116"/>
                    </a:cubicBezTo>
                    <a:cubicBezTo>
                      <a:pt x="765" y="88"/>
                      <a:pt x="782" y="57"/>
                      <a:pt x="813" y="46"/>
                    </a:cubicBezTo>
                    <a:cubicBezTo>
                      <a:pt x="847" y="32"/>
                      <a:pt x="878" y="32"/>
                      <a:pt x="909" y="46"/>
                    </a:cubicBezTo>
                    <a:cubicBezTo>
                      <a:pt x="940" y="60"/>
                      <a:pt x="959" y="88"/>
                      <a:pt x="976" y="119"/>
                    </a:cubicBezTo>
                    <a:cubicBezTo>
                      <a:pt x="1038" y="0"/>
                      <a:pt x="1163" y="15"/>
                      <a:pt x="1211" y="122"/>
                    </a:cubicBezTo>
                    <a:cubicBezTo>
                      <a:pt x="1228" y="91"/>
                      <a:pt x="1244" y="65"/>
                      <a:pt x="1275" y="48"/>
                    </a:cubicBezTo>
                    <a:cubicBezTo>
                      <a:pt x="1309" y="32"/>
                      <a:pt x="1343" y="32"/>
                      <a:pt x="1377" y="46"/>
                    </a:cubicBezTo>
                    <a:cubicBezTo>
                      <a:pt x="1408" y="60"/>
                      <a:pt x="1428" y="85"/>
                      <a:pt x="1442" y="119"/>
                    </a:cubicBezTo>
                    <a:cubicBezTo>
                      <a:pt x="1507" y="9"/>
                      <a:pt x="1614" y="9"/>
                      <a:pt x="1679" y="116"/>
                    </a:cubicBezTo>
                    <a:cubicBezTo>
                      <a:pt x="1688" y="105"/>
                      <a:pt x="1696" y="91"/>
                      <a:pt x="1704" y="82"/>
                    </a:cubicBezTo>
                    <a:cubicBezTo>
                      <a:pt x="1713" y="74"/>
                      <a:pt x="1724" y="63"/>
                      <a:pt x="1735" y="57"/>
                    </a:cubicBezTo>
                    <a:cubicBezTo>
                      <a:pt x="1750" y="48"/>
                      <a:pt x="1764" y="43"/>
                      <a:pt x="1778" y="40"/>
                    </a:cubicBezTo>
                    <a:cubicBezTo>
                      <a:pt x="1789" y="37"/>
                      <a:pt x="1803" y="37"/>
                      <a:pt x="1817" y="40"/>
                    </a:cubicBezTo>
                    <a:cubicBezTo>
                      <a:pt x="1831" y="43"/>
                      <a:pt x="1846" y="48"/>
                      <a:pt x="1860" y="57"/>
                    </a:cubicBezTo>
                    <a:cubicBezTo>
                      <a:pt x="1871" y="63"/>
                      <a:pt x="1882" y="74"/>
                      <a:pt x="1888" y="82"/>
                    </a:cubicBezTo>
                    <a:cubicBezTo>
                      <a:pt x="1896" y="94"/>
                      <a:pt x="1905" y="108"/>
                      <a:pt x="1913" y="122"/>
                    </a:cubicBezTo>
                    <a:cubicBezTo>
                      <a:pt x="1939" y="65"/>
                      <a:pt x="1981" y="29"/>
                      <a:pt x="2040" y="37"/>
                    </a:cubicBezTo>
                    <a:cubicBezTo>
                      <a:pt x="2102" y="46"/>
                      <a:pt x="2139" y="85"/>
                      <a:pt x="2148" y="150"/>
                    </a:cubicBezTo>
                    <a:cubicBezTo>
                      <a:pt x="2162" y="156"/>
                      <a:pt x="2176" y="159"/>
                      <a:pt x="2190" y="164"/>
                    </a:cubicBezTo>
                    <a:cubicBezTo>
                      <a:pt x="2235" y="184"/>
                      <a:pt x="2266" y="226"/>
                      <a:pt x="2266" y="274"/>
                    </a:cubicBezTo>
                    <a:cubicBezTo>
                      <a:pt x="2263" y="322"/>
                      <a:pt x="2241" y="362"/>
                      <a:pt x="2195" y="381"/>
                    </a:cubicBezTo>
                    <a:cubicBezTo>
                      <a:pt x="2150" y="401"/>
                      <a:pt x="2091" y="393"/>
                      <a:pt x="2054" y="345"/>
                    </a:cubicBezTo>
                    <a:cubicBezTo>
                      <a:pt x="2046" y="333"/>
                      <a:pt x="2037" y="319"/>
                      <a:pt x="2029" y="302"/>
                    </a:cubicBezTo>
                    <a:cubicBezTo>
                      <a:pt x="2004" y="356"/>
                      <a:pt x="1970" y="390"/>
                      <a:pt x="1910" y="390"/>
                    </a:cubicBezTo>
                    <a:cubicBezTo>
                      <a:pt x="1854" y="390"/>
                      <a:pt x="1817" y="359"/>
                      <a:pt x="1798" y="308"/>
                    </a:cubicBezTo>
                    <a:cubicBezTo>
                      <a:pt x="1783" y="328"/>
                      <a:pt x="1769" y="348"/>
                      <a:pt x="1752" y="365"/>
                    </a:cubicBezTo>
                    <a:cubicBezTo>
                      <a:pt x="1733" y="381"/>
                      <a:pt x="1711" y="390"/>
                      <a:pt x="1685" y="390"/>
                    </a:cubicBezTo>
                    <a:cubicBezTo>
                      <a:pt x="1660" y="390"/>
                      <a:pt x="1634" y="384"/>
                      <a:pt x="1614" y="370"/>
                    </a:cubicBezTo>
                    <a:cubicBezTo>
                      <a:pt x="1592" y="356"/>
                      <a:pt x="1577" y="336"/>
                      <a:pt x="1566" y="308"/>
                    </a:cubicBezTo>
                    <a:cubicBezTo>
                      <a:pt x="1558" y="322"/>
                      <a:pt x="1549" y="331"/>
                      <a:pt x="1541" y="342"/>
                    </a:cubicBezTo>
                    <a:cubicBezTo>
                      <a:pt x="1515" y="376"/>
                      <a:pt x="1482" y="393"/>
                      <a:pt x="1436" y="390"/>
                    </a:cubicBezTo>
                    <a:cubicBezTo>
                      <a:pt x="1405" y="387"/>
                      <a:pt x="1377" y="376"/>
                      <a:pt x="1357" y="350"/>
                    </a:cubicBezTo>
                    <a:cubicBezTo>
                      <a:pt x="1346" y="339"/>
                      <a:pt x="1338" y="325"/>
                      <a:pt x="1326" y="311"/>
                    </a:cubicBezTo>
                    <a:cubicBezTo>
                      <a:pt x="1256" y="435"/>
                      <a:pt x="1129" y="398"/>
                      <a:pt x="1092" y="302"/>
                    </a:cubicBezTo>
                    <a:cubicBezTo>
                      <a:pt x="1069" y="353"/>
                      <a:pt x="1036" y="387"/>
                      <a:pt x="979" y="390"/>
                    </a:cubicBezTo>
                    <a:cubicBezTo>
                      <a:pt x="923" y="390"/>
                      <a:pt x="886" y="365"/>
                      <a:pt x="861" y="308"/>
                    </a:cubicBezTo>
                    <a:cubicBezTo>
                      <a:pt x="855" y="317"/>
                      <a:pt x="847" y="325"/>
                      <a:pt x="844" y="331"/>
                    </a:cubicBezTo>
                    <a:cubicBezTo>
                      <a:pt x="807" y="401"/>
                      <a:pt x="694" y="415"/>
                      <a:pt x="641" y="333"/>
                    </a:cubicBezTo>
                    <a:cubicBezTo>
                      <a:pt x="635" y="328"/>
                      <a:pt x="632" y="319"/>
                      <a:pt x="626" y="308"/>
                    </a:cubicBezTo>
                    <a:cubicBezTo>
                      <a:pt x="598" y="353"/>
                      <a:pt x="567" y="387"/>
                      <a:pt x="511" y="390"/>
                    </a:cubicBezTo>
                    <a:cubicBezTo>
                      <a:pt x="457" y="390"/>
                      <a:pt x="423" y="362"/>
                      <a:pt x="395" y="319"/>
                    </a:cubicBezTo>
                    <a:cubicBezTo>
                      <a:pt x="381" y="336"/>
                      <a:pt x="370" y="353"/>
                      <a:pt x="355" y="367"/>
                    </a:cubicBezTo>
                    <a:cubicBezTo>
                      <a:pt x="341" y="381"/>
                      <a:pt x="324" y="387"/>
                      <a:pt x="302" y="401"/>
                    </a:cubicBezTo>
                    <a:cubicBezTo>
                      <a:pt x="355" y="424"/>
                      <a:pt x="389" y="458"/>
                      <a:pt x="392" y="517"/>
                    </a:cubicBezTo>
                    <a:cubicBezTo>
                      <a:pt x="392" y="576"/>
                      <a:pt x="358" y="610"/>
                      <a:pt x="299" y="635"/>
                    </a:cubicBezTo>
                    <a:cubicBezTo>
                      <a:pt x="358" y="658"/>
                      <a:pt x="392" y="695"/>
                      <a:pt x="392" y="757"/>
                    </a:cubicBezTo>
                    <a:cubicBezTo>
                      <a:pt x="392" y="793"/>
                      <a:pt x="381" y="836"/>
                      <a:pt x="305" y="870"/>
                    </a:cubicBezTo>
                    <a:cubicBezTo>
                      <a:pt x="322" y="881"/>
                      <a:pt x="341" y="889"/>
                      <a:pt x="355" y="904"/>
                    </a:cubicBezTo>
                    <a:cubicBezTo>
                      <a:pt x="370" y="918"/>
                      <a:pt x="381" y="935"/>
                      <a:pt x="392" y="949"/>
                    </a:cubicBezTo>
                    <a:cubicBezTo>
                      <a:pt x="443" y="895"/>
                      <a:pt x="474" y="875"/>
                      <a:pt x="511" y="878"/>
                    </a:cubicBezTo>
                    <a:cubicBezTo>
                      <a:pt x="562" y="884"/>
                      <a:pt x="598" y="906"/>
                      <a:pt x="621" y="960"/>
                    </a:cubicBezTo>
                    <a:cubicBezTo>
                      <a:pt x="629" y="951"/>
                      <a:pt x="635" y="946"/>
                      <a:pt x="638" y="940"/>
                    </a:cubicBezTo>
                    <a:cubicBezTo>
                      <a:pt x="652" y="915"/>
                      <a:pt x="674" y="895"/>
                      <a:pt x="700" y="887"/>
                    </a:cubicBezTo>
                    <a:cubicBezTo>
                      <a:pt x="762" y="864"/>
                      <a:pt x="815" y="895"/>
                      <a:pt x="841" y="932"/>
                    </a:cubicBezTo>
                    <a:cubicBezTo>
                      <a:pt x="847" y="940"/>
                      <a:pt x="852" y="951"/>
                      <a:pt x="861" y="963"/>
                    </a:cubicBezTo>
                    <a:cubicBezTo>
                      <a:pt x="883" y="906"/>
                      <a:pt x="923" y="878"/>
                      <a:pt x="976" y="878"/>
                    </a:cubicBezTo>
                    <a:cubicBezTo>
                      <a:pt x="1033" y="878"/>
                      <a:pt x="1069" y="909"/>
                      <a:pt x="1092" y="968"/>
                    </a:cubicBezTo>
                    <a:cubicBezTo>
                      <a:pt x="1115" y="915"/>
                      <a:pt x="1151" y="881"/>
                      <a:pt x="1205" y="878"/>
                    </a:cubicBezTo>
                    <a:cubicBezTo>
                      <a:pt x="1259" y="878"/>
                      <a:pt x="1301" y="904"/>
                      <a:pt x="1323" y="963"/>
                    </a:cubicBezTo>
                    <a:cubicBezTo>
                      <a:pt x="1332" y="951"/>
                      <a:pt x="1338" y="943"/>
                      <a:pt x="1343" y="935"/>
                    </a:cubicBezTo>
                    <a:cubicBezTo>
                      <a:pt x="1369" y="895"/>
                      <a:pt x="1408" y="875"/>
                      <a:pt x="1456" y="881"/>
                    </a:cubicBezTo>
                    <a:cubicBezTo>
                      <a:pt x="1507" y="887"/>
                      <a:pt x="1544" y="915"/>
                      <a:pt x="1558" y="966"/>
                    </a:cubicBezTo>
                    <a:cubicBezTo>
                      <a:pt x="1561" y="974"/>
                      <a:pt x="1561" y="983"/>
                      <a:pt x="1563" y="991"/>
                    </a:cubicBezTo>
                    <a:cubicBezTo>
                      <a:pt x="1580" y="997"/>
                      <a:pt x="1597" y="1002"/>
                      <a:pt x="1614" y="1008"/>
                    </a:cubicBezTo>
                    <a:cubicBezTo>
                      <a:pt x="1659" y="1030"/>
                      <a:pt x="1682" y="1067"/>
                      <a:pt x="1682" y="1117"/>
                    </a:cubicBezTo>
                    <a:cubicBezTo>
                      <a:pt x="1679" y="1165"/>
                      <a:pt x="1656" y="1199"/>
                      <a:pt x="1611" y="1219"/>
                    </a:cubicBezTo>
                    <a:cubicBezTo>
                      <a:pt x="1575" y="1235"/>
                      <a:pt x="1513" y="1235"/>
                      <a:pt x="1476" y="1188"/>
                    </a:cubicBezTo>
                    <a:cubicBezTo>
                      <a:pt x="1467" y="1176"/>
                      <a:pt x="1459" y="1162"/>
                      <a:pt x="1448" y="1148"/>
                    </a:cubicBezTo>
                    <a:cubicBezTo>
                      <a:pt x="1436" y="1162"/>
                      <a:pt x="1431" y="1177"/>
                      <a:pt x="1419" y="1188"/>
                    </a:cubicBezTo>
                    <a:cubicBezTo>
                      <a:pt x="1408" y="1200"/>
                      <a:pt x="1394" y="1207"/>
                      <a:pt x="1380" y="1219"/>
                    </a:cubicBezTo>
                    <a:cubicBezTo>
                      <a:pt x="1363" y="1230"/>
                      <a:pt x="1346" y="1227"/>
                      <a:pt x="1326" y="1227"/>
                    </a:cubicBezTo>
                    <a:cubicBezTo>
                      <a:pt x="1309" y="1227"/>
                      <a:pt x="1292" y="1225"/>
                      <a:pt x="1278" y="1216"/>
                    </a:cubicBezTo>
                    <a:cubicBezTo>
                      <a:pt x="1264" y="1208"/>
                      <a:pt x="1250" y="1197"/>
                      <a:pt x="1239" y="1185"/>
                    </a:cubicBezTo>
                    <a:cubicBezTo>
                      <a:pt x="1228" y="1174"/>
                      <a:pt x="1222" y="1159"/>
                      <a:pt x="1213" y="1142"/>
                    </a:cubicBezTo>
                    <a:cubicBezTo>
                      <a:pt x="1168" y="1250"/>
                      <a:pt x="1036" y="1258"/>
                      <a:pt x="982" y="1148"/>
                    </a:cubicBezTo>
                    <a:cubicBezTo>
                      <a:pt x="909" y="1258"/>
                      <a:pt x="810" y="1247"/>
                      <a:pt x="745" y="1148"/>
                    </a:cubicBezTo>
                    <a:cubicBezTo>
                      <a:pt x="734" y="1162"/>
                      <a:pt x="722" y="1179"/>
                      <a:pt x="708" y="1193"/>
                    </a:cubicBezTo>
                    <a:cubicBezTo>
                      <a:pt x="694" y="1207"/>
                      <a:pt x="677" y="1219"/>
                      <a:pt x="657" y="1221"/>
                    </a:cubicBezTo>
                    <a:cubicBezTo>
                      <a:pt x="638" y="1224"/>
                      <a:pt x="615" y="1224"/>
                      <a:pt x="598" y="1219"/>
                    </a:cubicBezTo>
                    <a:cubicBezTo>
                      <a:pt x="578" y="1213"/>
                      <a:pt x="562" y="1202"/>
                      <a:pt x="547" y="1190"/>
                    </a:cubicBezTo>
                    <a:cubicBezTo>
                      <a:pt x="533" y="1176"/>
                      <a:pt x="525" y="1159"/>
                      <a:pt x="511" y="1140"/>
                    </a:cubicBezTo>
                    <a:cubicBezTo>
                      <a:pt x="494" y="1193"/>
                      <a:pt x="457" y="1219"/>
                      <a:pt x="401" y="1227"/>
                    </a:cubicBezTo>
                    <a:cubicBezTo>
                      <a:pt x="389" y="1278"/>
                      <a:pt x="364" y="1320"/>
                      <a:pt x="296" y="1334"/>
                    </a:cubicBezTo>
                    <a:cubicBezTo>
                      <a:pt x="361" y="1357"/>
                      <a:pt x="395" y="1394"/>
                      <a:pt x="398" y="1453"/>
                    </a:cubicBezTo>
                    <a:cubicBezTo>
                      <a:pt x="398" y="1512"/>
                      <a:pt x="364" y="1549"/>
                      <a:pt x="308" y="1571"/>
                    </a:cubicBezTo>
                    <a:cubicBezTo>
                      <a:pt x="364" y="1597"/>
                      <a:pt x="401" y="1633"/>
                      <a:pt x="398" y="1695"/>
                    </a:cubicBezTo>
                    <a:cubicBezTo>
                      <a:pt x="395" y="1752"/>
                      <a:pt x="364" y="1786"/>
                      <a:pt x="310" y="1806"/>
                    </a:cubicBezTo>
                    <a:cubicBezTo>
                      <a:pt x="347" y="1825"/>
                      <a:pt x="378" y="1848"/>
                      <a:pt x="392" y="1887"/>
                    </a:cubicBezTo>
                    <a:cubicBezTo>
                      <a:pt x="451" y="1777"/>
                      <a:pt x="570" y="1783"/>
                      <a:pt x="626" y="1885"/>
                    </a:cubicBezTo>
                    <a:cubicBezTo>
                      <a:pt x="638" y="1868"/>
                      <a:pt x="649" y="1853"/>
                      <a:pt x="663" y="1839"/>
                    </a:cubicBezTo>
                    <a:cubicBezTo>
                      <a:pt x="677" y="1825"/>
                      <a:pt x="694" y="1814"/>
                      <a:pt x="714" y="1811"/>
                    </a:cubicBezTo>
                    <a:cubicBezTo>
                      <a:pt x="734" y="1808"/>
                      <a:pt x="753" y="1808"/>
                      <a:pt x="773" y="1811"/>
                    </a:cubicBezTo>
                    <a:cubicBezTo>
                      <a:pt x="793" y="1817"/>
                      <a:pt x="810" y="1828"/>
                      <a:pt x="824" y="1839"/>
                    </a:cubicBezTo>
                    <a:cubicBezTo>
                      <a:pt x="838" y="1853"/>
                      <a:pt x="847" y="1870"/>
                      <a:pt x="861" y="1887"/>
                    </a:cubicBezTo>
                    <a:cubicBezTo>
                      <a:pt x="883" y="1834"/>
                      <a:pt x="923" y="1803"/>
                      <a:pt x="982" y="1806"/>
                    </a:cubicBezTo>
                    <a:cubicBezTo>
                      <a:pt x="1033" y="1808"/>
                      <a:pt x="1061" y="1831"/>
                      <a:pt x="1092" y="1890"/>
                    </a:cubicBezTo>
                    <a:cubicBezTo>
                      <a:pt x="1103" y="1873"/>
                      <a:pt x="1112" y="1856"/>
                      <a:pt x="1123" y="1842"/>
                    </a:cubicBezTo>
                    <a:cubicBezTo>
                      <a:pt x="1137" y="1828"/>
                      <a:pt x="1154" y="1817"/>
                      <a:pt x="1174" y="1811"/>
                    </a:cubicBezTo>
                    <a:cubicBezTo>
                      <a:pt x="1194" y="1806"/>
                      <a:pt x="1216" y="1808"/>
                      <a:pt x="1239" y="1808"/>
                    </a:cubicBezTo>
                    <a:cubicBezTo>
                      <a:pt x="1259" y="1811"/>
                      <a:pt x="1278" y="1822"/>
                      <a:pt x="1290" y="1837"/>
                    </a:cubicBezTo>
                    <a:cubicBezTo>
                      <a:pt x="1304" y="1851"/>
                      <a:pt x="1312" y="1868"/>
                      <a:pt x="1326" y="1882"/>
                    </a:cubicBezTo>
                    <a:cubicBezTo>
                      <a:pt x="1380" y="1789"/>
                      <a:pt x="1487" y="1766"/>
                      <a:pt x="1563" y="1882"/>
                    </a:cubicBezTo>
                    <a:cubicBezTo>
                      <a:pt x="1600" y="1791"/>
                      <a:pt x="1730" y="1763"/>
                      <a:pt x="1798" y="1887"/>
                    </a:cubicBezTo>
                    <a:cubicBezTo>
                      <a:pt x="1820" y="1834"/>
                      <a:pt x="1857" y="1803"/>
                      <a:pt x="1916" y="1806"/>
                    </a:cubicBezTo>
                    <a:cubicBezTo>
                      <a:pt x="1973" y="1806"/>
                      <a:pt x="2004" y="1839"/>
                      <a:pt x="2026" y="1890"/>
                    </a:cubicBezTo>
                    <a:cubicBezTo>
                      <a:pt x="2032" y="1882"/>
                      <a:pt x="2037" y="1873"/>
                      <a:pt x="2043" y="1868"/>
                    </a:cubicBezTo>
                    <a:cubicBezTo>
                      <a:pt x="2083" y="1808"/>
                      <a:pt x="2150" y="1789"/>
                      <a:pt x="2207" y="1822"/>
                    </a:cubicBezTo>
                    <a:cubicBezTo>
                      <a:pt x="2246" y="1845"/>
                      <a:pt x="2266" y="1882"/>
                      <a:pt x="2266" y="1927"/>
                    </a:cubicBezTo>
                    <a:cubicBezTo>
                      <a:pt x="2263" y="1975"/>
                      <a:pt x="2238" y="2009"/>
                      <a:pt x="2195" y="2028"/>
                    </a:cubicBezTo>
                    <a:cubicBezTo>
                      <a:pt x="2181" y="2034"/>
                      <a:pt x="2167" y="2037"/>
                      <a:pt x="2150" y="2043"/>
                    </a:cubicBezTo>
                    <a:cubicBezTo>
                      <a:pt x="2139" y="2099"/>
                      <a:pt x="2111" y="2144"/>
                      <a:pt x="2046" y="2153"/>
                    </a:cubicBezTo>
                    <a:cubicBezTo>
                      <a:pt x="1984" y="2158"/>
                      <a:pt x="1950" y="2138"/>
                      <a:pt x="1913" y="2071"/>
                    </a:cubicBezTo>
                    <a:cubicBezTo>
                      <a:pt x="1891" y="2119"/>
                      <a:pt x="1857" y="2153"/>
                      <a:pt x="1798" y="2155"/>
                    </a:cubicBezTo>
                    <a:cubicBezTo>
                      <a:pt x="1741" y="2158"/>
                      <a:pt x="1707" y="2124"/>
                      <a:pt x="1679" y="2079"/>
                    </a:cubicBezTo>
                    <a:cubicBezTo>
                      <a:pt x="1603" y="2192"/>
                      <a:pt x="1498" y="2175"/>
                      <a:pt x="1439" y="2076"/>
                    </a:cubicBezTo>
                    <a:cubicBezTo>
                      <a:pt x="1414" y="2124"/>
                      <a:pt x="1380" y="2158"/>
                      <a:pt x="1323" y="2155"/>
                    </a:cubicBezTo>
                    <a:cubicBezTo>
                      <a:pt x="1267" y="2153"/>
                      <a:pt x="1230" y="2124"/>
                      <a:pt x="1208" y="2068"/>
                    </a:cubicBezTo>
                    <a:cubicBezTo>
                      <a:pt x="1185" y="2119"/>
                      <a:pt x="1152" y="2153"/>
                      <a:pt x="1095" y="2155"/>
                    </a:cubicBezTo>
                    <a:cubicBezTo>
                      <a:pt x="1039" y="2158"/>
                      <a:pt x="1002" y="2127"/>
                      <a:pt x="976" y="2074"/>
                    </a:cubicBezTo>
                    <a:cubicBezTo>
                      <a:pt x="968" y="2085"/>
                      <a:pt x="962" y="2093"/>
                      <a:pt x="957" y="2102"/>
                    </a:cubicBezTo>
                    <a:cubicBezTo>
                      <a:pt x="920" y="2170"/>
                      <a:pt x="807" y="2175"/>
                      <a:pt x="762" y="2107"/>
                    </a:cubicBezTo>
                    <a:cubicBezTo>
                      <a:pt x="756" y="2099"/>
                      <a:pt x="748" y="2088"/>
                      <a:pt x="739" y="2076"/>
                    </a:cubicBezTo>
                    <a:cubicBezTo>
                      <a:pt x="714" y="2127"/>
                      <a:pt x="677" y="2158"/>
                      <a:pt x="621" y="2155"/>
                    </a:cubicBezTo>
                    <a:cubicBezTo>
                      <a:pt x="567" y="2153"/>
                      <a:pt x="530" y="2124"/>
                      <a:pt x="508" y="2071"/>
                    </a:cubicBezTo>
                    <a:cubicBezTo>
                      <a:pt x="491" y="2102"/>
                      <a:pt x="474" y="2130"/>
                      <a:pt x="443" y="2144"/>
                    </a:cubicBezTo>
                    <a:cubicBezTo>
                      <a:pt x="412" y="2158"/>
                      <a:pt x="378" y="2158"/>
                      <a:pt x="344" y="2147"/>
                    </a:cubicBezTo>
                    <a:cubicBezTo>
                      <a:pt x="313" y="2133"/>
                      <a:pt x="288" y="2110"/>
                      <a:pt x="276" y="2071"/>
                    </a:cubicBezTo>
                    <a:cubicBezTo>
                      <a:pt x="268" y="2085"/>
                      <a:pt x="262" y="2096"/>
                      <a:pt x="254" y="2107"/>
                    </a:cubicBezTo>
                    <a:cubicBezTo>
                      <a:pt x="209" y="2172"/>
                      <a:pt x="110" y="2172"/>
                      <a:pt x="62" y="2116"/>
                    </a:cubicBezTo>
                    <a:cubicBezTo>
                      <a:pt x="22" y="2068"/>
                      <a:pt x="31" y="1980"/>
                      <a:pt x="90" y="1944"/>
                    </a:cubicBezTo>
                    <a:cubicBezTo>
                      <a:pt x="96" y="1941"/>
                      <a:pt x="102" y="1938"/>
                      <a:pt x="107" y="1935"/>
                    </a:cubicBezTo>
                    <a:cubicBezTo>
                      <a:pt x="113" y="1932"/>
                      <a:pt x="118" y="1930"/>
                      <a:pt x="127" y="1927"/>
                    </a:cubicBezTo>
                    <a:cubicBezTo>
                      <a:pt x="0" y="1868"/>
                      <a:pt x="17" y="1735"/>
                      <a:pt x="127" y="1690"/>
                    </a:cubicBezTo>
                    <a:cubicBezTo>
                      <a:pt x="118" y="1679"/>
                      <a:pt x="104" y="1681"/>
                      <a:pt x="96" y="1676"/>
                    </a:cubicBezTo>
                    <a:cubicBezTo>
                      <a:pt x="87" y="1667"/>
                      <a:pt x="76" y="1662"/>
                      <a:pt x="68" y="1656"/>
                    </a:cubicBezTo>
                    <a:cubicBezTo>
                      <a:pt x="59" y="1647"/>
                      <a:pt x="54" y="1636"/>
                      <a:pt x="48" y="1628"/>
                    </a:cubicBezTo>
                    <a:cubicBezTo>
                      <a:pt x="42" y="1616"/>
                      <a:pt x="39" y="1605"/>
                      <a:pt x="37" y="1594"/>
                    </a:cubicBezTo>
                    <a:cubicBezTo>
                      <a:pt x="34" y="1583"/>
                      <a:pt x="34" y="1571"/>
                      <a:pt x="37" y="1560"/>
                    </a:cubicBezTo>
                    <a:cubicBezTo>
                      <a:pt x="39" y="1549"/>
                      <a:pt x="42" y="1537"/>
                      <a:pt x="45" y="1526"/>
                    </a:cubicBezTo>
                    <a:cubicBezTo>
                      <a:pt x="51" y="1515"/>
                      <a:pt x="56" y="1506"/>
                      <a:pt x="65" y="1498"/>
                    </a:cubicBezTo>
                    <a:cubicBezTo>
                      <a:pt x="73" y="1489"/>
                      <a:pt x="82" y="1481"/>
                      <a:pt x="90" y="1475"/>
                    </a:cubicBezTo>
                    <a:cubicBezTo>
                      <a:pt x="99" y="1470"/>
                      <a:pt x="110" y="1464"/>
                      <a:pt x="121" y="1458"/>
                    </a:cubicBezTo>
                    <a:cubicBezTo>
                      <a:pt x="11" y="1416"/>
                      <a:pt x="0" y="1292"/>
                      <a:pt x="104" y="1230"/>
                    </a:cubicBezTo>
                    <a:cubicBezTo>
                      <a:pt x="99" y="1219"/>
                      <a:pt x="82" y="1216"/>
                      <a:pt x="76" y="1207"/>
                    </a:cubicBezTo>
                    <a:cubicBezTo>
                      <a:pt x="68" y="1199"/>
                      <a:pt x="59" y="1190"/>
                      <a:pt x="54" y="1182"/>
                    </a:cubicBezTo>
                    <a:cubicBezTo>
                      <a:pt x="48" y="1171"/>
                      <a:pt x="42" y="1160"/>
                      <a:pt x="39" y="1145"/>
                    </a:cubicBezTo>
                    <a:cubicBezTo>
                      <a:pt x="37" y="1131"/>
                      <a:pt x="37" y="1120"/>
                      <a:pt x="37" y="1107"/>
                    </a:cubicBezTo>
                    <a:cubicBezTo>
                      <a:pt x="37" y="1095"/>
                      <a:pt x="37" y="1084"/>
                      <a:pt x="42" y="1073"/>
                    </a:cubicBezTo>
                    <a:cubicBezTo>
                      <a:pt x="48" y="1062"/>
                      <a:pt x="54" y="1047"/>
                      <a:pt x="62" y="1039"/>
                    </a:cubicBezTo>
                    <a:cubicBezTo>
                      <a:pt x="68" y="1030"/>
                      <a:pt x="79" y="1022"/>
                      <a:pt x="87" y="1016"/>
                    </a:cubicBezTo>
                    <a:cubicBezTo>
                      <a:pt x="99" y="1008"/>
                      <a:pt x="110" y="1005"/>
                      <a:pt x="124" y="997"/>
                    </a:cubicBezTo>
                    <a:cubicBezTo>
                      <a:pt x="116" y="980"/>
                      <a:pt x="96" y="985"/>
                      <a:pt x="87" y="974"/>
                    </a:cubicBezTo>
                    <a:cubicBezTo>
                      <a:pt x="76" y="963"/>
                      <a:pt x="65" y="954"/>
                      <a:pt x="56" y="943"/>
                    </a:cubicBezTo>
                    <a:cubicBezTo>
                      <a:pt x="48" y="932"/>
                      <a:pt x="42" y="915"/>
                      <a:pt x="39" y="901"/>
                    </a:cubicBezTo>
                    <a:cubicBezTo>
                      <a:pt x="37" y="887"/>
                      <a:pt x="37" y="870"/>
                      <a:pt x="39" y="856"/>
                    </a:cubicBezTo>
                    <a:cubicBezTo>
                      <a:pt x="42" y="841"/>
                      <a:pt x="48" y="827"/>
                      <a:pt x="56" y="813"/>
                    </a:cubicBezTo>
                    <a:cubicBezTo>
                      <a:pt x="65" y="802"/>
                      <a:pt x="76" y="791"/>
                      <a:pt x="87" y="782"/>
                    </a:cubicBezTo>
                    <a:cubicBezTo>
                      <a:pt x="99" y="774"/>
                      <a:pt x="113" y="768"/>
                      <a:pt x="130" y="760"/>
                    </a:cubicBezTo>
                    <a:cubicBezTo>
                      <a:pt x="76" y="737"/>
                      <a:pt x="39" y="706"/>
                      <a:pt x="39" y="644"/>
                    </a:cubicBezTo>
                    <a:cubicBezTo>
                      <a:pt x="42" y="568"/>
                      <a:pt x="79" y="537"/>
                      <a:pt x="135" y="51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4" name="Freeform 3">
                <a:extLst>
                  <a:ext uri="{FF2B5EF4-FFF2-40B4-BE49-F238E27FC236}">
                    <a16:creationId xmlns:a16="http://schemas.microsoft.com/office/drawing/2014/main" id="{3D7BAB31-D036-4CB3-A25F-51F0A3988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46288" y="2017981"/>
                <a:ext cx="510091" cy="513291"/>
              </a:xfrm>
              <a:custGeom>
                <a:avLst/>
                <a:gdLst>
                  <a:gd name="T0" fmla="*/ 269 w 2107"/>
                  <a:gd name="T1" fmla="*/ 2118 h 2119"/>
                  <a:gd name="T2" fmla="*/ 3 w 2107"/>
                  <a:gd name="T3" fmla="*/ 2118 h 2119"/>
                  <a:gd name="T4" fmla="*/ 3 w 2107"/>
                  <a:gd name="T5" fmla="*/ 294 h 2119"/>
                  <a:gd name="T6" fmla="*/ 2106 w 2107"/>
                  <a:gd name="T7" fmla="*/ 2118 h 2119"/>
                  <a:gd name="T8" fmla="*/ 1194 w 2107"/>
                  <a:gd name="T9" fmla="*/ 2118 h 2119"/>
                  <a:gd name="T10" fmla="*/ 731 w 2107"/>
                  <a:gd name="T11" fmla="*/ 1656 h 2119"/>
                  <a:gd name="T12" fmla="*/ 269 w 2107"/>
                  <a:gd name="T13" fmla="*/ 2118 h 2119"/>
                  <a:gd name="T14" fmla="*/ 1375 w 2107"/>
                  <a:gd name="T15" fmla="*/ 463 h 2119"/>
                  <a:gd name="T16" fmla="*/ 912 w 2107"/>
                  <a:gd name="T17" fmla="*/ 0 h 2119"/>
                  <a:gd name="T18" fmla="*/ 0 w 2107"/>
                  <a:gd name="T19" fmla="*/ 0 h 2119"/>
                  <a:gd name="T20" fmla="*/ 2103 w 2107"/>
                  <a:gd name="T21" fmla="*/ 1825 h 2119"/>
                  <a:gd name="T22" fmla="*/ 2103 w 2107"/>
                  <a:gd name="T23" fmla="*/ 0 h 2119"/>
                  <a:gd name="T24" fmla="*/ 1838 w 2107"/>
                  <a:gd name="T25" fmla="*/ 0 h 2119"/>
                  <a:gd name="T26" fmla="*/ 1375 w 2107"/>
                  <a:gd name="T27" fmla="*/ 463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07" h="2119">
                    <a:moveTo>
                      <a:pt x="269" y="2118"/>
                    </a:moveTo>
                    <a:lnTo>
                      <a:pt x="3" y="2118"/>
                    </a:lnTo>
                    <a:lnTo>
                      <a:pt x="3" y="294"/>
                    </a:lnTo>
                    <a:lnTo>
                      <a:pt x="2106" y="2118"/>
                    </a:lnTo>
                    <a:lnTo>
                      <a:pt x="1194" y="2118"/>
                    </a:lnTo>
                    <a:cubicBezTo>
                      <a:pt x="1194" y="1862"/>
                      <a:pt x="985" y="1656"/>
                      <a:pt x="731" y="1656"/>
                    </a:cubicBezTo>
                    <a:cubicBezTo>
                      <a:pt x="477" y="1656"/>
                      <a:pt x="269" y="1862"/>
                      <a:pt x="269" y="2118"/>
                    </a:cubicBezTo>
                    <a:close/>
                    <a:moveTo>
                      <a:pt x="1375" y="463"/>
                    </a:moveTo>
                    <a:cubicBezTo>
                      <a:pt x="1121" y="463"/>
                      <a:pt x="912" y="257"/>
                      <a:pt x="912" y="0"/>
                    </a:cubicBezTo>
                    <a:lnTo>
                      <a:pt x="0" y="0"/>
                    </a:lnTo>
                    <a:lnTo>
                      <a:pt x="2103" y="1825"/>
                    </a:lnTo>
                    <a:lnTo>
                      <a:pt x="2103" y="0"/>
                    </a:lnTo>
                    <a:lnTo>
                      <a:pt x="1838" y="0"/>
                    </a:lnTo>
                    <a:cubicBezTo>
                      <a:pt x="1838" y="257"/>
                      <a:pt x="1632" y="463"/>
                      <a:pt x="1375" y="46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7CC408D5-0B8A-4F7F-A046-A28622860D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60576" y="2008378"/>
                <a:ext cx="632812" cy="527164"/>
              </a:xfrm>
              <a:custGeom>
                <a:avLst/>
                <a:gdLst>
                  <a:gd name="T0" fmla="*/ 493 w 2614"/>
                  <a:gd name="T1" fmla="*/ 711 h 2178"/>
                  <a:gd name="T2" fmla="*/ 375 w 2614"/>
                  <a:gd name="T3" fmla="*/ 2115 h 2178"/>
                  <a:gd name="T4" fmla="*/ 223 w 2614"/>
                  <a:gd name="T5" fmla="*/ 1050 h 2178"/>
                  <a:gd name="T6" fmla="*/ 265 w 2614"/>
                  <a:gd name="T7" fmla="*/ 581 h 2178"/>
                  <a:gd name="T8" fmla="*/ 654 w 2614"/>
                  <a:gd name="T9" fmla="*/ 1167 h 2178"/>
                  <a:gd name="T10" fmla="*/ 629 w 2614"/>
                  <a:gd name="T11" fmla="*/ 1528 h 2178"/>
                  <a:gd name="T12" fmla="*/ 547 w 2614"/>
                  <a:gd name="T13" fmla="*/ 1568 h 2178"/>
                  <a:gd name="T14" fmla="*/ 307 w 2614"/>
                  <a:gd name="T15" fmla="*/ 838 h 2178"/>
                  <a:gd name="T16" fmla="*/ 62 w 2614"/>
                  <a:gd name="T17" fmla="*/ 1390 h 2178"/>
                  <a:gd name="T18" fmla="*/ 25 w 2614"/>
                  <a:gd name="T19" fmla="*/ 1681 h 2178"/>
                  <a:gd name="T20" fmla="*/ 2353 w 2614"/>
                  <a:gd name="T21" fmla="*/ 1616 h 2178"/>
                  <a:gd name="T22" fmla="*/ 2554 w 2614"/>
                  <a:gd name="T23" fmla="*/ 827 h 2178"/>
                  <a:gd name="T24" fmla="*/ 2491 w 2614"/>
                  <a:gd name="T25" fmla="*/ 934 h 2178"/>
                  <a:gd name="T26" fmla="*/ 2161 w 2614"/>
                  <a:gd name="T27" fmla="*/ 1850 h 2178"/>
                  <a:gd name="T28" fmla="*/ 2613 w 2614"/>
                  <a:gd name="T29" fmla="*/ 1432 h 2178"/>
                  <a:gd name="T30" fmla="*/ 2254 w 2614"/>
                  <a:gd name="T31" fmla="*/ 1588 h 2178"/>
                  <a:gd name="T32" fmla="*/ 2000 w 2614"/>
                  <a:gd name="T33" fmla="*/ 1771 h 2178"/>
                  <a:gd name="T34" fmla="*/ 2342 w 2614"/>
                  <a:gd name="T35" fmla="*/ 2096 h 2178"/>
                  <a:gd name="T36" fmla="*/ 2003 w 2614"/>
                  <a:gd name="T37" fmla="*/ 1410 h 2178"/>
                  <a:gd name="T38" fmla="*/ 2077 w 2614"/>
                  <a:gd name="T39" fmla="*/ 956 h 2178"/>
                  <a:gd name="T40" fmla="*/ 2237 w 2614"/>
                  <a:gd name="T41" fmla="*/ 711 h 2178"/>
                  <a:gd name="T42" fmla="*/ 2613 w 2614"/>
                  <a:gd name="T43" fmla="*/ 903 h 2178"/>
                  <a:gd name="T44" fmla="*/ 2415 w 2614"/>
                  <a:gd name="T45" fmla="*/ 432 h 2178"/>
                  <a:gd name="T46" fmla="*/ 1955 w 2614"/>
                  <a:gd name="T47" fmla="*/ 638 h 2178"/>
                  <a:gd name="T48" fmla="*/ 381 w 2614"/>
                  <a:gd name="T49" fmla="*/ 401 h 2178"/>
                  <a:gd name="T50" fmla="*/ 341 w 2614"/>
                  <a:gd name="T51" fmla="*/ 412 h 2178"/>
                  <a:gd name="T52" fmla="*/ 553 w 2614"/>
                  <a:gd name="T53" fmla="*/ 271 h 2178"/>
                  <a:gd name="T54" fmla="*/ 508 w 2614"/>
                  <a:gd name="T55" fmla="*/ 2149 h 2178"/>
                  <a:gd name="T56" fmla="*/ 651 w 2614"/>
                  <a:gd name="T57" fmla="*/ 635 h 2178"/>
                  <a:gd name="T58" fmla="*/ 666 w 2614"/>
                  <a:gd name="T59" fmla="*/ 76 h 2178"/>
                  <a:gd name="T60" fmla="*/ 53 w 2614"/>
                  <a:gd name="T61" fmla="*/ 1297 h 2178"/>
                  <a:gd name="T62" fmla="*/ 643 w 2614"/>
                  <a:gd name="T63" fmla="*/ 796 h 2178"/>
                  <a:gd name="T64" fmla="*/ 632 w 2614"/>
                  <a:gd name="T65" fmla="*/ 1754 h 2178"/>
                  <a:gd name="T66" fmla="*/ 62 w 2614"/>
                  <a:gd name="T67" fmla="*/ 1799 h 2178"/>
                  <a:gd name="T68" fmla="*/ 445 w 2614"/>
                  <a:gd name="T69" fmla="*/ 2107 h 2178"/>
                  <a:gd name="T70" fmla="*/ 640 w 2614"/>
                  <a:gd name="T71" fmla="*/ 2045 h 2178"/>
                  <a:gd name="T72" fmla="*/ 2556 w 2614"/>
                  <a:gd name="T73" fmla="*/ 1655 h 2178"/>
                  <a:gd name="T74" fmla="*/ 2556 w 2614"/>
                  <a:gd name="T75" fmla="*/ 2135 h 2178"/>
                  <a:gd name="T76" fmla="*/ 1315 w 2614"/>
                  <a:gd name="T77" fmla="*/ 1895 h 2178"/>
                  <a:gd name="T78" fmla="*/ 1275 w 2614"/>
                  <a:gd name="T79" fmla="*/ 1647 h 2178"/>
                  <a:gd name="T80" fmla="*/ 1111 w 2614"/>
                  <a:gd name="T81" fmla="*/ 1201 h 2178"/>
                  <a:gd name="T82" fmla="*/ 1021 w 2614"/>
                  <a:gd name="T83" fmla="*/ 1613 h 2178"/>
                  <a:gd name="T84" fmla="*/ 1027 w 2614"/>
                  <a:gd name="T85" fmla="*/ 1847 h 2178"/>
                  <a:gd name="T86" fmla="*/ 1631 w 2614"/>
                  <a:gd name="T87" fmla="*/ 121 h 2178"/>
                  <a:gd name="T88" fmla="*/ 1165 w 2614"/>
                  <a:gd name="T89" fmla="*/ 353 h 2178"/>
                  <a:gd name="T90" fmla="*/ 1639 w 2614"/>
                  <a:gd name="T91" fmla="*/ 271 h 2178"/>
                  <a:gd name="T92" fmla="*/ 1275 w 2614"/>
                  <a:gd name="T93" fmla="*/ 669 h 2178"/>
                  <a:gd name="T94" fmla="*/ 1557 w 2614"/>
                  <a:gd name="T95" fmla="*/ 1109 h 2178"/>
                  <a:gd name="T96" fmla="*/ 1560 w 2614"/>
                  <a:gd name="T97" fmla="*/ 1754 h 2178"/>
                  <a:gd name="T98" fmla="*/ 1436 w 2614"/>
                  <a:gd name="T99" fmla="*/ 2019 h 2178"/>
                  <a:gd name="T100" fmla="*/ 1103 w 2614"/>
                  <a:gd name="T101" fmla="*/ 276 h 2178"/>
                  <a:gd name="T102" fmla="*/ 1334 w 2614"/>
                  <a:gd name="T103" fmla="*/ 688 h 2178"/>
                  <a:gd name="T104" fmla="*/ 1670 w 2614"/>
                  <a:gd name="T105" fmla="*/ 477 h 2178"/>
                  <a:gd name="T106" fmla="*/ 1428 w 2614"/>
                  <a:gd name="T107" fmla="*/ 1367 h 2178"/>
                  <a:gd name="T108" fmla="*/ 1619 w 2614"/>
                  <a:gd name="T109" fmla="*/ 1969 h 2178"/>
                  <a:gd name="T110" fmla="*/ 1428 w 2614"/>
                  <a:gd name="T111" fmla="*/ 2115 h 2178"/>
                  <a:gd name="T112" fmla="*/ 1374 w 2614"/>
                  <a:gd name="T113" fmla="*/ 1308 h 2178"/>
                  <a:gd name="T114" fmla="*/ 1128 w 2614"/>
                  <a:gd name="T115" fmla="*/ 2014 h 2178"/>
                  <a:gd name="T116" fmla="*/ 756 w 2614"/>
                  <a:gd name="T117" fmla="*/ 307 h 2178"/>
                  <a:gd name="T118" fmla="*/ 821 w 2614"/>
                  <a:gd name="T119" fmla="*/ 451 h 2178"/>
                  <a:gd name="T120" fmla="*/ 897 w 2614"/>
                  <a:gd name="T121" fmla="*/ 528 h 2178"/>
                  <a:gd name="T122" fmla="*/ 1769 w 2614"/>
                  <a:gd name="T123" fmla="*/ 203 h 2178"/>
                  <a:gd name="T124" fmla="*/ 1879 w 2614"/>
                  <a:gd name="T125" fmla="*/ 11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14" h="2178">
                    <a:moveTo>
                      <a:pt x="493" y="1506"/>
                    </a:moveTo>
                    <a:cubicBezTo>
                      <a:pt x="493" y="1562"/>
                      <a:pt x="448" y="1607"/>
                      <a:pt x="392" y="1607"/>
                    </a:cubicBezTo>
                    <a:cubicBezTo>
                      <a:pt x="335" y="1607"/>
                      <a:pt x="290" y="1563"/>
                      <a:pt x="290" y="1506"/>
                    </a:cubicBezTo>
                    <a:cubicBezTo>
                      <a:pt x="290" y="1450"/>
                      <a:pt x="335" y="1404"/>
                      <a:pt x="392" y="1404"/>
                    </a:cubicBezTo>
                    <a:cubicBezTo>
                      <a:pt x="426" y="1404"/>
                      <a:pt x="456" y="1421"/>
                      <a:pt x="475" y="1447"/>
                    </a:cubicBezTo>
                    <a:cubicBezTo>
                      <a:pt x="477" y="1452"/>
                      <a:pt x="480" y="1457"/>
                      <a:pt x="483" y="1461"/>
                    </a:cubicBezTo>
                    <a:cubicBezTo>
                      <a:pt x="490" y="1474"/>
                      <a:pt x="493" y="1490"/>
                      <a:pt x="493" y="1506"/>
                    </a:cubicBezTo>
                    <a:close/>
                    <a:moveTo>
                      <a:pt x="483" y="1461"/>
                    </a:moveTo>
                    <a:cubicBezTo>
                      <a:pt x="493" y="1473"/>
                      <a:pt x="507" y="1480"/>
                      <a:pt x="524" y="1480"/>
                    </a:cubicBezTo>
                    <a:cubicBezTo>
                      <a:pt x="556" y="1480"/>
                      <a:pt x="578" y="1458"/>
                      <a:pt x="578" y="1427"/>
                    </a:cubicBezTo>
                    <a:cubicBezTo>
                      <a:pt x="575" y="1399"/>
                      <a:pt x="552" y="1373"/>
                      <a:pt x="524" y="1373"/>
                    </a:cubicBezTo>
                    <a:cubicBezTo>
                      <a:pt x="495" y="1373"/>
                      <a:pt x="471" y="1396"/>
                      <a:pt x="471" y="1427"/>
                    </a:cubicBezTo>
                    <a:cubicBezTo>
                      <a:pt x="471" y="1434"/>
                      <a:pt x="472" y="1441"/>
                      <a:pt x="475" y="1447"/>
                    </a:cubicBezTo>
                    <a:cubicBezTo>
                      <a:pt x="478" y="1451"/>
                      <a:pt x="481" y="1456"/>
                      <a:pt x="483" y="1461"/>
                    </a:cubicBezTo>
                    <a:close/>
                    <a:moveTo>
                      <a:pt x="493" y="508"/>
                    </a:moveTo>
                    <a:cubicBezTo>
                      <a:pt x="436" y="508"/>
                      <a:pt x="392" y="552"/>
                      <a:pt x="392" y="609"/>
                    </a:cubicBezTo>
                    <a:cubicBezTo>
                      <a:pt x="392" y="665"/>
                      <a:pt x="436" y="711"/>
                      <a:pt x="493" y="711"/>
                    </a:cubicBezTo>
                    <a:cubicBezTo>
                      <a:pt x="549" y="711"/>
                      <a:pt x="595" y="665"/>
                      <a:pt x="595" y="609"/>
                    </a:cubicBezTo>
                    <a:cubicBezTo>
                      <a:pt x="595" y="552"/>
                      <a:pt x="549" y="508"/>
                      <a:pt x="493" y="508"/>
                    </a:cubicBezTo>
                    <a:close/>
                    <a:moveTo>
                      <a:pt x="166" y="1159"/>
                    </a:moveTo>
                    <a:cubicBezTo>
                      <a:pt x="166" y="1125"/>
                      <a:pt x="138" y="1098"/>
                      <a:pt x="107" y="1098"/>
                    </a:cubicBezTo>
                    <a:cubicBezTo>
                      <a:pt x="73" y="1098"/>
                      <a:pt x="48" y="1125"/>
                      <a:pt x="48" y="1159"/>
                    </a:cubicBezTo>
                    <a:cubicBezTo>
                      <a:pt x="48" y="1193"/>
                      <a:pt x="76" y="1221"/>
                      <a:pt x="107" y="1221"/>
                    </a:cubicBezTo>
                    <a:cubicBezTo>
                      <a:pt x="138" y="1221"/>
                      <a:pt x="166" y="1193"/>
                      <a:pt x="166" y="1159"/>
                    </a:cubicBezTo>
                    <a:close/>
                    <a:moveTo>
                      <a:pt x="313" y="1768"/>
                    </a:moveTo>
                    <a:cubicBezTo>
                      <a:pt x="313" y="1734"/>
                      <a:pt x="285" y="1706"/>
                      <a:pt x="254" y="1706"/>
                    </a:cubicBezTo>
                    <a:cubicBezTo>
                      <a:pt x="223" y="1706"/>
                      <a:pt x="194" y="1734"/>
                      <a:pt x="194" y="1768"/>
                    </a:cubicBezTo>
                    <a:cubicBezTo>
                      <a:pt x="194" y="1802"/>
                      <a:pt x="223" y="1830"/>
                      <a:pt x="254" y="1830"/>
                    </a:cubicBezTo>
                    <a:cubicBezTo>
                      <a:pt x="285" y="1830"/>
                      <a:pt x="313" y="1802"/>
                      <a:pt x="313" y="1768"/>
                    </a:cubicBezTo>
                    <a:close/>
                    <a:moveTo>
                      <a:pt x="375" y="2115"/>
                    </a:moveTo>
                    <a:cubicBezTo>
                      <a:pt x="375" y="2081"/>
                      <a:pt x="347" y="2053"/>
                      <a:pt x="316" y="2053"/>
                    </a:cubicBezTo>
                    <a:cubicBezTo>
                      <a:pt x="282" y="2053"/>
                      <a:pt x="256" y="2081"/>
                      <a:pt x="256" y="2115"/>
                    </a:cubicBezTo>
                    <a:cubicBezTo>
                      <a:pt x="256" y="2149"/>
                      <a:pt x="285" y="2177"/>
                      <a:pt x="316" y="2177"/>
                    </a:cubicBezTo>
                    <a:cubicBezTo>
                      <a:pt x="347" y="2175"/>
                      <a:pt x="375" y="2146"/>
                      <a:pt x="375" y="2115"/>
                    </a:cubicBezTo>
                    <a:close/>
                    <a:moveTo>
                      <a:pt x="268" y="756"/>
                    </a:moveTo>
                    <a:cubicBezTo>
                      <a:pt x="268" y="722"/>
                      <a:pt x="239" y="694"/>
                      <a:pt x="208" y="694"/>
                    </a:cubicBezTo>
                    <a:cubicBezTo>
                      <a:pt x="175" y="694"/>
                      <a:pt x="149" y="722"/>
                      <a:pt x="149" y="756"/>
                    </a:cubicBezTo>
                    <a:cubicBezTo>
                      <a:pt x="149" y="790"/>
                      <a:pt x="177" y="818"/>
                      <a:pt x="208" y="818"/>
                    </a:cubicBezTo>
                    <a:cubicBezTo>
                      <a:pt x="239" y="815"/>
                      <a:pt x="268" y="790"/>
                      <a:pt x="268" y="756"/>
                    </a:cubicBezTo>
                    <a:close/>
                    <a:moveTo>
                      <a:pt x="680" y="1345"/>
                    </a:moveTo>
                    <a:cubicBezTo>
                      <a:pt x="680" y="1311"/>
                      <a:pt x="651" y="1283"/>
                      <a:pt x="620" y="1283"/>
                    </a:cubicBezTo>
                    <a:cubicBezTo>
                      <a:pt x="587" y="1283"/>
                      <a:pt x="561" y="1311"/>
                      <a:pt x="561" y="1345"/>
                    </a:cubicBezTo>
                    <a:cubicBezTo>
                      <a:pt x="561" y="1379"/>
                      <a:pt x="589" y="1407"/>
                      <a:pt x="620" y="1407"/>
                    </a:cubicBezTo>
                    <a:cubicBezTo>
                      <a:pt x="654" y="1407"/>
                      <a:pt x="680" y="1379"/>
                      <a:pt x="680" y="1345"/>
                    </a:cubicBezTo>
                    <a:close/>
                    <a:moveTo>
                      <a:pt x="2475" y="1946"/>
                    </a:moveTo>
                    <a:cubicBezTo>
                      <a:pt x="2475" y="1912"/>
                      <a:pt x="2446" y="1884"/>
                      <a:pt x="2415" y="1884"/>
                    </a:cubicBezTo>
                    <a:cubicBezTo>
                      <a:pt x="2381" y="1884"/>
                      <a:pt x="2356" y="1912"/>
                      <a:pt x="2356" y="1946"/>
                    </a:cubicBezTo>
                    <a:cubicBezTo>
                      <a:pt x="2356" y="1980"/>
                      <a:pt x="2384" y="2008"/>
                      <a:pt x="2415" y="2008"/>
                    </a:cubicBezTo>
                    <a:cubicBezTo>
                      <a:pt x="2446" y="2008"/>
                      <a:pt x="2475" y="1980"/>
                      <a:pt x="2475" y="1946"/>
                    </a:cubicBezTo>
                    <a:close/>
                    <a:moveTo>
                      <a:pt x="392" y="880"/>
                    </a:moveTo>
                    <a:cubicBezTo>
                      <a:pt x="299" y="880"/>
                      <a:pt x="223" y="956"/>
                      <a:pt x="223" y="1050"/>
                    </a:cubicBezTo>
                    <a:cubicBezTo>
                      <a:pt x="223" y="1143"/>
                      <a:pt x="299" y="1218"/>
                      <a:pt x="392" y="1218"/>
                    </a:cubicBezTo>
                    <a:cubicBezTo>
                      <a:pt x="485" y="1218"/>
                      <a:pt x="561" y="1142"/>
                      <a:pt x="561" y="1050"/>
                    </a:cubicBezTo>
                    <a:cubicBezTo>
                      <a:pt x="561" y="971"/>
                      <a:pt x="507" y="905"/>
                      <a:pt x="435" y="886"/>
                    </a:cubicBezTo>
                    <a:cubicBezTo>
                      <a:pt x="471" y="885"/>
                      <a:pt x="499" y="857"/>
                      <a:pt x="499" y="821"/>
                    </a:cubicBezTo>
                    <a:cubicBezTo>
                      <a:pt x="499" y="784"/>
                      <a:pt x="471" y="756"/>
                      <a:pt x="434" y="756"/>
                    </a:cubicBezTo>
                    <a:cubicBezTo>
                      <a:pt x="397" y="756"/>
                      <a:pt x="369" y="784"/>
                      <a:pt x="369" y="821"/>
                    </a:cubicBezTo>
                    <a:cubicBezTo>
                      <a:pt x="369" y="849"/>
                      <a:pt x="385" y="872"/>
                      <a:pt x="409" y="881"/>
                    </a:cubicBezTo>
                    <a:cubicBezTo>
                      <a:pt x="403" y="881"/>
                      <a:pt x="398" y="880"/>
                      <a:pt x="392" y="880"/>
                    </a:cubicBezTo>
                    <a:close/>
                    <a:moveTo>
                      <a:pt x="482" y="1729"/>
                    </a:moveTo>
                    <a:cubicBezTo>
                      <a:pt x="389" y="1729"/>
                      <a:pt x="313" y="1805"/>
                      <a:pt x="313" y="1898"/>
                    </a:cubicBezTo>
                    <a:cubicBezTo>
                      <a:pt x="313" y="1991"/>
                      <a:pt x="389" y="2067"/>
                      <a:pt x="482" y="2067"/>
                    </a:cubicBezTo>
                    <a:cubicBezTo>
                      <a:pt x="575" y="2067"/>
                      <a:pt x="651" y="1991"/>
                      <a:pt x="651" y="1898"/>
                    </a:cubicBezTo>
                    <a:cubicBezTo>
                      <a:pt x="651" y="1805"/>
                      <a:pt x="575" y="1729"/>
                      <a:pt x="482" y="1729"/>
                    </a:cubicBezTo>
                    <a:close/>
                    <a:moveTo>
                      <a:pt x="191" y="508"/>
                    </a:moveTo>
                    <a:cubicBezTo>
                      <a:pt x="149" y="508"/>
                      <a:pt x="118" y="542"/>
                      <a:pt x="118" y="581"/>
                    </a:cubicBezTo>
                    <a:cubicBezTo>
                      <a:pt x="118" y="623"/>
                      <a:pt x="151" y="655"/>
                      <a:pt x="191" y="655"/>
                    </a:cubicBezTo>
                    <a:cubicBezTo>
                      <a:pt x="230" y="655"/>
                      <a:pt x="265" y="620"/>
                      <a:pt x="265" y="581"/>
                    </a:cubicBezTo>
                    <a:cubicBezTo>
                      <a:pt x="265" y="541"/>
                      <a:pt x="231" y="508"/>
                      <a:pt x="191" y="508"/>
                    </a:cubicBezTo>
                    <a:close/>
                    <a:moveTo>
                      <a:pt x="76" y="632"/>
                    </a:moveTo>
                    <a:cubicBezTo>
                      <a:pt x="48" y="632"/>
                      <a:pt x="25" y="655"/>
                      <a:pt x="25" y="683"/>
                    </a:cubicBezTo>
                    <a:cubicBezTo>
                      <a:pt x="25" y="711"/>
                      <a:pt x="48" y="734"/>
                      <a:pt x="76" y="734"/>
                    </a:cubicBezTo>
                    <a:cubicBezTo>
                      <a:pt x="104" y="734"/>
                      <a:pt x="127" y="711"/>
                      <a:pt x="127" y="683"/>
                    </a:cubicBezTo>
                    <a:cubicBezTo>
                      <a:pt x="127" y="655"/>
                      <a:pt x="101" y="632"/>
                      <a:pt x="76" y="632"/>
                    </a:cubicBezTo>
                    <a:close/>
                    <a:moveTo>
                      <a:pt x="98" y="782"/>
                    </a:moveTo>
                    <a:cubicBezTo>
                      <a:pt x="50" y="782"/>
                      <a:pt x="14" y="821"/>
                      <a:pt x="14" y="866"/>
                    </a:cubicBezTo>
                    <a:cubicBezTo>
                      <a:pt x="14" y="911"/>
                      <a:pt x="50" y="951"/>
                      <a:pt x="98" y="951"/>
                    </a:cubicBezTo>
                    <a:cubicBezTo>
                      <a:pt x="146" y="951"/>
                      <a:pt x="183" y="911"/>
                      <a:pt x="183" y="866"/>
                    </a:cubicBezTo>
                    <a:cubicBezTo>
                      <a:pt x="183" y="821"/>
                      <a:pt x="146" y="782"/>
                      <a:pt x="98" y="782"/>
                    </a:cubicBezTo>
                    <a:close/>
                    <a:moveTo>
                      <a:pt x="603" y="861"/>
                    </a:moveTo>
                    <a:cubicBezTo>
                      <a:pt x="571" y="861"/>
                      <a:pt x="550" y="886"/>
                      <a:pt x="550" y="914"/>
                    </a:cubicBezTo>
                    <a:cubicBezTo>
                      <a:pt x="550" y="945"/>
                      <a:pt x="574" y="968"/>
                      <a:pt x="603" y="968"/>
                    </a:cubicBezTo>
                    <a:cubicBezTo>
                      <a:pt x="631" y="968"/>
                      <a:pt x="657" y="942"/>
                      <a:pt x="657" y="914"/>
                    </a:cubicBezTo>
                    <a:cubicBezTo>
                      <a:pt x="660" y="886"/>
                      <a:pt x="634" y="861"/>
                      <a:pt x="603" y="861"/>
                    </a:cubicBezTo>
                    <a:close/>
                    <a:moveTo>
                      <a:pt x="654" y="1167"/>
                    </a:moveTo>
                    <a:cubicBezTo>
                      <a:pt x="632" y="1167"/>
                      <a:pt x="615" y="1185"/>
                      <a:pt x="615" y="1207"/>
                    </a:cubicBezTo>
                    <a:cubicBezTo>
                      <a:pt x="615" y="1230"/>
                      <a:pt x="631" y="1246"/>
                      <a:pt x="654" y="1246"/>
                    </a:cubicBezTo>
                    <a:cubicBezTo>
                      <a:pt x="676" y="1246"/>
                      <a:pt x="694" y="1230"/>
                      <a:pt x="694" y="1207"/>
                    </a:cubicBezTo>
                    <a:cubicBezTo>
                      <a:pt x="694" y="1185"/>
                      <a:pt x="674" y="1167"/>
                      <a:pt x="654" y="1167"/>
                    </a:cubicBezTo>
                    <a:close/>
                    <a:moveTo>
                      <a:pt x="460" y="1235"/>
                    </a:moveTo>
                    <a:cubicBezTo>
                      <a:pt x="423" y="1235"/>
                      <a:pt x="395" y="1264"/>
                      <a:pt x="395" y="1300"/>
                    </a:cubicBezTo>
                    <a:cubicBezTo>
                      <a:pt x="395" y="1337"/>
                      <a:pt x="423" y="1365"/>
                      <a:pt x="460" y="1365"/>
                    </a:cubicBezTo>
                    <a:cubicBezTo>
                      <a:pt x="496" y="1365"/>
                      <a:pt x="524" y="1336"/>
                      <a:pt x="524" y="1300"/>
                    </a:cubicBezTo>
                    <a:cubicBezTo>
                      <a:pt x="527" y="1263"/>
                      <a:pt x="496" y="1235"/>
                      <a:pt x="460" y="1235"/>
                    </a:cubicBezTo>
                    <a:close/>
                    <a:moveTo>
                      <a:pt x="629" y="1427"/>
                    </a:moveTo>
                    <a:cubicBezTo>
                      <a:pt x="620" y="1427"/>
                      <a:pt x="615" y="1433"/>
                      <a:pt x="615" y="1441"/>
                    </a:cubicBezTo>
                    <a:cubicBezTo>
                      <a:pt x="615" y="1450"/>
                      <a:pt x="620" y="1455"/>
                      <a:pt x="629" y="1455"/>
                    </a:cubicBezTo>
                    <a:cubicBezTo>
                      <a:pt x="637" y="1455"/>
                      <a:pt x="643" y="1450"/>
                      <a:pt x="643" y="1441"/>
                    </a:cubicBezTo>
                    <a:cubicBezTo>
                      <a:pt x="643" y="1433"/>
                      <a:pt x="635" y="1427"/>
                      <a:pt x="629" y="1427"/>
                    </a:cubicBezTo>
                    <a:close/>
                    <a:moveTo>
                      <a:pt x="556" y="1528"/>
                    </a:moveTo>
                    <a:cubicBezTo>
                      <a:pt x="556" y="1548"/>
                      <a:pt x="572" y="1565"/>
                      <a:pt x="592" y="1565"/>
                    </a:cubicBezTo>
                    <a:cubicBezTo>
                      <a:pt x="612" y="1565"/>
                      <a:pt x="629" y="1548"/>
                      <a:pt x="629" y="1528"/>
                    </a:cubicBezTo>
                    <a:cubicBezTo>
                      <a:pt x="629" y="1509"/>
                      <a:pt x="612" y="1492"/>
                      <a:pt x="592" y="1492"/>
                    </a:cubicBezTo>
                    <a:cubicBezTo>
                      <a:pt x="572" y="1492"/>
                      <a:pt x="556" y="1509"/>
                      <a:pt x="556" y="1528"/>
                    </a:cubicBezTo>
                    <a:close/>
                    <a:moveTo>
                      <a:pt x="592" y="2096"/>
                    </a:moveTo>
                    <a:cubicBezTo>
                      <a:pt x="592" y="2115"/>
                      <a:pt x="609" y="2132"/>
                      <a:pt x="629" y="2132"/>
                    </a:cubicBezTo>
                    <a:cubicBezTo>
                      <a:pt x="649" y="2132"/>
                      <a:pt x="666" y="2115"/>
                      <a:pt x="666" y="2096"/>
                    </a:cubicBezTo>
                    <a:cubicBezTo>
                      <a:pt x="666" y="2076"/>
                      <a:pt x="649" y="2059"/>
                      <a:pt x="629" y="2059"/>
                    </a:cubicBezTo>
                    <a:cubicBezTo>
                      <a:pt x="609" y="2059"/>
                      <a:pt x="592" y="2076"/>
                      <a:pt x="592" y="2096"/>
                    </a:cubicBezTo>
                    <a:close/>
                    <a:moveTo>
                      <a:pt x="451" y="1621"/>
                    </a:moveTo>
                    <a:cubicBezTo>
                      <a:pt x="423" y="1621"/>
                      <a:pt x="403" y="1644"/>
                      <a:pt x="403" y="1669"/>
                    </a:cubicBezTo>
                    <a:cubicBezTo>
                      <a:pt x="403" y="1695"/>
                      <a:pt x="426" y="1717"/>
                      <a:pt x="451" y="1717"/>
                    </a:cubicBezTo>
                    <a:cubicBezTo>
                      <a:pt x="476" y="1717"/>
                      <a:pt x="499" y="1695"/>
                      <a:pt x="499" y="1669"/>
                    </a:cubicBezTo>
                    <a:cubicBezTo>
                      <a:pt x="499" y="1644"/>
                      <a:pt x="476" y="1621"/>
                      <a:pt x="451" y="1621"/>
                    </a:cubicBezTo>
                    <a:close/>
                    <a:moveTo>
                      <a:pt x="547" y="1568"/>
                    </a:moveTo>
                    <a:cubicBezTo>
                      <a:pt x="522" y="1568"/>
                      <a:pt x="499" y="1591"/>
                      <a:pt x="499" y="1616"/>
                    </a:cubicBezTo>
                    <a:cubicBezTo>
                      <a:pt x="499" y="1642"/>
                      <a:pt x="522" y="1664"/>
                      <a:pt x="547" y="1664"/>
                    </a:cubicBezTo>
                    <a:cubicBezTo>
                      <a:pt x="572" y="1664"/>
                      <a:pt x="595" y="1642"/>
                      <a:pt x="595" y="1616"/>
                    </a:cubicBezTo>
                    <a:cubicBezTo>
                      <a:pt x="595" y="1591"/>
                      <a:pt x="572" y="1568"/>
                      <a:pt x="547" y="1568"/>
                    </a:cubicBezTo>
                    <a:close/>
                    <a:moveTo>
                      <a:pt x="254" y="1221"/>
                    </a:moveTo>
                    <a:cubicBezTo>
                      <a:pt x="194" y="1221"/>
                      <a:pt x="146" y="1269"/>
                      <a:pt x="146" y="1328"/>
                    </a:cubicBezTo>
                    <a:cubicBezTo>
                      <a:pt x="146" y="1387"/>
                      <a:pt x="194" y="1435"/>
                      <a:pt x="254" y="1435"/>
                    </a:cubicBezTo>
                    <a:cubicBezTo>
                      <a:pt x="313" y="1435"/>
                      <a:pt x="361" y="1387"/>
                      <a:pt x="361" y="1328"/>
                    </a:cubicBezTo>
                    <a:cubicBezTo>
                      <a:pt x="361" y="1269"/>
                      <a:pt x="313" y="1221"/>
                      <a:pt x="254" y="1221"/>
                    </a:cubicBezTo>
                    <a:close/>
                    <a:moveTo>
                      <a:pt x="225" y="1153"/>
                    </a:moveTo>
                    <a:cubicBezTo>
                      <a:pt x="211" y="1153"/>
                      <a:pt x="197" y="1164"/>
                      <a:pt x="197" y="1181"/>
                    </a:cubicBezTo>
                    <a:cubicBezTo>
                      <a:pt x="197" y="1198"/>
                      <a:pt x="208" y="1209"/>
                      <a:pt x="225" y="1209"/>
                    </a:cubicBezTo>
                    <a:cubicBezTo>
                      <a:pt x="239" y="1209"/>
                      <a:pt x="254" y="1198"/>
                      <a:pt x="254" y="1181"/>
                    </a:cubicBezTo>
                    <a:cubicBezTo>
                      <a:pt x="254" y="1164"/>
                      <a:pt x="242" y="1153"/>
                      <a:pt x="225" y="1153"/>
                    </a:cubicBezTo>
                    <a:close/>
                    <a:moveTo>
                      <a:pt x="146" y="965"/>
                    </a:moveTo>
                    <a:cubicBezTo>
                      <a:pt x="115" y="965"/>
                      <a:pt x="93" y="990"/>
                      <a:pt x="93" y="1019"/>
                    </a:cubicBezTo>
                    <a:cubicBezTo>
                      <a:pt x="93" y="1047"/>
                      <a:pt x="117" y="1072"/>
                      <a:pt x="146" y="1072"/>
                    </a:cubicBezTo>
                    <a:cubicBezTo>
                      <a:pt x="174" y="1072"/>
                      <a:pt x="200" y="1047"/>
                      <a:pt x="200" y="1019"/>
                    </a:cubicBezTo>
                    <a:cubicBezTo>
                      <a:pt x="200" y="990"/>
                      <a:pt x="177" y="965"/>
                      <a:pt x="146" y="965"/>
                    </a:cubicBezTo>
                    <a:close/>
                    <a:moveTo>
                      <a:pt x="333" y="813"/>
                    </a:moveTo>
                    <a:cubicBezTo>
                      <a:pt x="318" y="813"/>
                      <a:pt x="307" y="824"/>
                      <a:pt x="307" y="838"/>
                    </a:cubicBezTo>
                    <a:cubicBezTo>
                      <a:pt x="307" y="852"/>
                      <a:pt x="318" y="863"/>
                      <a:pt x="333" y="863"/>
                    </a:cubicBezTo>
                    <a:cubicBezTo>
                      <a:pt x="347" y="863"/>
                      <a:pt x="358" y="852"/>
                      <a:pt x="358" y="838"/>
                    </a:cubicBezTo>
                    <a:cubicBezTo>
                      <a:pt x="358" y="824"/>
                      <a:pt x="347" y="813"/>
                      <a:pt x="333" y="813"/>
                    </a:cubicBezTo>
                    <a:close/>
                    <a:moveTo>
                      <a:pt x="338" y="694"/>
                    </a:moveTo>
                    <a:cubicBezTo>
                      <a:pt x="315" y="694"/>
                      <a:pt x="299" y="711"/>
                      <a:pt x="299" y="734"/>
                    </a:cubicBezTo>
                    <a:cubicBezTo>
                      <a:pt x="299" y="756"/>
                      <a:pt x="315" y="773"/>
                      <a:pt x="338" y="773"/>
                    </a:cubicBezTo>
                    <a:cubicBezTo>
                      <a:pt x="360" y="773"/>
                      <a:pt x="378" y="756"/>
                      <a:pt x="378" y="734"/>
                    </a:cubicBezTo>
                    <a:cubicBezTo>
                      <a:pt x="378" y="711"/>
                      <a:pt x="360" y="694"/>
                      <a:pt x="338" y="694"/>
                    </a:cubicBezTo>
                    <a:close/>
                    <a:moveTo>
                      <a:pt x="550" y="742"/>
                    </a:moveTo>
                    <a:cubicBezTo>
                      <a:pt x="530" y="742"/>
                      <a:pt x="516" y="756"/>
                      <a:pt x="516" y="776"/>
                    </a:cubicBezTo>
                    <a:cubicBezTo>
                      <a:pt x="516" y="796"/>
                      <a:pt x="530" y="810"/>
                      <a:pt x="550" y="810"/>
                    </a:cubicBezTo>
                    <a:cubicBezTo>
                      <a:pt x="570" y="810"/>
                      <a:pt x="584" y="796"/>
                      <a:pt x="584" y="776"/>
                    </a:cubicBezTo>
                    <a:cubicBezTo>
                      <a:pt x="584" y="756"/>
                      <a:pt x="570" y="742"/>
                      <a:pt x="550" y="742"/>
                    </a:cubicBezTo>
                    <a:close/>
                    <a:moveTo>
                      <a:pt x="87" y="1415"/>
                    </a:moveTo>
                    <a:cubicBezTo>
                      <a:pt x="101" y="1415"/>
                      <a:pt x="112" y="1404"/>
                      <a:pt x="112" y="1390"/>
                    </a:cubicBezTo>
                    <a:cubicBezTo>
                      <a:pt x="112" y="1376"/>
                      <a:pt x="101" y="1365"/>
                      <a:pt x="87" y="1365"/>
                    </a:cubicBezTo>
                    <a:cubicBezTo>
                      <a:pt x="73" y="1365"/>
                      <a:pt x="62" y="1376"/>
                      <a:pt x="62" y="1390"/>
                    </a:cubicBezTo>
                    <a:cubicBezTo>
                      <a:pt x="62" y="1404"/>
                      <a:pt x="73" y="1415"/>
                      <a:pt x="87" y="1415"/>
                    </a:cubicBezTo>
                    <a:close/>
                    <a:moveTo>
                      <a:pt x="206" y="1472"/>
                    </a:moveTo>
                    <a:cubicBezTo>
                      <a:pt x="160" y="1472"/>
                      <a:pt x="124" y="1509"/>
                      <a:pt x="124" y="1554"/>
                    </a:cubicBezTo>
                    <a:cubicBezTo>
                      <a:pt x="124" y="1599"/>
                      <a:pt x="160" y="1636"/>
                      <a:pt x="206" y="1636"/>
                    </a:cubicBezTo>
                    <a:cubicBezTo>
                      <a:pt x="251" y="1636"/>
                      <a:pt x="287" y="1599"/>
                      <a:pt x="287" y="1554"/>
                    </a:cubicBezTo>
                    <a:cubicBezTo>
                      <a:pt x="287" y="1509"/>
                      <a:pt x="251" y="1472"/>
                      <a:pt x="206" y="1472"/>
                    </a:cubicBezTo>
                    <a:close/>
                    <a:moveTo>
                      <a:pt x="112" y="1774"/>
                    </a:moveTo>
                    <a:cubicBezTo>
                      <a:pt x="140" y="1774"/>
                      <a:pt x="163" y="1751"/>
                      <a:pt x="163" y="1723"/>
                    </a:cubicBezTo>
                    <a:cubicBezTo>
                      <a:pt x="163" y="1695"/>
                      <a:pt x="140" y="1672"/>
                      <a:pt x="112" y="1672"/>
                    </a:cubicBezTo>
                    <a:cubicBezTo>
                      <a:pt x="83" y="1672"/>
                      <a:pt x="62" y="1695"/>
                      <a:pt x="62" y="1723"/>
                    </a:cubicBezTo>
                    <a:cubicBezTo>
                      <a:pt x="62" y="1751"/>
                      <a:pt x="83" y="1774"/>
                      <a:pt x="112" y="1774"/>
                    </a:cubicBezTo>
                    <a:close/>
                    <a:moveTo>
                      <a:pt x="132" y="1816"/>
                    </a:moveTo>
                    <a:cubicBezTo>
                      <a:pt x="59" y="1816"/>
                      <a:pt x="0" y="1876"/>
                      <a:pt x="0" y="1952"/>
                    </a:cubicBezTo>
                    <a:cubicBezTo>
                      <a:pt x="0" y="2029"/>
                      <a:pt x="58" y="2087"/>
                      <a:pt x="132" y="2087"/>
                    </a:cubicBezTo>
                    <a:cubicBezTo>
                      <a:pt x="205" y="2087"/>
                      <a:pt x="265" y="2029"/>
                      <a:pt x="265" y="1952"/>
                    </a:cubicBezTo>
                    <a:cubicBezTo>
                      <a:pt x="265" y="1876"/>
                      <a:pt x="208" y="1816"/>
                      <a:pt x="132" y="1816"/>
                    </a:cubicBezTo>
                    <a:close/>
                    <a:moveTo>
                      <a:pt x="25" y="1681"/>
                    </a:moveTo>
                    <a:cubicBezTo>
                      <a:pt x="31" y="1681"/>
                      <a:pt x="36" y="1675"/>
                      <a:pt x="36" y="1669"/>
                    </a:cubicBezTo>
                    <a:cubicBezTo>
                      <a:pt x="36" y="1664"/>
                      <a:pt x="31" y="1658"/>
                      <a:pt x="25" y="1658"/>
                    </a:cubicBezTo>
                    <a:cubicBezTo>
                      <a:pt x="19" y="1658"/>
                      <a:pt x="14" y="1664"/>
                      <a:pt x="14" y="1669"/>
                    </a:cubicBezTo>
                    <a:cubicBezTo>
                      <a:pt x="14" y="1675"/>
                      <a:pt x="19" y="1681"/>
                      <a:pt x="25" y="1681"/>
                    </a:cubicBezTo>
                    <a:close/>
                    <a:moveTo>
                      <a:pt x="2364" y="480"/>
                    </a:moveTo>
                    <a:cubicBezTo>
                      <a:pt x="2364" y="423"/>
                      <a:pt x="2319" y="378"/>
                      <a:pt x="2263" y="378"/>
                    </a:cubicBezTo>
                    <a:cubicBezTo>
                      <a:pt x="2206" y="378"/>
                      <a:pt x="2161" y="423"/>
                      <a:pt x="2161" y="480"/>
                    </a:cubicBezTo>
                    <a:cubicBezTo>
                      <a:pt x="2161" y="536"/>
                      <a:pt x="2206" y="581"/>
                      <a:pt x="2263" y="581"/>
                    </a:cubicBezTo>
                    <a:cubicBezTo>
                      <a:pt x="2316" y="584"/>
                      <a:pt x="2364" y="536"/>
                      <a:pt x="2364" y="480"/>
                    </a:cubicBezTo>
                    <a:close/>
                    <a:moveTo>
                      <a:pt x="2243" y="1478"/>
                    </a:moveTo>
                    <a:cubicBezTo>
                      <a:pt x="2243" y="1422"/>
                      <a:pt x="2198" y="1376"/>
                      <a:pt x="2142" y="1376"/>
                    </a:cubicBezTo>
                    <a:cubicBezTo>
                      <a:pt x="2085" y="1376"/>
                      <a:pt x="2040" y="1422"/>
                      <a:pt x="2040" y="1478"/>
                    </a:cubicBezTo>
                    <a:cubicBezTo>
                      <a:pt x="2040" y="1535"/>
                      <a:pt x="2085" y="1579"/>
                      <a:pt x="2142" y="1579"/>
                    </a:cubicBezTo>
                    <a:cubicBezTo>
                      <a:pt x="2198" y="1579"/>
                      <a:pt x="2243" y="1535"/>
                      <a:pt x="2243" y="1478"/>
                    </a:cubicBezTo>
                    <a:close/>
                    <a:moveTo>
                      <a:pt x="2556" y="1616"/>
                    </a:moveTo>
                    <a:cubicBezTo>
                      <a:pt x="2556" y="1560"/>
                      <a:pt x="2511" y="1514"/>
                      <a:pt x="2455" y="1514"/>
                    </a:cubicBezTo>
                    <a:cubicBezTo>
                      <a:pt x="2398" y="1514"/>
                      <a:pt x="2353" y="1560"/>
                      <a:pt x="2353" y="1616"/>
                    </a:cubicBezTo>
                    <a:cubicBezTo>
                      <a:pt x="2353" y="1673"/>
                      <a:pt x="2398" y="1717"/>
                      <a:pt x="2455" y="1717"/>
                    </a:cubicBezTo>
                    <a:cubicBezTo>
                      <a:pt x="2511" y="1717"/>
                      <a:pt x="2556" y="1673"/>
                      <a:pt x="2556" y="1616"/>
                    </a:cubicBezTo>
                    <a:close/>
                    <a:moveTo>
                      <a:pt x="2071" y="2143"/>
                    </a:moveTo>
                    <a:cubicBezTo>
                      <a:pt x="2071" y="2127"/>
                      <a:pt x="2057" y="2112"/>
                      <a:pt x="2040" y="2112"/>
                    </a:cubicBezTo>
                    <a:cubicBezTo>
                      <a:pt x="2023" y="2112"/>
                      <a:pt x="2009" y="2127"/>
                      <a:pt x="2009" y="2143"/>
                    </a:cubicBezTo>
                    <a:cubicBezTo>
                      <a:pt x="2009" y="2160"/>
                      <a:pt x="2023" y="2175"/>
                      <a:pt x="2040" y="2175"/>
                    </a:cubicBezTo>
                    <a:cubicBezTo>
                      <a:pt x="2057" y="2175"/>
                      <a:pt x="2071" y="2160"/>
                      <a:pt x="2071" y="2143"/>
                    </a:cubicBezTo>
                    <a:close/>
                    <a:moveTo>
                      <a:pt x="2153" y="728"/>
                    </a:moveTo>
                    <a:cubicBezTo>
                      <a:pt x="2187" y="728"/>
                      <a:pt x="2212" y="700"/>
                      <a:pt x="2212" y="666"/>
                    </a:cubicBezTo>
                    <a:cubicBezTo>
                      <a:pt x="2212" y="632"/>
                      <a:pt x="2184" y="604"/>
                      <a:pt x="2153" y="604"/>
                    </a:cubicBezTo>
                    <a:cubicBezTo>
                      <a:pt x="2119" y="604"/>
                      <a:pt x="2094" y="632"/>
                      <a:pt x="2094" y="666"/>
                    </a:cubicBezTo>
                    <a:cubicBezTo>
                      <a:pt x="2094" y="703"/>
                      <a:pt x="2119" y="728"/>
                      <a:pt x="2153" y="728"/>
                    </a:cubicBezTo>
                    <a:close/>
                    <a:moveTo>
                      <a:pt x="2554" y="827"/>
                    </a:moveTo>
                    <a:cubicBezTo>
                      <a:pt x="2585" y="827"/>
                      <a:pt x="2610" y="801"/>
                      <a:pt x="2610" y="767"/>
                    </a:cubicBezTo>
                    <a:cubicBezTo>
                      <a:pt x="2610" y="736"/>
                      <a:pt x="2585" y="708"/>
                      <a:pt x="2554" y="708"/>
                    </a:cubicBezTo>
                    <a:cubicBezTo>
                      <a:pt x="2523" y="708"/>
                      <a:pt x="2497" y="734"/>
                      <a:pt x="2497" y="767"/>
                    </a:cubicBezTo>
                    <a:cubicBezTo>
                      <a:pt x="2497" y="798"/>
                      <a:pt x="2523" y="827"/>
                      <a:pt x="2554" y="827"/>
                    </a:cubicBezTo>
                    <a:close/>
                    <a:moveTo>
                      <a:pt x="1981" y="1232"/>
                    </a:moveTo>
                    <a:cubicBezTo>
                      <a:pt x="2006" y="1232"/>
                      <a:pt x="2029" y="1209"/>
                      <a:pt x="2029" y="1184"/>
                    </a:cubicBezTo>
                    <a:cubicBezTo>
                      <a:pt x="2029" y="1159"/>
                      <a:pt x="2006" y="1136"/>
                      <a:pt x="1981" y="1136"/>
                    </a:cubicBezTo>
                    <a:cubicBezTo>
                      <a:pt x="1955" y="1136"/>
                      <a:pt x="1933" y="1159"/>
                      <a:pt x="1933" y="1184"/>
                    </a:cubicBezTo>
                    <a:cubicBezTo>
                      <a:pt x="1933" y="1209"/>
                      <a:pt x="1955" y="1232"/>
                      <a:pt x="1981" y="1232"/>
                    </a:cubicBezTo>
                    <a:close/>
                    <a:moveTo>
                      <a:pt x="2195" y="1977"/>
                    </a:moveTo>
                    <a:cubicBezTo>
                      <a:pt x="2229" y="1977"/>
                      <a:pt x="2254" y="1949"/>
                      <a:pt x="2254" y="1915"/>
                    </a:cubicBezTo>
                    <a:cubicBezTo>
                      <a:pt x="2254" y="1881"/>
                      <a:pt x="2226" y="1853"/>
                      <a:pt x="2195" y="1853"/>
                    </a:cubicBezTo>
                    <a:cubicBezTo>
                      <a:pt x="2161" y="1853"/>
                      <a:pt x="2136" y="1881"/>
                      <a:pt x="2136" y="1915"/>
                    </a:cubicBezTo>
                    <a:cubicBezTo>
                      <a:pt x="2133" y="1952"/>
                      <a:pt x="2161" y="1977"/>
                      <a:pt x="2195" y="1977"/>
                    </a:cubicBezTo>
                    <a:close/>
                    <a:moveTo>
                      <a:pt x="2429" y="956"/>
                    </a:moveTo>
                    <a:cubicBezTo>
                      <a:pt x="2429" y="863"/>
                      <a:pt x="2353" y="787"/>
                      <a:pt x="2260" y="787"/>
                    </a:cubicBezTo>
                    <a:cubicBezTo>
                      <a:pt x="2167" y="787"/>
                      <a:pt x="2091" y="862"/>
                      <a:pt x="2091" y="956"/>
                    </a:cubicBezTo>
                    <a:cubicBezTo>
                      <a:pt x="2091" y="1049"/>
                      <a:pt x="2167" y="1125"/>
                      <a:pt x="2260" y="1125"/>
                    </a:cubicBezTo>
                    <a:cubicBezTo>
                      <a:pt x="2353" y="1125"/>
                      <a:pt x="2429" y="1050"/>
                      <a:pt x="2429" y="956"/>
                    </a:cubicBezTo>
                    <a:close/>
                    <a:moveTo>
                      <a:pt x="2556" y="999"/>
                    </a:moveTo>
                    <a:cubicBezTo>
                      <a:pt x="2556" y="962"/>
                      <a:pt x="2527" y="934"/>
                      <a:pt x="2491" y="934"/>
                    </a:cubicBezTo>
                    <a:cubicBezTo>
                      <a:pt x="2454" y="934"/>
                      <a:pt x="2427" y="962"/>
                      <a:pt x="2427" y="999"/>
                    </a:cubicBezTo>
                    <a:cubicBezTo>
                      <a:pt x="2427" y="1035"/>
                      <a:pt x="2454" y="1064"/>
                      <a:pt x="2491" y="1064"/>
                    </a:cubicBezTo>
                    <a:cubicBezTo>
                      <a:pt x="2527" y="1064"/>
                      <a:pt x="2556" y="1035"/>
                      <a:pt x="2556" y="999"/>
                    </a:cubicBezTo>
                    <a:close/>
                    <a:moveTo>
                      <a:pt x="2545" y="629"/>
                    </a:moveTo>
                    <a:cubicBezTo>
                      <a:pt x="2545" y="572"/>
                      <a:pt x="2499" y="528"/>
                      <a:pt x="2443" y="528"/>
                    </a:cubicBezTo>
                    <a:cubicBezTo>
                      <a:pt x="2386" y="528"/>
                      <a:pt x="2342" y="572"/>
                      <a:pt x="2342" y="629"/>
                    </a:cubicBezTo>
                    <a:cubicBezTo>
                      <a:pt x="2342" y="685"/>
                      <a:pt x="2386" y="731"/>
                      <a:pt x="2443" y="731"/>
                    </a:cubicBezTo>
                    <a:cubicBezTo>
                      <a:pt x="2499" y="731"/>
                      <a:pt x="2545" y="685"/>
                      <a:pt x="2545" y="629"/>
                    </a:cubicBezTo>
                    <a:close/>
                    <a:moveTo>
                      <a:pt x="2345" y="1266"/>
                    </a:moveTo>
                    <a:cubicBezTo>
                      <a:pt x="2345" y="1207"/>
                      <a:pt x="2297" y="1156"/>
                      <a:pt x="2235" y="1156"/>
                    </a:cubicBezTo>
                    <a:cubicBezTo>
                      <a:pt x="2173" y="1156"/>
                      <a:pt x="2125" y="1204"/>
                      <a:pt x="2125" y="1266"/>
                    </a:cubicBezTo>
                    <a:cubicBezTo>
                      <a:pt x="2125" y="1325"/>
                      <a:pt x="2173" y="1376"/>
                      <a:pt x="2235" y="1376"/>
                    </a:cubicBezTo>
                    <a:cubicBezTo>
                      <a:pt x="2297" y="1376"/>
                      <a:pt x="2345" y="1325"/>
                      <a:pt x="2345" y="1266"/>
                    </a:cubicBezTo>
                    <a:close/>
                    <a:moveTo>
                      <a:pt x="2285" y="1723"/>
                    </a:moveTo>
                    <a:cubicBezTo>
                      <a:pt x="2285" y="1652"/>
                      <a:pt x="2228" y="1596"/>
                      <a:pt x="2161" y="1596"/>
                    </a:cubicBezTo>
                    <a:cubicBezTo>
                      <a:pt x="2093" y="1596"/>
                      <a:pt x="2037" y="1652"/>
                      <a:pt x="2037" y="1723"/>
                    </a:cubicBezTo>
                    <a:cubicBezTo>
                      <a:pt x="2037" y="1794"/>
                      <a:pt x="2093" y="1850"/>
                      <a:pt x="2161" y="1850"/>
                    </a:cubicBezTo>
                    <a:cubicBezTo>
                      <a:pt x="2228" y="1850"/>
                      <a:pt x="2285" y="1791"/>
                      <a:pt x="2285" y="1723"/>
                    </a:cubicBezTo>
                    <a:close/>
                    <a:moveTo>
                      <a:pt x="2613" y="1232"/>
                    </a:moveTo>
                    <a:cubicBezTo>
                      <a:pt x="2613" y="1195"/>
                      <a:pt x="2582" y="1164"/>
                      <a:pt x="2545" y="1164"/>
                    </a:cubicBezTo>
                    <a:cubicBezTo>
                      <a:pt x="2508" y="1164"/>
                      <a:pt x="2477" y="1195"/>
                      <a:pt x="2477" y="1232"/>
                    </a:cubicBezTo>
                    <a:cubicBezTo>
                      <a:pt x="2477" y="1269"/>
                      <a:pt x="2508" y="1300"/>
                      <a:pt x="2545" y="1300"/>
                    </a:cubicBezTo>
                    <a:cubicBezTo>
                      <a:pt x="2582" y="1300"/>
                      <a:pt x="2613" y="1269"/>
                      <a:pt x="2613" y="1232"/>
                    </a:cubicBezTo>
                    <a:close/>
                    <a:moveTo>
                      <a:pt x="2475" y="1799"/>
                    </a:moveTo>
                    <a:cubicBezTo>
                      <a:pt x="2475" y="1771"/>
                      <a:pt x="2452" y="1748"/>
                      <a:pt x="2424" y="1748"/>
                    </a:cubicBezTo>
                    <a:cubicBezTo>
                      <a:pt x="2396" y="1748"/>
                      <a:pt x="2373" y="1771"/>
                      <a:pt x="2373" y="1799"/>
                    </a:cubicBezTo>
                    <a:cubicBezTo>
                      <a:pt x="2373" y="1827"/>
                      <a:pt x="2396" y="1850"/>
                      <a:pt x="2424" y="1850"/>
                    </a:cubicBezTo>
                    <a:cubicBezTo>
                      <a:pt x="2452" y="1850"/>
                      <a:pt x="2475" y="1827"/>
                      <a:pt x="2475" y="1799"/>
                    </a:cubicBezTo>
                    <a:close/>
                    <a:moveTo>
                      <a:pt x="2590" y="1782"/>
                    </a:moveTo>
                    <a:cubicBezTo>
                      <a:pt x="2590" y="1754"/>
                      <a:pt x="2567" y="1731"/>
                      <a:pt x="2539" y="1731"/>
                    </a:cubicBezTo>
                    <a:cubicBezTo>
                      <a:pt x="2510" y="1731"/>
                      <a:pt x="2489" y="1754"/>
                      <a:pt x="2489" y="1782"/>
                    </a:cubicBezTo>
                    <a:cubicBezTo>
                      <a:pt x="2489" y="1811"/>
                      <a:pt x="2510" y="1833"/>
                      <a:pt x="2539" y="1833"/>
                    </a:cubicBezTo>
                    <a:cubicBezTo>
                      <a:pt x="2567" y="1833"/>
                      <a:pt x="2590" y="1808"/>
                      <a:pt x="2590" y="1782"/>
                    </a:cubicBezTo>
                    <a:close/>
                    <a:moveTo>
                      <a:pt x="2613" y="1432"/>
                    </a:moveTo>
                    <a:cubicBezTo>
                      <a:pt x="2613" y="1390"/>
                      <a:pt x="2579" y="1353"/>
                      <a:pt x="2534" y="1353"/>
                    </a:cubicBezTo>
                    <a:cubicBezTo>
                      <a:pt x="2491" y="1353"/>
                      <a:pt x="2455" y="1387"/>
                      <a:pt x="2455" y="1432"/>
                    </a:cubicBezTo>
                    <a:cubicBezTo>
                      <a:pt x="2455" y="1475"/>
                      <a:pt x="2489" y="1511"/>
                      <a:pt x="2534" y="1511"/>
                    </a:cubicBezTo>
                    <a:cubicBezTo>
                      <a:pt x="2579" y="1509"/>
                      <a:pt x="2613" y="1475"/>
                      <a:pt x="2613" y="1432"/>
                    </a:cubicBezTo>
                    <a:close/>
                    <a:moveTo>
                      <a:pt x="2452" y="1170"/>
                    </a:moveTo>
                    <a:cubicBezTo>
                      <a:pt x="2452" y="1139"/>
                      <a:pt x="2427" y="1116"/>
                      <a:pt x="2398" y="1116"/>
                    </a:cubicBezTo>
                    <a:cubicBezTo>
                      <a:pt x="2367" y="1116"/>
                      <a:pt x="2345" y="1142"/>
                      <a:pt x="2345" y="1170"/>
                    </a:cubicBezTo>
                    <a:cubicBezTo>
                      <a:pt x="2345" y="1201"/>
                      <a:pt x="2369" y="1224"/>
                      <a:pt x="2398" y="1224"/>
                    </a:cubicBezTo>
                    <a:cubicBezTo>
                      <a:pt x="2426" y="1224"/>
                      <a:pt x="2452" y="1198"/>
                      <a:pt x="2452" y="1170"/>
                    </a:cubicBezTo>
                    <a:close/>
                    <a:moveTo>
                      <a:pt x="2427" y="1444"/>
                    </a:moveTo>
                    <a:cubicBezTo>
                      <a:pt x="2427" y="1399"/>
                      <a:pt x="2390" y="1362"/>
                      <a:pt x="2345" y="1362"/>
                    </a:cubicBezTo>
                    <a:cubicBezTo>
                      <a:pt x="2300" y="1362"/>
                      <a:pt x="2263" y="1399"/>
                      <a:pt x="2263" y="1444"/>
                    </a:cubicBezTo>
                    <a:cubicBezTo>
                      <a:pt x="2263" y="1489"/>
                      <a:pt x="2300" y="1525"/>
                      <a:pt x="2345" y="1525"/>
                    </a:cubicBezTo>
                    <a:cubicBezTo>
                      <a:pt x="2390" y="1525"/>
                      <a:pt x="2427" y="1489"/>
                      <a:pt x="2427" y="1444"/>
                    </a:cubicBezTo>
                    <a:close/>
                    <a:moveTo>
                      <a:pt x="2328" y="1588"/>
                    </a:moveTo>
                    <a:cubicBezTo>
                      <a:pt x="2328" y="1568"/>
                      <a:pt x="2311" y="1551"/>
                      <a:pt x="2291" y="1551"/>
                    </a:cubicBezTo>
                    <a:cubicBezTo>
                      <a:pt x="2271" y="1551"/>
                      <a:pt x="2254" y="1569"/>
                      <a:pt x="2254" y="1588"/>
                    </a:cubicBezTo>
                    <a:cubicBezTo>
                      <a:pt x="2254" y="1608"/>
                      <a:pt x="2271" y="1624"/>
                      <a:pt x="2291" y="1624"/>
                    </a:cubicBezTo>
                    <a:cubicBezTo>
                      <a:pt x="2311" y="1627"/>
                      <a:pt x="2328" y="1610"/>
                      <a:pt x="2328" y="1588"/>
                    </a:cubicBezTo>
                    <a:close/>
                    <a:moveTo>
                      <a:pt x="2373" y="1737"/>
                    </a:moveTo>
                    <a:cubicBezTo>
                      <a:pt x="2373" y="1717"/>
                      <a:pt x="2359" y="1703"/>
                      <a:pt x="2339" y="1703"/>
                    </a:cubicBezTo>
                    <a:cubicBezTo>
                      <a:pt x="2319" y="1703"/>
                      <a:pt x="2305" y="1717"/>
                      <a:pt x="2305" y="1737"/>
                    </a:cubicBezTo>
                    <a:cubicBezTo>
                      <a:pt x="2305" y="1757"/>
                      <a:pt x="2319" y="1771"/>
                      <a:pt x="2339" y="1771"/>
                    </a:cubicBezTo>
                    <a:cubicBezTo>
                      <a:pt x="2356" y="1771"/>
                      <a:pt x="2373" y="1754"/>
                      <a:pt x="2373" y="1737"/>
                    </a:cubicBezTo>
                    <a:close/>
                    <a:moveTo>
                      <a:pt x="2271" y="2146"/>
                    </a:moveTo>
                    <a:cubicBezTo>
                      <a:pt x="2271" y="2132"/>
                      <a:pt x="2260" y="2118"/>
                      <a:pt x="2243" y="2118"/>
                    </a:cubicBezTo>
                    <a:cubicBezTo>
                      <a:pt x="2226" y="2118"/>
                      <a:pt x="2215" y="2129"/>
                      <a:pt x="2215" y="2146"/>
                    </a:cubicBezTo>
                    <a:cubicBezTo>
                      <a:pt x="2215" y="2163"/>
                      <a:pt x="2226" y="2175"/>
                      <a:pt x="2243" y="2175"/>
                    </a:cubicBezTo>
                    <a:cubicBezTo>
                      <a:pt x="2260" y="2175"/>
                      <a:pt x="2271" y="2160"/>
                      <a:pt x="2271" y="2146"/>
                    </a:cubicBezTo>
                    <a:close/>
                    <a:moveTo>
                      <a:pt x="2000" y="1771"/>
                    </a:moveTo>
                    <a:cubicBezTo>
                      <a:pt x="2000" y="1751"/>
                      <a:pt x="1986" y="1737"/>
                      <a:pt x="1967" y="1737"/>
                    </a:cubicBezTo>
                    <a:cubicBezTo>
                      <a:pt x="1947" y="1737"/>
                      <a:pt x="1933" y="1751"/>
                      <a:pt x="1933" y="1771"/>
                    </a:cubicBezTo>
                    <a:cubicBezTo>
                      <a:pt x="1933" y="1791"/>
                      <a:pt x="1947" y="1805"/>
                      <a:pt x="1967" y="1805"/>
                    </a:cubicBezTo>
                    <a:cubicBezTo>
                      <a:pt x="1986" y="1805"/>
                      <a:pt x="2000" y="1788"/>
                      <a:pt x="2000" y="1771"/>
                    </a:cubicBezTo>
                    <a:close/>
                    <a:moveTo>
                      <a:pt x="2353" y="2014"/>
                    </a:moveTo>
                    <a:cubicBezTo>
                      <a:pt x="2353" y="1975"/>
                      <a:pt x="2322" y="1943"/>
                      <a:pt x="2283" y="1943"/>
                    </a:cubicBezTo>
                    <a:cubicBezTo>
                      <a:pt x="2243" y="1943"/>
                      <a:pt x="2212" y="1975"/>
                      <a:pt x="2212" y="2014"/>
                    </a:cubicBezTo>
                    <a:cubicBezTo>
                      <a:pt x="2212" y="2054"/>
                      <a:pt x="2243" y="2084"/>
                      <a:pt x="2283" y="2084"/>
                    </a:cubicBezTo>
                    <a:cubicBezTo>
                      <a:pt x="2322" y="2084"/>
                      <a:pt x="2353" y="2054"/>
                      <a:pt x="2353" y="2014"/>
                    </a:cubicBezTo>
                    <a:close/>
                    <a:moveTo>
                      <a:pt x="2113" y="1923"/>
                    </a:moveTo>
                    <a:cubicBezTo>
                      <a:pt x="2113" y="1870"/>
                      <a:pt x="2070" y="1827"/>
                      <a:pt x="2017" y="1827"/>
                    </a:cubicBezTo>
                    <a:cubicBezTo>
                      <a:pt x="1963" y="1827"/>
                      <a:pt x="1921" y="1870"/>
                      <a:pt x="1921" y="1923"/>
                    </a:cubicBezTo>
                    <a:cubicBezTo>
                      <a:pt x="1921" y="1977"/>
                      <a:pt x="1963" y="2019"/>
                      <a:pt x="2017" y="2019"/>
                    </a:cubicBezTo>
                    <a:cubicBezTo>
                      <a:pt x="2070" y="2019"/>
                      <a:pt x="2113" y="1977"/>
                      <a:pt x="2113" y="1923"/>
                    </a:cubicBezTo>
                    <a:close/>
                    <a:moveTo>
                      <a:pt x="2187" y="2076"/>
                    </a:moveTo>
                    <a:cubicBezTo>
                      <a:pt x="2187" y="2045"/>
                      <a:pt x="2161" y="2019"/>
                      <a:pt x="2130" y="2019"/>
                    </a:cubicBezTo>
                    <a:cubicBezTo>
                      <a:pt x="2099" y="2019"/>
                      <a:pt x="2074" y="2045"/>
                      <a:pt x="2074" y="2076"/>
                    </a:cubicBezTo>
                    <a:cubicBezTo>
                      <a:pt x="2074" y="2107"/>
                      <a:pt x="2099" y="2132"/>
                      <a:pt x="2130" y="2132"/>
                    </a:cubicBezTo>
                    <a:cubicBezTo>
                      <a:pt x="2161" y="2132"/>
                      <a:pt x="2187" y="2110"/>
                      <a:pt x="2187" y="2076"/>
                    </a:cubicBezTo>
                    <a:close/>
                    <a:moveTo>
                      <a:pt x="2381" y="2135"/>
                    </a:moveTo>
                    <a:cubicBezTo>
                      <a:pt x="2381" y="2112"/>
                      <a:pt x="2364" y="2096"/>
                      <a:pt x="2342" y="2096"/>
                    </a:cubicBezTo>
                    <a:cubicBezTo>
                      <a:pt x="2319" y="2096"/>
                      <a:pt x="2302" y="2112"/>
                      <a:pt x="2302" y="2135"/>
                    </a:cubicBezTo>
                    <a:cubicBezTo>
                      <a:pt x="2302" y="2158"/>
                      <a:pt x="2319" y="2175"/>
                      <a:pt x="2342" y="2175"/>
                    </a:cubicBezTo>
                    <a:cubicBezTo>
                      <a:pt x="2364" y="2175"/>
                      <a:pt x="2381" y="2155"/>
                      <a:pt x="2381" y="2135"/>
                    </a:cubicBezTo>
                    <a:close/>
                    <a:moveTo>
                      <a:pt x="2029" y="1548"/>
                    </a:moveTo>
                    <a:cubicBezTo>
                      <a:pt x="2029" y="1523"/>
                      <a:pt x="2006" y="1500"/>
                      <a:pt x="1981" y="1500"/>
                    </a:cubicBezTo>
                    <a:cubicBezTo>
                      <a:pt x="1955" y="1500"/>
                      <a:pt x="1933" y="1523"/>
                      <a:pt x="1933" y="1548"/>
                    </a:cubicBezTo>
                    <a:cubicBezTo>
                      <a:pt x="1933" y="1573"/>
                      <a:pt x="1955" y="1596"/>
                      <a:pt x="1981" y="1596"/>
                    </a:cubicBezTo>
                    <a:cubicBezTo>
                      <a:pt x="2006" y="1596"/>
                      <a:pt x="2029" y="1576"/>
                      <a:pt x="2029" y="1548"/>
                    </a:cubicBezTo>
                    <a:close/>
                    <a:moveTo>
                      <a:pt x="2029" y="1669"/>
                    </a:moveTo>
                    <a:cubicBezTo>
                      <a:pt x="2029" y="1652"/>
                      <a:pt x="2015" y="1636"/>
                      <a:pt x="1995" y="1636"/>
                    </a:cubicBezTo>
                    <a:cubicBezTo>
                      <a:pt x="1975" y="1636"/>
                      <a:pt x="1961" y="1650"/>
                      <a:pt x="1961" y="1669"/>
                    </a:cubicBezTo>
                    <a:cubicBezTo>
                      <a:pt x="1961" y="1686"/>
                      <a:pt x="1975" y="1703"/>
                      <a:pt x="1995" y="1703"/>
                    </a:cubicBezTo>
                    <a:cubicBezTo>
                      <a:pt x="2015" y="1703"/>
                      <a:pt x="2029" y="1686"/>
                      <a:pt x="2029" y="1669"/>
                    </a:cubicBezTo>
                    <a:close/>
                    <a:moveTo>
                      <a:pt x="2071" y="1342"/>
                    </a:moveTo>
                    <a:cubicBezTo>
                      <a:pt x="2071" y="1305"/>
                      <a:pt x="2039" y="1274"/>
                      <a:pt x="2003" y="1274"/>
                    </a:cubicBezTo>
                    <a:cubicBezTo>
                      <a:pt x="1966" y="1274"/>
                      <a:pt x="1936" y="1305"/>
                      <a:pt x="1936" y="1342"/>
                    </a:cubicBezTo>
                    <a:cubicBezTo>
                      <a:pt x="1936" y="1379"/>
                      <a:pt x="1966" y="1410"/>
                      <a:pt x="2003" y="1410"/>
                    </a:cubicBezTo>
                    <a:cubicBezTo>
                      <a:pt x="2039" y="1410"/>
                      <a:pt x="2071" y="1379"/>
                      <a:pt x="2071" y="1342"/>
                    </a:cubicBezTo>
                    <a:close/>
                    <a:moveTo>
                      <a:pt x="2125" y="1238"/>
                    </a:moveTo>
                    <a:cubicBezTo>
                      <a:pt x="2125" y="1213"/>
                      <a:pt x="2104" y="1195"/>
                      <a:pt x="2082" y="1195"/>
                    </a:cubicBezTo>
                    <a:cubicBezTo>
                      <a:pt x="2059" y="1195"/>
                      <a:pt x="2040" y="1215"/>
                      <a:pt x="2040" y="1238"/>
                    </a:cubicBezTo>
                    <a:cubicBezTo>
                      <a:pt x="2040" y="1263"/>
                      <a:pt x="2059" y="1280"/>
                      <a:pt x="2082" y="1280"/>
                    </a:cubicBezTo>
                    <a:cubicBezTo>
                      <a:pt x="2104" y="1280"/>
                      <a:pt x="2125" y="1264"/>
                      <a:pt x="2125" y="1238"/>
                    </a:cubicBezTo>
                    <a:close/>
                    <a:moveTo>
                      <a:pt x="2113" y="1325"/>
                    </a:moveTo>
                    <a:cubicBezTo>
                      <a:pt x="2113" y="1314"/>
                      <a:pt x="2105" y="1305"/>
                      <a:pt x="2094" y="1305"/>
                    </a:cubicBezTo>
                    <a:cubicBezTo>
                      <a:pt x="2082" y="1305"/>
                      <a:pt x="2074" y="1314"/>
                      <a:pt x="2074" y="1325"/>
                    </a:cubicBezTo>
                    <a:cubicBezTo>
                      <a:pt x="2074" y="1336"/>
                      <a:pt x="2082" y="1345"/>
                      <a:pt x="2094" y="1345"/>
                    </a:cubicBezTo>
                    <a:cubicBezTo>
                      <a:pt x="2105" y="1345"/>
                      <a:pt x="2113" y="1336"/>
                      <a:pt x="2113" y="1325"/>
                    </a:cubicBezTo>
                    <a:close/>
                    <a:moveTo>
                      <a:pt x="2136" y="1119"/>
                    </a:moveTo>
                    <a:cubicBezTo>
                      <a:pt x="2136" y="1089"/>
                      <a:pt x="2110" y="1061"/>
                      <a:pt x="2077" y="1061"/>
                    </a:cubicBezTo>
                    <a:cubicBezTo>
                      <a:pt x="2046" y="1061"/>
                      <a:pt x="2017" y="1086"/>
                      <a:pt x="2017" y="1119"/>
                    </a:cubicBezTo>
                    <a:cubicBezTo>
                      <a:pt x="2017" y="1153"/>
                      <a:pt x="2043" y="1178"/>
                      <a:pt x="2077" y="1178"/>
                    </a:cubicBezTo>
                    <a:cubicBezTo>
                      <a:pt x="2110" y="1178"/>
                      <a:pt x="2136" y="1153"/>
                      <a:pt x="2136" y="1119"/>
                    </a:cubicBezTo>
                    <a:close/>
                    <a:moveTo>
                      <a:pt x="2077" y="956"/>
                    </a:moveTo>
                    <a:cubicBezTo>
                      <a:pt x="2077" y="920"/>
                      <a:pt x="2048" y="892"/>
                      <a:pt x="2012" y="892"/>
                    </a:cubicBezTo>
                    <a:cubicBezTo>
                      <a:pt x="1975" y="892"/>
                      <a:pt x="1947" y="919"/>
                      <a:pt x="1947" y="956"/>
                    </a:cubicBezTo>
                    <a:cubicBezTo>
                      <a:pt x="1947" y="992"/>
                      <a:pt x="1975" y="1021"/>
                      <a:pt x="2012" y="1021"/>
                    </a:cubicBezTo>
                    <a:cubicBezTo>
                      <a:pt x="2046" y="1021"/>
                      <a:pt x="2077" y="993"/>
                      <a:pt x="2077" y="956"/>
                    </a:cubicBezTo>
                    <a:close/>
                    <a:moveTo>
                      <a:pt x="2085" y="787"/>
                    </a:moveTo>
                    <a:cubicBezTo>
                      <a:pt x="2085" y="745"/>
                      <a:pt x="2051" y="708"/>
                      <a:pt x="2006" y="708"/>
                    </a:cubicBezTo>
                    <a:cubicBezTo>
                      <a:pt x="1964" y="708"/>
                      <a:pt x="1927" y="742"/>
                      <a:pt x="1927" y="787"/>
                    </a:cubicBezTo>
                    <a:cubicBezTo>
                      <a:pt x="1927" y="832"/>
                      <a:pt x="1961" y="866"/>
                      <a:pt x="2006" y="866"/>
                    </a:cubicBezTo>
                    <a:cubicBezTo>
                      <a:pt x="2051" y="866"/>
                      <a:pt x="2085" y="832"/>
                      <a:pt x="2085" y="787"/>
                    </a:cubicBezTo>
                    <a:close/>
                    <a:moveTo>
                      <a:pt x="2158" y="790"/>
                    </a:moveTo>
                    <a:cubicBezTo>
                      <a:pt x="2158" y="776"/>
                      <a:pt x="2147" y="762"/>
                      <a:pt x="2130" y="762"/>
                    </a:cubicBezTo>
                    <a:cubicBezTo>
                      <a:pt x="2116" y="762"/>
                      <a:pt x="2102" y="773"/>
                      <a:pt x="2102" y="790"/>
                    </a:cubicBezTo>
                    <a:cubicBezTo>
                      <a:pt x="2102" y="804"/>
                      <a:pt x="2113" y="818"/>
                      <a:pt x="2130" y="818"/>
                    </a:cubicBezTo>
                    <a:cubicBezTo>
                      <a:pt x="2147" y="818"/>
                      <a:pt x="2158" y="804"/>
                      <a:pt x="2158" y="790"/>
                    </a:cubicBezTo>
                    <a:close/>
                    <a:moveTo>
                      <a:pt x="2345" y="711"/>
                    </a:moveTo>
                    <a:cubicBezTo>
                      <a:pt x="2345" y="680"/>
                      <a:pt x="2319" y="657"/>
                      <a:pt x="2291" y="657"/>
                    </a:cubicBezTo>
                    <a:cubicBezTo>
                      <a:pt x="2263" y="657"/>
                      <a:pt x="2237" y="683"/>
                      <a:pt x="2237" y="711"/>
                    </a:cubicBezTo>
                    <a:cubicBezTo>
                      <a:pt x="2237" y="739"/>
                      <a:pt x="2263" y="765"/>
                      <a:pt x="2291" y="765"/>
                    </a:cubicBezTo>
                    <a:cubicBezTo>
                      <a:pt x="2319" y="765"/>
                      <a:pt x="2345" y="739"/>
                      <a:pt x="2345" y="711"/>
                    </a:cubicBezTo>
                    <a:close/>
                    <a:moveTo>
                      <a:pt x="2480" y="798"/>
                    </a:moveTo>
                    <a:cubicBezTo>
                      <a:pt x="2480" y="769"/>
                      <a:pt x="2457" y="750"/>
                      <a:pt x="2432" y="750"/>
                    </a:cubicBezTo>
                    <a:cubicBezTo>
                      <a:pt x="2406" y="750"/>
                      <a:pt x="2384" y="773"/>
                      <a:pt x="2384" y="798"/>
                    </a:cubicBezTo>
                    <a:cubicBezTo>
                      <a:pt x="2384" y="827"/>
                      <a:pt x="2406" y="846"/>
                      <a:pt x="2432" y="846"/>
                    </a:cubicBezTo>
                    <a:cubicBezTo>
                      <a:pt x="2457" y="846"/>
                      <a:pt x="2480" y="826"/>
                      <a:pt x="2480" y="798"/>
                    </a:cubicBezTo>
                    <a:close/>
                    <a:moveTo>
                      <a:pt x="2500" y="897"/>
                    </a:moveTo>
                    <a:cubicBezTo>
                      <a:pt x="2500" y="883"/>
                      <a:pt x="2489" y="872"/>
                      <a:pt x="2475" y="872"/>
                    </a:cubicBezTo>
                    <a:cubicBezTo>
                      <a:pt x="2460" y="872"/>
                      <a:pt x="2449" y="883"/>
                      <a:pt x="2449" y="897"/>
                    </a:cubicBezTo>
                    <a:cubicBezTo>
                      <a:pt x="2449" y="911"/>
                      <a:pt x="2460" y="923"/>
                      <a:pt x="2475" y="923"/>
                    </a:cubicBezTo>
                    <a:cubicBezTo>
                      <a:pt x="2489" y="923"/>
                      <a:pt x="2500" y="911"/>
                      <a:pt x="2500" y="897"/>
                    </a:cubicBezTo>
                    <a:close/>
                    <a:moveTo>
                      <a:pt x="2613" y="903"/>
                    </a:moveTo>
                    <a:cubicBezTo>
                      <a:pt x="2613" y="880"/>
                      <a:pt x="2595" y="863"/>
                      <a:pt x="2573" y="863"/>
                    </a:cubicBezTo>
                    <a:cubicBezTo>
                      <a:pt x="2550" y="863"/>
                      <a:pt x="2534" y="880"/>
                      <a:pt x="2534" y="903"/>
                    </a:cubicBezTo>
                    <a:cubicBezTo>
                      <a:pt x="2534" y="925"/>
                      <a:pt x="2550" y="942"/>
                      <a:pt x="2573" y="942"/>
                    </a:cubicBezTo>
                    <a:cubicBezTo>
                      <a:pt x="2595" y="942"/>
                      <a:pt x="2613" y="925"/>
                      <a:pt x="2613" y="903"/>
                    </a:cubicBezTo>
                    <a:close/>
                    <a:moveTo>
                      <a:pt x="2568" y="1115"/>
                    </a:moveTo>
                    <a:cubicBezTo>
                      <a:pt x="2568" y="1095"/>
                      <a:pt x="2554" y="1081"/>
                      <a:pt x="2534" y="1081"/>
                    </a:cubicBezTo>
                    <a:cubicBezTo>
                      <a:pt x="2514" y="1081"/>
                      <a:pt x="2500" y="1095"/>
                      <a:pt x="2500" y="1115"/>
                    </a:cubicBezTo>
                    <a:cubicBezTo>
                      <a:pt x="2500" y="1134"/>
                      <a:pt x="2514" y="1147"/>
                      <a:pt x="2534" y="1147"/>
                    </a:cubicBezTo>
                    <a:cubicBezTo>
                      <a:pt x="2554" y="1147"/>
                      <a:pt x="2568" y="1134"/>
                      <a:pt x="2568" y="1115"/>
                    </a:cubicBezTo>
                    <a:close/>
                    <a:moveTo>
                      <a:pt x="2528" y="494"/>
                    </a:moveTo>
                    <a:cubicBezTo>
                      <a:pt x="2514" y="494"/>
                      <a:pt x="2503" y="505"/>
                      <a:pt x="2503" y="519"/>
                    </a:cubicBezTo>
                    <a:cubicBezTo>
                      <a:pt x="2503" y="533"/>
                      <a:pt x="2514" y="544"/>
                      <a:pt x="2528" y="544"/>
                    </a:cubicBezTo>
                    <a:cubicBezTo>
                      <a:pt x="2542" y="544"/>
                      <a:pt x="2554" y="533"/>
                      <a:pt x="2554" y="519"/>
                    </a:cubicBezTo>
                    <a:cubicBezTo>
                      <a:pt x="2554" y="505"/>
                      <a:pt x="2542" y="494"/>
                      <a:pt x="2528" y="494"/>
                    </a:cubicBezTo>
                    <a:close/>
                    <a:moveTo>
                      <a:pt x="2517" y="443"/>
                    </a:moveTo>
                    <a:cubicBezTo>
                      <a:pt x="2517" y="429"/>
                      <a:pt x="2506" y="415"/>
                      <a:pt x="2489" y="415"/>
                    </a:cubicBezTo>
                    <a:cubicBezTo>
                      <a:pt x="2475" y="415"/>
                      <a:pt x="2460" y="426"/>
                      <a:pt x="2460" y="443"/>
                    </a:cubicBezTo>
                    <a:cubicBezTo>
                      <a:pt x="2460" y="457"/>
                      <a:pt x="2472" y="471"/>
                      <a:pt x="2489" y="471"/>
                    </a:cubicBezTo>
                    <a:cubicBezTo>
                      <a:pt x="2506" y="471"/>
                      <a:pt x="2517" y="460"/>
                      <a:pt x="2517" y="443"/>
                    </a:cubicBezTo>
                    <a:close/>
                    <a:moveTo>
                      <a:pt x="2446" y="463"/>
                    </a:moveTo>
                    <a:cubicBezTo>
                      <a:pt x="2446" y="446"/>
                      <a:pt x="2432" y="432"/>
                      <a:pt x="2415" y="432"/>
                    </a:cubicBezTo>
                    <a:cubicBezTo>
                      <a:pt x="2398" y="432"/>
                      <a:pt x="2384" y="446"/>
                      <a:pt x="2384" y="463"/>
                    </a:cubicBezTo>
                    <a:cubicBezTo>
                      <a:pt x="2384" y="480"/>
                      <a:pt x="2398" y="494"/>
                      <a:pt x="2415" y="494"/>
                    </a:cubicBezTo>
                    <a:cubicBezTo>
                      <a:pt x="2432" y="494"/>
                      <a:pt x="2446" y="480"/>
                      <a:pt x="2446" y="463"/>
                    </a:cubicBezTo>
                    <a:close/>
                    <a:moveTo>
                      <a:pt x="2125" y="370"/>
                    </a:moveTo>
                    <a:cubicBezTo>
                      <a:pt x="2125" y="389"/>
                      <a:pt x="2141" y="403"/>
                      <a:pt x="2158" y="403"/>
                    </a:cubicBezTo>
                    <a:cubicBezTo>
                      <a:pt x="2174" y="403"/>
                      <a:pt x="2192" y="386"/>
                      <a:pt x="2192" y="370"/>
                    </a:cubicBezTo>
                    <a:cubicBezTo>
                      <a:pt x="2192" y="350"/>
                      <a:pt x="2174" y="336"/>
                      <a:pt x="2158" y="336"/>
                    </a:cubicBezTo>
                    <a:cubicBezTo>
                      <a:pt x="2141" y="336"/>
                      <a:pt x="2125" y="350"/>
                      <a:pt x="2125" y="370"/>
                    </a:cubicBezTo>
                    <a:close/>
                    <a:moveTo>
                      <a:pt x="2133" y="530"/>
                    </a:moveTo>
                    <a:cubicBezTo>
                      <a:pt x="2133" y="477"/>
                      <a:pt x="2087" y="432"/>
                      <a:pt x="2034" y="432"/>
                    </a:cubicBezTo>
                    <a:cubicBezTo>
                      <a:pt x="1980" y="432"/>
                      <a:pt x="1936" y="476"/>
                      <a:pt x="1936" y="530"/>
                    </a:cubicBezTo>
                    <a:cubicBezTo>
                      <a:pt x="1936" y="583"/>
                      <a:pt x="1980" y="629"/>
                      <a:pt x="2034" y="629"/>
                    </a:cubicBezTo>
                    <a:cubicBezTo>
                      <a:pt x="2087" y="629"/>
                      <a:pt x="2133" y="584"/>
                      <a:pt x="2133" y="530"/>
                    </a:cubicBezTo>
                    <a:close/>
                    <a:moveTo>
                      <a:pt x="1930" y="663"/>
                    </a:moveTo>
                    <a:cubicBezTo>
                      <a:pt x="1930" y="677"/>
                      <a:pt x="1941" y="688"/>
                      <a:pt x="1955" y="688"/>
                    </a:cubicBezTo>
                    <a:cubicBezTo>
                      <a:pt x="1969" y="688"/>
                      <a:pt x="1981" y="677"/>
                      <a:pt x="1981" y="663"/>
                    </a:cubicBezTo>
                    <a:cubicBezTo>
                      <a:pt x="1981" y="649"/>
                      <a:pt x="1969" y="638"/>
                      <a:pt x="1955" y="638"/>
                    </a:cubicBezTo>
                    <a:cubicBezTo>
                      <a:pt x="1941" y="638"/>
                      <a:pt x="1930" y="649"/>
                      <a:pt x="1930" y="663"/>
                    </a:cubicBezTo>
                    <a:close/>
                    <a:moveTo>
                      <a:pt x="1910" y="429"/>
                    </a:moveTo>
                    <a:cubicBezTo>
                      <a:pt x="1910" y="440"/>
                      <a:pt x="1919" y="449"/>
                      <a:pt x="1930" y="449"/>
                    </a:cubicBezTo>
                    <a:cubicBezTo>
                      <a:pt x="1941" y="449"/>
                      <a:pt x="1950" y="440"/>
                      <a:pt x="1950" y="429"/>
                    </a:cubicBezTo>
                    <a:cubicBezTo>
                      <a:pt x="1950" y="417"/>
                      <a:pt x="1941" y="409"/>
                      <a:pt x="1930" y="409"/>
                    </a:cubicBezTo>
                    <a:cubicBezTo>
                      <a:pt x="1919" y="409"/>
                      <a:pt x="1910" y="417"/>
                      <a:pt x="1910" y="429"/>
                    </a:cubicBezTo>
                    <a:close/>
                    <a:moveTo>
                      <a:pt x="1848" y="237"/>
                    </a:moveTo>
                    <a:cubicBezTo>
                      <a:pt x="1848" y="313"/>
                      <a:pt x="1909" y="372"/>
                      <a:pt x="1983" y="372"/>
                    </a:cubicBezTo>
                    <a:cubicBezTo>
                      <a:pt x="2056" y="372"/>
                      <a:pt x="2119" y="310"/>
                      <a:pt x="2119" y="237"/>
                    </a:cubicBezTo>
                    <a:cubicBezTo>
                      <a:pt x="2119" y="161"/>
                      <a:pt x="2056" y="101"/>
                      <a:pt x="1983" y="101"/>
                    </a:cubicBezTo>
                    <a:cubicBezTo>
                      <a:pt x="1909" y="101"/>
                      <a:pt x="1848" y="164"/>
                      <a:pt x="1848" y="237"/>
                    </a:cubicBezTo>
                    <a:close/>
                    <a:moveTo>
                      <a:pt x="2161" y="203"/>
                    </a:moveTo>
                    <a:cubicBezTo>
                      <a:pt x="2161" y="223"/>
                      <a:pt x="2178" y="240"/>
                      <a:pt x="2198" y="240"/>
                    </a:cubicBezTo>
                    <a:cubicBezTo>
                      <a:pt x="2218" y="240"/>
                      <a:pt x="2235" y="223"/>
                      <a:pt x="2235" y="203"/>
                    </a:cubicBezTo>
                    <a:cubicBezTo>
                      <a:pt x="2235" y="183"/>
                      <a:pt x="2218" y="166"/>
                      <a:pt x="2198" y="166"/>
                    </a:cubicBezTo>
                    <a:cubicBezTo>
                      <a:pt x="2178" y="166"/>
                      <a:pt x="2161" y="180"/>
                      <a:pt x="2161" y="203"/>
                    </a:cubicBezTo>
                    <a:close/>
                    <a:moveTo>
                      <a:pt x="381" y="401"/>
                    </a:moveTo>
                    <a:cubicBezTo>
                      <a:pt x="437" y="401"/>
                      <a:pt x="482" y="355"/>
                      <a:pt x="482" y="299"/>
                    </a:cubicBezTo>
                    <a:cubicBezTo>
                      <a:pt x="482" y="243"/>
                      <a:pt x="437" y="197"/>
                      <a:pt x="381" y="197"/>
                    </a:cubicBezTo>
                    <a:cubicBezTo>
                      <a:pt x="324" y="197"/>
                      <a:pt x="279" y="243"/>
                      <a:pt x="279" y="299"/>
                    </a:cubicBezTo>
                    <a:cubicBezTo>
                      <a:pt x="279" y="355"/>
                      <a:pt x="324" y="401"/>
                      <a:pt x="381" y="401"/>
                    </a:cubicBezTo>
                    <a:close/>
                    <a:moveTo>
                      <a:pt x="846" y="254"/>
                    </a:moveTo>
                    <a:cubicBezTo>
                      <a:pt x="917" y="254"/>
                      <a:pt x="970" y="197"/>
                      <a:pt x="970" y="127"/>
                    </a:cubicBezTo>
                    <a:cubicBezTo>
                      <a:pt x="970" y="56"/>
                      <a:pt x="914" y="0"/>
                      <a:pt x="846" y="0"/>
                    </a:cubicBezTo>
                    <a:cubicBezTo>
                      <a:pt x="778" y="0"/>
                      <a:pt x="722" y="56"/>
                      <a:pt x="722" y="127"/>
                    </a:cubicBezTo>
                    <a:cubicBezTo>
                      <a:pt x="722" y="197"/>
                      <a:pt x="778" y="254"/>
                      <a:pt x="846" y="254"/>
                    </a:cubicBezTo>
                    <a:close/>
                    <a:moveTo>
                      <a:pt x="1794" y="688"/>
                    </a:moveTo>
                    <a:cubicBezTo>
                      <a:pt x="1865" y="688"/>
                      <a:pt x="1919" y="631"/>
                      <a:pt x="1919" y="561"/>
                    </a:cubicBezTo>
                    <a:cubicBezTo>
                      <a:pt x="1919" y="490"/>
                      <a:pt x="1861" y="434"/>
                      <a:pt x="1794" y="434"/>
                    </a:cubicBezTo>
                    <a:cubicBezTo>
                      <a:pt x="1726" y="434"/>
                      <a:pt x="1670" y="490"/>
                      <a:pt x="1670" y="561"/>
                    </a:cubicBezTo>
                    <a:cubicBezTo>
                      <a:pt x="1670" y="631"/>
                      <a:pt x="1727" y="688"/>
                      <a:pt x="1794" y="688"/>
                    </a:cubicBezTo>
                    <a:close/>
                    <a:moveTo>
                      <a:pt x="341" y="564"/>
                    </a:moveTo>
                    <a:cubicBezTo>
                      <a:pt x="383" y="564"/>
                      <a:pt x="417" y="530"/>
                      <a:pt x="417" y="488"/>
                    </a:cubicBezTo>
                    <a:cubicBezTo>
                      <a:pt x="417" y="446"/>
                      <a:pt x="383" y="412"/>
                      <a:pt x="341" y="412"/>
                    </a:cubicBezTo>
                    <a:cubicBezTo>
                      <a:pt x="299" y="412"/>
                      <a:pt x="265" y="446"/>
                      <a:pt x="265" y="488"/>
                    </a:cubicBezTo>
                    <a:cubicBezTo>
                      <a:pt x="268" y="530"/>
                      <a:pt x="302" y="564"/>
                      <a:pt x="341" y="564"/>
                    </a:cubicBezTo>
                    <a:close/>
                    <a:moveTo>
                      <a:pt x="217" y="434"/>
                    </a:moveTo>
                    <a:cubicBezTo>
                      <a:pt x="245" y="434"/>
                      <a:pt x="268" y="412"/>
                      <a:pt x="268" y="384"/>
                    </a:cubicBezTo>
                    <a:cubicBezTo>
                      <a:pt x="268" y="355"/>
                      <a:pt x="245" y="333"/>
                      <a:pt x="217" y="333"/>
                    </a:cubicBezTo>
                    <a:cubicBezTo>
                      <a:pt x="189" y="333"/>
                      <a:pt x="166" y="355"/>
                      <a:pt x="166" y="384"/>
                    </a:cubicBezTo>
                    <a:cubicBezTo>
                      <a:pt x="166" y="412"/>
                      <a:pt x="189" y="434"/>
                      <a:pt x="217" y="434"/>
                    </a:cubicBezTo>
                    <a:close/>
                    <a:moveTo>
                      <a:pt x="564" y="451"/>
                    </a:moveTo>
                    <a:cubicBezTo>
                      <a:pt x="606" y="451"/>
                      <a:pt x="643" y="417"/>
                      <a:pt x="643" y="372"/>
                    </a:cubicBezTo>
                    <a:cubicBezTo>
                      <a:pt x="643" y="330"/>
                      <a:pt x="609" y="293"/>
                      <a:pt x="564" y="293"/>
                    </a:cubicBezTo>
                    <a:cubicBezTo>
                      <a:pt x="519" y="293"/>
                      <a:pt x="485" y="327"/>
                      <a:pt x="485" y="372"/>
                    </a:cubicBezTo>
                    <a:cubicBezTo>
                      <a:pt x="485" y="417"/>
                      <a:pt x="522" y="451"/>
                      <a:pt x="564" y="451"/>
                    </a:cubicBezTo>
                    <a:close/>
                    <a:moveTo>
                      <a:pt x="553" y="271"/>
                    </a:moveTo>
                    <a:cubicBezTo>
                      <a:pt x="598" y="271"/>
                      <a:pt x="635" y="234"/>
                      <a:pt x="635" y="189"/>
                    </a:cubicBezTo>
                    <a:cubicBezTo>
                      <a:pt x="635" y="144"/>
                      <a:pt x="598" y="107"/>
                      <a:pt x="553" y="107"/>
                    </a:cubicBezTo>
                    <a:cubicBezTo>
                      <a:pt x="508" y="107"/>
                      <a:pt x="471" y="144"/>
                      <a:pt x="471" y="189"/>
                    </a:cubicBezTo>
                    <a:cubicBezTo>
                      <a:pt x="471" y="234"/>
                      <a:pt x="508" y="271"/>
                      <a:pt x="553" y="271"/>
                    </a:cubicBezTo>
                    <a:close/>
                    <a:moveTo>
                      <a:pt x="420" y="175"/>
                    </a:moveTo>
                    <a:cubicBezTo>
                      <a:pt x="437" y="175"/>
                      <a:pt x="451" y="161"/>
                      <a:pt x="451" y="144"/>
                    </a:cubicBezTo>
                    <a:cubicBezTo>
                      <a:pt x="451" y="127"/>
                      <a:pt x="437" y="113"/>
                      <a:pt x="420" y="113"/>
                    </a:cubicBezTo>
                    <a:cubicBezTo>
                      <a:pt x="403" y="113"/>
                      <a:pt x="389" y="127"/>
                      <a:pt x="389" y="144"/>
                    </a:cubicBezTo>
                    <a:cubicBezTo>
                      <a:pt x="389" y="161"/>
                      <a:pt x="403" y="175"/>
                      <a:pt x="420" y="175"/>
                    </a:cubicBezTo>
                    <a:close/>
                    <a:moveTo>
                      <a:pt x="1007" y="59"/>
                    </a:moveTo>
                    <a:cubicBezTo>
                      <a:pt x="1018" y="59"/>
                      <a:pt x="1027" y="51"/>
                      <a:pt x="1027" y="39"/>
                    </a:cubicBezTo>
                    <a:cubicBezTo>
                      <a:pt x="1027" y="28"/>
                      <a:pt x="1018" y="20"/>
                      <a:pt x="1007" y="20"/>
                    </a:cubicBezTo>
                    <a:cubicBezTo>
                      <a:pt x="996" y="20"/>
                      <a:pt x="987" y="28"/>
                      <a:pt x="987" y="39"/>
                    </a:cubicBezTo>
                    <a:cubicBezTo>
                      <a:pt x="987" y="48"/>
                      <a:pt x="996" y="59"/>
                      <a:pt x="1007" y="59"/>
                    </a:cubicBezTo>
                    <a:close/>
                    <a:moveTo>
                      <a:pt x="592" y="480"/>
                    </a:moveTo>
                    <a:cubicBezTo>
                      <a:pt x="575" y="480"/>
                      <a:pt x="564" y="494"/>
                      <a:pt x="564" y="508"/>
                    </a:cubicBezTo>
                    <a:cubicBezTo>
                      <a:pt x="564" y="525"/>
                      <a:pt x="578" y="536"/>
                      <a:pt x="592" y="536"/>
                    </a:cubicBezTo>
                    <a:cubicBezTo>
                      <a:pt x="609" y="536"/>
                      <a:pt x="620" y="522"/>
                      <a:pt x="620" y="508"/>
                    </a:cubicBezTo>
                    <a:cubicBezTo>
                      <a:pt x="620" y="494"/>
                      <a:pt x="609" y="480"/>
                      <a:pt x="592" y="480"/>
                    </a:cubicBezTo>
                    <a:close/>
                    <a:moveTo>
                      <a:pt x="488" y="2129"/>
                    </a:moveTo>
                    <a:cubicBezTo>
                      <a:pt x="488" y="2141"/>
                      <a:pt x="496" y="2149"/>
                      <a:pt x="508" y="2149"/>
                    </a:cubicBezTo>
                    <a:cubicBezTo>
                      <a:pt x="519" y="2149"/>
                      <a:pt x="527" y="2141"/>
                      <a:pt x="527" y="2129"/>
                    </a:cubicBezTo>
                    <a:cubicBezTo>
                      <a:pt x="527" y="2118"/>
                      <a:pt x="519" y="2110"/>
                      <a:pt x="508" y="2110"/>
                    </a:cubicBezTo>
                    <a:cubicBezTo>
                      <a:pt x="496" y="2110"/>
                      <a:pt x="488" y="2118"/>
                      <a:pt x="488" y="2129"/>
                    </a:cubicBezTo>
                    <a:close/>
                    <a:moveTo>
                      <a:pt x="143" y="434"/>
                    </a:moveTo>
                    <a:cubicBezTo>
                      <a:pt x="126" y="434"/>
                      <a:pt x="112" y="448"/>
                      <a:pt x="112" y="465"/>
                    </a:cubicBezTo>
                    <a:cubicBezTo>
                      <a:pt x="112" y="481"/>
                      <a:pt x="126" y="497"/>
                      <a:pt x="143" y="497"/>
                    </a:cubicBezTo>
                    <a:cubicBezTo>
                      <a:pt x="159" y="497"/>
                      <a:pt x="175" y="481"/>
                      <a:pt x="175" y="465"/>
                    </a:cubicBezTo>
                    <a:cubicBezTo>
                      <a:pt x="175" y="448"/>
                      <a:pt x="159" y="434"/>
                      <a:pt x="143" y="434"/>
                    </a:cubicBezTo>
                    <a:close/>
                    <a:moveTo>
                      <a:pt x="330" y="623"/>
                    </a:moveTo>
                    <a:cubicBezTo>
                      <a:pt x="324" y="623"/>
                      <a:pt x="318" y="629"/>
                      <a:pt x="318" y="635"/>
                    </a:cubicBezTo>
                    <a:cubicBezTo>
                      <a:pt x="318" y="640"/>
                      <a:pt x="324" y="646"/>
                      <a:pt x="330" y="646"/>
                    </a:cubicBezTo>
                    <a:cubicBezTo>
                      <a:pt x="335" y="646"/>
                      <a:pt x="341" y="640"/>
                      <a:pt x="341" y="635"/>
                    </a:cubicBezTo>
                    <a:cubicBezTo>
                      <a:pt x="341" y="629"/>
                      <a:pt x="335" y="623"/>
                      <a:pt x="330" y="623"/>
                    </a:cubicBezTo>
                    <a:close/>
                    <a:moveTo>
                      <a:pt x="606" y="680"/>
                    </a:moveTo>
                    <a:cubicBezTo>
                      <a:pt x="606" y="705"/>
                      <a:pt x="625" y="725"/>
                      <a:pt x="651" y="725"/>
                    </a:cubicBezTo>
                    <a:cubicBezTo>
                      <a:pt x="676" y="725"/>
                      <a:pt x="697" y="705"/>
                      <a:pt x="697" y="680"/>
                    </a:cubicBezTo>
                    <a:cubicBezTo>
                      <a:pt x="697" y="655"/>
                      <a:pt x="677" y="635"/>
                      <a:pt x="651" y="635"/>
                    </a:cubicBezTo>
                    <a:cubicBezTo>
                      <a:pt x="626" y="635"/>
                      <a:pt x="606" y="655"/>
                      <a:pt x="606" y="680"/>
                    </a:cubicBezTo>
                    <a:close/>
                    <a:moveTo>
                      <a:pt x="646" y="443"/>
                    </a:moveTo>
                    <a:cubicBezTo>
                      <a:pt x="646" y="454"/>
                      <a:pt x="656" y="465"/>
                      <a:pt x="668" y="465"/>
                    </a:cubicBezTo>
                    <a:cubicBezTo>
                      <a:pt x="679" y="465"/>
                      <a:pt x="691" y="454"/>
                      <a:pt x="691" y="443"/>
                    </a:cubicBezTo>
                    <a:cubicBezTo>
                      <a:pt x="691" y="432"/>
                      <a:pt x="680" y="420"/>
                      <a:pt x="668" y="420"/>
                    </a:cubicBezTo>
                    <a:cubicBezTo>
                      <a:pt x="654" y="420"/>
                      <a:pt x="646" y="432"/>
                      <a:pt x="646" y="443"/>
                    </a:cubicBezTo>
                    <a:close/>
                    <a:moveTo>
                      <a:pt x="677" y="268"/>
                    </a:moveTo>
                    <a:cubicBezTo>
                      <a:pt x="691" y="268"/>
                      <a:pt x="699" y="256"/>
                      <a:pt x="699" y="245"/>
                    </a:cubicBezTo>
                    <a:cubicBezTo>
                      <a:pt x="699" y="233"/>
                      <a:pt x="688" y="223"/>
                      <a:pt x="677" y="223"/>
                    </a:cubicBezTo>
                    <a:cubicBezTo>
                      <a:pt x="666" y="223"/>
                      <a:pt x="654" y="233"/>
                      <a:pt x="654" y="245"/>
                    </a:cubicBezTo>
                    <a:cubicBezTo>
                      <a:pt x="654" y="256"/>
                      <a:pt x="663" y="268"/>
                      <a:pt x="677" y="268"/>
                    </a:cubicBezTo>
                    <a:close/>
                    <a:moveTo>
                      <a:pt x="666" y="25"/>
                    </a:moveTo>
                    <a:cubicBezTo>
                      <a:pt x="657" y="25"/>
                      <a:pt x="651" y="30"/>
                      <a:pt x="651" y="39"/>
                    </a:cubicBezTo>
                    <a:cubicBezTo>
                      <a:pt x="651" y="47"/>
                      <a:pt x="657" y="53"/>
                      <a:pt x="666" y="53"/>
                    </a:cubicBezTo>
                    <a:cubicBezTo>
                      <a:pt x="674" y="53"/>
                      <a:pt x="680" y="47"/>
                      <a:pt x="680" y="39"/>
                    </a:cubicBezTo>
                    <a:cubicBezTo>
                      <a:pt x="680" y="30"/>
                      <a:pt x="674" y="25"/>
                      <a:pt x="666" y="25"/>
                    </a:cubicBezTo>
                    <a:close/>
                    <a:moveTo>
                      <a:pt x="666" y="76"/>
                    </a:moveTo>
                    <a:cubicBezTo>
                      <a:pt x="643" y="76"/>
                      <a:pt x="626" y="93"/>
                      <a:pt x="626" y="116"/>
                    </a:cubicBezTo>
                    <a:cubicBezTo>
                      <a:pt x="626" y="138"/>
                      <a:pt x="643" y="155"/>
                      <a:pt x="666" y="155"/>
                    </a:cubicBezTo>
                    <a:cubicBezTo>
                      <a:pt x="688" y="155"/>
                      <a:pt x="705" y="138"/>
                      <a:pt x="705" y="116"/>
                    </a:cubicBezTo>
                    <a:cubicBezTo>
                      <a:pt x="705" y="93"/>
                      <a:pt x="688" y="76"/>
                      <a:pt x="666" y="76"/>
                    </a:cubicBezTo>
                    <a:close/>
                    <a:moveTo>
                      <a:pt x="50" y="973"/>
                    </a:moveTo>
                    <a:cubicBezTo>
                      <a:pt x="31" y="973"/>
                      <a:pt x="16" y="990"/>
                      <a:pt x="16" y="1007"/>
                    </a:cubicBezTo>
                    <a:cubicBezTo>
                      <a:pt x="16" y="1027"/>
                      <a:pt x="30" y="1041"/>
                      <a:pt x="50" y="1041"/>
                    </a:cubicBezTo>
                    <a:cubicBezTo>
                      <a:pt x="69" y="1041"/>
                      <a:pt x="84" y="1024"/>
                      <a:pt x="84" y="1007"/>
                    </a:cubicBezTo>
                    <a:cubicBezTo>
                      <a:pt x="84" y="990"/>
                      <a:pt x="67" y="973"/>
                      <a:pt x="50" y="973"/>
                    </a:cubicBezTo>
                    <a:close/>
                    <a:moveTo>
                      <a:pt x="25" y="1115"/>
                    </a:moveTo>
                    <a:cubicBezTo>
                      <a:pt x="19" y="1115"/>
                      <a:pt x="14" y="1119"/>
                      <a:pt x="14" y="1125"/>
                    </a:cubicBezTo>
                    <a:cubicBezTo>
                      <a:pt x="14" y="1130"/>
                      <a:pt x="19" y="1136"/>
                      <a:pt x="25" y="1136"/>
                    </a:cubicBezTo>
                    <a:cubicBezTo>
                      <a:pt x="31" y="1136"/>
                      <a:pt x="36" y="1130"/>
                      <a:pt x="36" y="1125"/>
                    </a:cubicBezTo>
                    <a:cubicBezTo>
                      <a:pt x="33" y="1116"/>
                      <a:pt x="31" y="1115"/>
                      <a:pt x="25" y="1115"/>
                    </a:cubicBezTo>
                    <a:close/>
                    <a:moveTo>
                      <a:pt x="53" y="1218"/>
                    </a:moveTo>
                    <a:cubicBezTo>
                      <a:pt x="30" y="1218"/>
                      <a:pt x="14" y="1235"/>
                      <a:pt x="14" y="1257"/>
                    </a:cubicBezTo>
                    <a:cubicBezTo>
                      <a:pt x="14" y="1280"/>
                      <a:pt x="30" y="1297"/>
                      <a:pt x="53" y="1297"/>
                    </a:cubicBezTo>
                    <a:cubicBezTo>
                      <a:pt x="75" y="1297"/>
                      <a:pt x="93" y="1280"/>
                      <a:pt x="93" y="1257"/>
                    </a:cubicBezTo>
                    <a:cubicBezTo>
                      <a:pt x="93" y="1235"/>
                      <a:pt x="75" y="1218"/>
                      <a:pt x="53" y="1218"/>
                    </a:cubicBezTo>
                    <a:close/>
                    <a:moveTo>
                      <a:pt x="36" y="1328"/>
                    </a:moveTo>
                    <a:cubicBezTo>
                      <a:pt x="22" y="1328"/>
                      <a:pt x="14" y="1339"/>
                      <a:pt x="14" y="1351"/>
                    </a:cubicBezTo>
                    <a:cubicBezTo>
                      <a:pt x="14" y="1365"/>
                      <a:pt x="24" y="1373"/>
                      <a:pt x="36" y="1373"/>
                    </a:cubicBezTo>
                    <a:cubicBezTo>
                      <a:pt x="47" y="1373"/>
                      <a:pt x="59" y="1362"/>
                      <a:pt x="59" y="1351"/>
                    </a:cubicBezTo>
                    <a:cubicBezTo>
                      <a:pt x="62" y="1336"/>
                      <a:pt x="50" y="1328"/>
                      <a:pt x="36" y="1328"/>
                    </a:cubicBezTo>
                    <a:close/>
                    <a:moveTo>
                      <a:pt x="50" y="1427"/>
                    </a:moveTo>
                    <a:cubicBezTo>
                      <a:pt x="28" y="1427"/>
                      <a:pt x="8" y="1446"/>
                      <a:pt x="8" y="1469"/>
                    </a:cubicBezTo>
                    <a:cubicBezTo>
                      <a:pt x="8" y="1492"/>
                      <a:pt x="27" y="1511"/>
                      <a:pt x="50" y="1511"/>
                    </a:cubicBezTo>
                    <a:cubicBezTo>
                      <a:pt x="72" y="1511"/>
                      <a:pt x="93" y="1492"/>
                      <a:pt x="93" y="1469"/>
                    </a:cubicBezTo>
                    <a:cubicBezTo>
                      <a:pt x="93" y="1446"/>
                      <a:pt x="76" y="1427"/>
                      <a:pt x="50" y="1427"/>
                    </a:cubicBezTo>
                    <a:close/>
                    <a:moveTo>
                      <a:pt x="643" y="796"/>
                    </a:moveTo>
                    <a:cubicBezTo>
                      <a:pt x="643" y="813"/>
                      <a:pt x="654" y="824"/>
                      <a:pt x="671" y="824"/>
                    </a:cubicBezTo>
                    <a:cubicBezTo>
                      <a:pt x="688" y="824"/>
                      <a:pt x="699" y="813"/>
                      <a:pt x="699" y="796"/>
                    </a:cubicBezTo>
                    <a:cubicBezTo>
                      <a:pt x="699" y="779"/>
                      <a:pt x="688" y="767"/>
                      <a:pt x="671" y="767"/>
                    </a:cubicBezTo>
                    <a:cubicBezTo>
                      <a:pt x="654" y="767"/>
                      <a:pt x="643" y="782"/>
                      <a:pt x="643" y="796"/>
                    </a:cubicBezTo>
                    <a:close/>
                    <a:moveTo>
                      <a:pt x="584" y="1041"/>
                    </a:moveTo>
                    <a:cubicBezTo>
                      <a:pt x="584" y="1072"/>
                      <a:pt x="609" y="1098"/>
                      <a:pt x="640" y="1098"/>
                    </a:cubicBezTo>
                    <a:cubicBezTo>
                      <a:pt x="671" y="1098"/>
                      <a:pt x="697" y="1072"/>
                      <a:pt x="697" y="1041"/>
                    </a:cubicBezTo>
                    <a:cubicBezTo>
                      <a:pt x="697" y="1010"/>
                      <a:pt x="671" y="985"/>
                      <a:pt x="640" y="985"/>
                    </a:cubicBezTo>
                    <a:cubicBezTo>
                      <a:pt x="609" y="985"/>
                      <a:pt x="584" y="1010"/>
                      <a:pt x="584" y="1041"/>
                    </a:cubicBezTo>
                    <a:close/>
                    <a:moveTo>
                      <a:pt x="589" y="1116"/>
                    </a:moveTo>
                    <a:cubicBezTo>
                      <a:pt x="580" y="1116"/>
                      <a:pt x="575" y="1122"/>
                      <a:pt x="575" y="1130"/>
                    </a:cubicBezTo>
                    <a:cubicBezTo>
                      <a:pt x="575" y="1139"/>
                      <a:pt x="580" y="1145"/>
                      <a:pt x="589" y="1145"/>
                    </a:cubicBezTo>
                    <a:cubicBezTo>
                      <a:pt x="597" y="1145"/>
                      <a:pt x="603" y="1139"/>
                      <a:pt x="603" y="1130"/>
                    </a:cubicBezTo>
                    <a:cubicBezTo>
                      <a:pt x="603" y="1122"/>
                      <a:pt x="597" y="1116"/>
                      <a:pt x="589" y="1116"/>
                    </a:cubicBezTo>
                    <a:close/>
                    <a:moveTo>
                      <a:pt x="601" y="1658"/>
                    </a:moveTo>
                    <a:cubicBezTo>
                      <a:pt x="601" y="1684"/>
                      <a:pt x="620" y="1703"/>
                      <a:pt x="646" y="1703"/>
                    </a:cubicBezTo>
                    <a:cubicBezTo>
                      <a:pt x="671" y="1703"/>
                      <a:pt x="691" y="1684"/>
                      <a:pt x="691" y="1658"/>
                    </a:cubicBezTo>
                    <a:cubicBezTo>
                      <a:pt x="691" y="1633"/>
                      <a:pt x="671" y="1613"/>
                      <a:pt x="646" y="1613"/>
                    </a:cubicBezTo>
                    <a:cubicBezTo>
                      <a:pt x="620" y="1613"/>
                      <a:pt x="601" y="1633"/>
                      <a:pt x="601" y="1658"/>
                    </a:cubicBezTo>
                    <a:close/>
                    <a:moveTo>
                      <a:pt x="643" y="1743"/>
                    </a:moveTo>
                    <a:cubicBezTo>
                      <a:pt x="637" y="1743"/>
                      <a:pt x="632" y="1748"/>
                      <a:pt x="632" y="1754"/>
                    </a:cubicBezTo>
                    <a:cubicBezTo>
                      <a:pt x="632" y="1760"/>
                      <a:pt x="637" y="1765"/>
                      <a:pt x="643" y="1765"/>
                    </a:cubicBezTo>
                    <a:cubicBezTo>
                      <a:pt x="649" y="1765"/>
                      <a:pt x="654" y="1760"/>
                      <a:pt x="654" y="1754"/>
                    </a:cubicBezTo>
                    <a:cubicBezTo>
                      <a:pt x="654" y="1748"/>
                      <a:pt x="649" y="1743"/>
                      <a:pt x="643" y="1743"/>
                    </a:cubicBezTo>
                    <a:close/>
                    <a:moveTo>
                      <a:pt x="318" y="1630"/>
                    </a:moveTo>
                    <a:cubicBezTo>
                      <a:pt x="309" y="1630"/>
                      <a:pt x="304" y="1636"/>
                      <a:pt x="304" y="1644"/>
                    </a:cubicBezTo>
                    <a:cubicBezTo>
                      <a:pt x="304" y="1652"/>
                      <a:pt x="309" y="1658"/>
                      <a:pt x="318" y="1658"/>
                    </a:cubicBezTo>
                    <a:cubicBezTo>
                      <a:pt x="326" y="1658"/>
                      <a:pt x="333" y="1652"/>
                      <a:pt x="333" y="1644"/>
                    </a:cubicBezTo>
                    <a:cubicBezTo>
                      <a:pt x="333" y="1636"/>
                      <a:pt x="326" y="1630"/>
                      <a:pt x="318" y="1630"/>
                    </a:cubicBezTo>
                    <a:close/>
                    <a:moveTo>
                      <a:pt x="84" y="1579"/>
                    </a:moveTo>
                    <a:cubicBezTo>
                      <a:pt x="67" y="1579"/>
                      <a:pt x="53" y="1593"/>
                      <a:pt x="53" y="1610"/>
                    </a:cubicBezTo>
                    <a:cubicBezTo>
                      <a:pt x="53" y="1627"/>
                      <a:pt x="67" y="1641"/>
                      <a:pt x="84" y="1641"/>
                    </a:cubicBezTo>
                    <a:cubicBezTo>
                      <a:pt x="101" y="1641"/>
                      <a:pt x="115" y="1627"/>
                      <a:pt x="115" y="1610"/>
                    </a:cubicBezTo>
                    <a:cubicBezTo>
                      <a:pt x="115" y="1593"/>
                      <a:pt x="101" y="1579"/>
                      <a:pt x="84" y="1579"/>
                    </a:cubicBezTo>
                    <a:close/>
                    <a:moveTo>
                      <a:pt x="36" y="1774"/>
                    </a:moveTo>
                    <a:cubicBezTo>
                      <a:pt x="22" y="1774"/>
                      <a:pt x="11" y="1785"/>
                      <a:pt x="11" y="1799"/>
                    </a:cubicBezTo>
                    <a:cubicBezTo>
                      <a:pt x="11" y="1813"/>
                      <a:pt x="22" y="1825"/>
                      <a:pt x="36" y="1825"/>
                    </a:cubicBezTo>
                    <a:cubicBezTo>
                      <a:pt x="50" y="1825"/>
                      <a:pt x="62" y="1813"/>
                      <a:pt x="62" y="1799"/>
                    </a:cubicBezTo>
                    <a:cubicBezTo>
                      <a:pt x="62" y="1785"/>
                      <a:pt x="50" y="1774"/>
                      <a:pt x="36" y="1774"/>
                    </a:cubicBezTo>
                    <a:close/>
                    <a:moveTo>
                      <a:pt x="101" y="2135"/>
                    </a:moveTo>
                    <a:cubicBezTo>
                      <a:pt x="101" y="2112"/>
                      <a:pt x="84" y="2096"/>
                      <a:pt x="62" y="2096"/>
                    </a:cubicBezTo>
                    <a:cubicBezTo>
                      <a:pt x="39" y="2096"/>
                      <a:pt x="22" y="2112"/>
                      <a:pt x="22" y="2135"/>
                    </a:cubicBezTo>
                    <a:cubicBezTo>
                      <a:pt x="22" y="2158"/>
                      <a:pt x="39" y="2175"/>
                      <a:pt x="62" y="2175"/>
                    </a:cubicBezTo>
                    <a:cubicBezTo>
                      <a:pt x="84" y="2175"/>
                      <a:pt x="101" y="2158"/>
                      <a:pt x="101" y="2135"/>
                    </a:cubicBezTo>
                    <a:close/>
                    <a:moveTo>
                      <a:pt x="186" y="2121"/>
                    </a:moveTo>
                    <a:cubicBezTo>
                      <a:pt x="175" y="2121"/>
                      <a:pt x="166" y="2130"/>
                      <a:pt x="166" y="2141"/>
                    </a:cubicBezTo>
                    <a:cubicBezTo>
                      <a:pt x="166" y="2153"/>
                      <a:pt x="175" y="2160"/>
                      <a:pt x="186" y="2160"/>
                    </a:cubicBezTo>
                    <a:cubicBezTo>
                      <a:pt x="197" y="2160"/>
                      <a:pt x="206" y="2153"/>
                      <a:pt x="206" y="2141"/>
                    </a:cubicBezTo>
                    <a:cubicBezTo>
                      <a:pt x="206" y="2130"/>
                      <a:pt x="197" y="2121"/>
                      <a:pt x="186" y="2121"/>
                    </a:cubicBezTo>
                    <a:close/>
                    <a:moveTo>
                      <a:pt x="304" y="2014"/>
                    </a:moveTo>
                    <a:cubicBezTo>
                      <a:pt x="298" y="2014"/>
                      <a:pt x="296" y="2019"/>
                      <a:pt x="296" y="2022"/>
                    </a:cubicBezTo>
                    <a:cubicBezTo>
                      <a:pt x="296" y="2025"/>
                      <a:pt x="302" y="2031"/>
                      <a:pt x="304" y="2031"/>
                    </a:cubicBezTo>
                    <a:cubicBezTo>
                      <a:pt x="310" y="2031"/>
                      <a:pt x="313" y="2025"/>
                      <a:pt x="313" y="2022"/>
                    </a:cubicBezTo>
                    <a:cubicBezTo>
                      <a:pt x="313" y="2019"/>
                      <a:pt x="309" y="2014"/>
                      <a:pt x="304" y="2014"/>
                    </a:cubicBezTo>
                    <a:close/>
                    <a:moveTo>
                      <a:pt x="445" y="2107"/>
                    </a:moveTo>
                    <a:cubicBezTo>
                      <a:pt x="426" y="2107"/>
                      <a:pt x="412" y="2122"/>
                      <a:pt x="412" y="2141"/>
                    </a:cubicBezTo>
                    <a:cubicBezTo>
                      <a:pt x="412" y="2161"/>
                      <a:pt x="425" y="2175"/>
                      <a:pt x="445" y="2175"/>
                    </a:cubicBezTo>
                    <a:cubicBezTo>
                      <a:pt x="464" y="2175"/>
                      <a:pt x="479" y="2161"/>
                      <a:pt x="479" y="2141"/>
                    </a:cubicBezTo>
                    <a:cubicBezTo>
                      <a:pt x="479" y="2122"/>
                      <a:pt x="462" y="2107"/>
                      <a:pt x="445" y="2107"/>
                    </a:cubicBezTo>
                    <a:close/>
                    <a:moveTo>
                      <a:pt x="654" y="2175"/>
                    </a:moveTo>
                    <a:cubicBezTo>
                      <a:pt x="666" y="2175"/>
                      <a:pt x="674" y="2166"/>
                      <a:pt x="674" y="2155"/>
                    </a:cubicBezTo>
                    <a:cubicBezTo>
                      <a:pt x="674" y="2143"/>
                      <a:pt x="665" y="2135"/>
                      <a:pt x="654" y="2135"/>
                    </a:cubicBezTo>
                    <a:cubicBezTo>
                      <a:pt x="642" y="2135"/>
                      <a:pt x="635" y="2143"/>
                      <a:pt x="635" y="2155"/>
                    </a:cubicBezTo>
                    <a:cubicBezTo>
                      <a:pt x="635" y="2163"/>
                      <a:pt x="646" y="2175"/>
                      <a:pt x="654" y="2175"/>
                    </a:cubicBezTo>
                    <a:close/>
                    <a:moveTo>
                      <a:pt x="558" y="2158"/>
                    </a:moveTo>
                    <a:cubicBezTo>
                      <a:pt x="552" y="2158"/>
                      <a:pt x="550" y="2160"/>
                      <a:pt x="550" y="2166"/>
                    </a:cubicBezTo>
                    <a:cubicBezTo>
                      <a:pt x="550" y="2172"/>
                      <a:pt x="553" y="2175"/>
                      <a:pt x="558" y="2175"/>
                    </a:cubicBezTo>
                    <a:cubicBezTo>
                      <a:pt x="564" y="2175"/>
                      <a:pt x="567" y="2172"/>
                      <a:pt x="567" y="2166"/>
                    </a:cubicBezTo>
                    <a:cubicBezTo>
                      <a:pt x="567" y="2160"/>
                      <a:pt x="563" y="2158"/>
                      <a:pt x="558" y="2158"/>
                    </a:cubicBezTo>
                    <a:close/>
                    <a:moveTo>
                      <a:pt x="640" y="2022"/>
                    </a:moveTo>
                    <a:cubicBezTo>
                      <a:pt x="634" y="2022"/>
                      <a:pt x="629" y="2028"/>
                      <a:pt x="629" y="2033"/>
                    </a:cubicBezTo>
                    <a:cubicBezTo>
                      <a:pt x="629" y="2039"/>
                      <a:pt x="635" y="2045"/>
                      <a:pt x="640" y="2045"/>
                    </a:cubicBezTo>
                    <a:cubicBezTo>
                      <a:pt x="646" y="2045"/>
                      <a:pt x="651" y="2039"/>
                      <a:pt x="651" y="2033"/>
                    </a:cubicBezTo>
                    <a:cubicBezTo>
                      <a:pt x="651" y="2025"/>
                      <a:pt x="645" y="2022"/>
                      <a:pt x="640" y="2022"/>
                    </a:cubicBezTo>
                    <a:close/>
                    <a:moveTo>
                      <a:pt x="1986" y="31"/>
                    </a:moveTo>
                    <a:cubicBezTo>
                      <a:pt x="1972" y="31"/>
                      <a:pt x="1964" y="42"/>
                      <a:pt x="1964" y="53"/>
                    </a:cubicBezTo>
                    <a:cubicBezTo>
                      <a:pt x="1964" y="68"/>
                      <a:pt x="1974" y="76"/>
                      <a:pt x="1986" y="76"/>
                    </a:cubicBezTo>
                    <a:cubicBezTo>
                      <a:pt x="1997" y="76"/>
                      <a:pt x="2009" y="64"/>
                      <a:pt x="2009" y="53"/>
                    </a:cubicBezTo>
                    <a:cubicBezTo>
                      <a:pt x="2009" y="41"/>
                      <a:pt x="2000" y="31"/>
                      <a:pt x="1986" y="31"/>
                    </a:cubicBezTo>
                    <a:close/>
                    <a:moveTo>
                      <a:pt x="1958" y="1047"/>
                    </a:moveTo>
                    <a:cubicBezTo>
                      <a:pt x="1944" y="1047"/>
                      <a:pt x="1933" y="1058"/>
                      <a:pt x="1933" y="1072"/>
                    </a:cubicBezTo>
                    <a:cubicBezTo>
                      <a:pt x="1933" y="1086"/>
                      <a:pt x="1944" y="1098"/>
                      <a:pt x="1958" y="1098"/>
                    </a:cubicBezTo>
                    <a:cubicBezTo>
                      <a:pt x="1972" y="1098"/>
                      <a:pt x="1983" y="1086"/>
                      <a:pt x="1983" y="1072"/>
                    </a:cubicBezTo>
                    <a:cubicBezTo>
                      <a:pt x="1986" y="1058"/>
                      <a:pt x="1975" y="1047"/>
                      <a:pt x="1958" y="1047"/>
                    </a:cubicBezTo>
                    <a:close/>
                    <a:moveTo>
                      <a:pt x="2556" y="1655"/>
                    </a:moveTo>
                    <a:cubicBezTo>
                      <a:pt x="2556" y="1669"/>
                      <a:pt x="2568" y="1684"/>
                      <a:pt x="2585" y="1684"/>
                    </a:cubicBezTo>
                    <a:cubicBezTo>
                      <a:pt x="2599" y="1684"/>
                      <a:pt x="2613" y="1672"/>
                      <a:pt x="2613" y="1655"/>
                    </a:cubicBezTo>
                    <a:cubicBezTo>
                      <a:pt x="2613" y="1641"/>
                      <a:pt x="2602" y="1627"/>
                      <a:pt x="2585" y="1627"/>
                    </a:cubicBezTo>
                    <a:cubicBezTo>
                      <a:pt x="2570" y="1630"/>
                      <a:pt x="2556" y="1641"/>
                      <a:pt x="2556" y="1655"/>
                    </a:cubicBezTo>
                    <a:close/>
                    <a:moveTo>
                      <a:pt x="2489" y="1923"/>
                    </a:moveTo>
                    <a:cubicBezTo>
                      <a:pt x="2489" y="1957"/>
                      <a:pt x="2517" y="1985"/>
                      <a:pt x="2551" y="1985"/>
                    </a:cubicBezTo>
                    <a:cubicBezTo>
                      <a:pt x="2585" y="1985"/>
                      <a:pt x="2613" y="1957"/>
                      <a:pt x="2613" y="1923"/>
                    </a:cubicBezTo>
                    <a:cubicBezTo>
                      <a:pt x="2613" y="1890"/>
                      <a:pt x="2585" y="1861"/>
                      <a:pt x="2551" y="1861"/>
                    </a:cubicBezTo>
                    <a:cubicBezTo>
                      <a:pt x="2517" y="1861"/>
                      <a:pt x="2489" y="1887"/>
                      <a:pt x="2489" y="1923"/>
                    </a:cubicBezTo>
                    <a:close/>
                    <a:moveTo>
                      <a:pt x="2486" y="2033"/>
                    </a:moveTo>
                    <a:cubicBezTo>
                      <a:pt x="2477" y="2033"/>
                      <a:pt x="2472" y="2040"/>
                      <a:pt x="2472" y="2048"/>
                    </a:cubicBezTo>
                    <a:cubicBezTo>
                      <a:pt x="2472" y="2057"/>
                      <a:pt x="2477" y="2062"/>
                      <a:pt x="2486" y="2062"/>
                    </a:cubicBezTo>
                    <a:cubicBezTo>
                      <a:pt x="2494" y="2062"/>
                      <a:pt x="2500" y="2057"/>
                      <a:pt x="2500" y="2048"/>
                    </a:cubicBezTo>
                    <a:cubicBezTo>
                      <a:pt x="2500" y="2040"/>
                      <a:pt x="2494" y="2033"/>
                      <a:pt x="2486" y="2033"/>
                    </a:cubicBezTo>
                    <a:close/>
                    <a:moveTo>
                      <a:pt x="2412" y="2033"/>
                    </a:moveTo>
                    <a:cubicBezTo>
                      <a:pt x="2389" y="2033"/>
                      <a:pt x="2373" y="2050"/>
                      <a:pt x="2373" y="2073"/>
                    </a:cubicBezTo>
                    <a:cubicBezTo>
                      <a:pt x="2373" y="2096"/>
                      <a:pt x="2389" y="2112"/>
                      <a:pt x="2412" y="2112"/>
                    </a:cubicBezTo>
                    <a:cubicBezTo>
                      <a:pt x="2434" y="2112"/>
                      <a:pt x="2452" y="2096"/>
                      <a:pt x="2452" y="2073"/>
                    </a:cubicBezTo>
                    <a:cubicBezTo>
                      <a:pt x="2452" y="2050"/>
                      <a:pt x="2434" y="2033"/>
                      <a:pt x="2412" y="2033"/>
                    </a:cubicBezTo>
                    <a:close/>
                    <a:moveTo>
                      <a:pt x="2500" y="2079"/>
                    </a:moveTo>
                    <a:cubicBezTo>
                      <a:pt x="2500" y="2110"/>
                      <a:pt x="2525" y="2135"/>
                      <a:pt x="2556" y="2135"/>
                    </a:cubicBezTo>
                    <a:cubicBezTo>
                      <a:pt x="2587" y="2135"/>
                      <a:pt x="2613" y="2110"/>
                      <a:pt x="2613" y="2079"/>
                    </a:cubicBezTo>
                    <a:cubicBezTo>
                      <a:pt x="2613" y="2048"/>
                      <a:pt x="2587" y="2022"/>
                      <a:pt x="2556" y="2022"/>
                    </a:cubicBezTo>
                    <a:cubicBezTo>
                      <a:pt x="2525" y="2022"/>
                      <a:pt x="2500" y="2048"/>
                      <a:pt x="2500" y="2079"/>
                    </a:cubicBezTo>
                    <a:close/>
                    <a:moveTo>
                      <a:pt x="2511" y="2138"/>
                    </a:moveTo>
                    <a:cubicBezTo>
                      <a:pt x="2500" y="2138"/>
                      <a:pt x="2494" y="2146"/>
                      <a:pt x="2494" y="2158"/>
                    </a:cubicBezTo>
                    <a:cubicBezTo>
                      <a:pt x="2494" y="2169"/>
                      <a:pt x="2503" y="2177"/>
                      <a:pt x="2511" y="2177"/>
                    </a:cubicBezTo>
                    <a:cubicBezTo>
                      <a:pt x="2523" y="2177"/>
                      <a:pt x="2528" y="2169"/>
                      <a:pt x="2528" y="2158"/>
                    </a:cubicBezTo>
                    <a:cubicBezTo>
                      <a:pt x="2528" y="2146"/>
                      <a:pt x="2520" y="2138"/>
                      <a:pt x="2511" y="2138"/>
                    </a:cubicBezTo>
                    <a:close/>
                    <a:moveTo>
                      <a:pt x="1258" y="1133"/>
                    </a:moveTo>
                    <a:cubicBezTo>
                      <a:pt x="1201" y="1133"/>
                      <a:pt x="1157" y="1179"/>
                      <a:pt x="1157" y="1235"/>
                    </a:cubicBezTo>
                    <a:cubicBezTo>
                      <a:pt x="1157" y="1292"/>
                      <a:pt x="1201" y="1336"/>
                      <a:pt x="1258" y="1336"/>
                    </a:cubicBezTo>
                    <a:cubicBezTo>
                      <a:pt x="1314" y="1336"/>
                      <a:pt x="1360" y="1292"/>
                      <a:pt x="1360" y="1235"/>
                    </a:cubicBezTo>
                    <a:cubicBezTo>
                      <a:pt x="1360" y="1179"/>
                      <a:pt x="1314" y="1133"/>
                      <a:pt x="1258" y="1133"/>
                    </a:cubicBezTo>
                    <a:close/>
                    <a:moveTo>
                      <a:pt x="1213" y="1794"/>
                    </a:moveTo>
                    <a:cubicBezTo>
                      <a:pt x="1156" y="1794"/>
                      <a:pt x="1111" y="1839"/>
                      <a:pt x="1111" y="1895"/>
                    </a:cubicBezTo>
                    <a:cubicBezTo>
                      <a:pt x="1111" y="1952"/>
                      <a:pt x="1156" y="1997"/>
                      <a:pt x="1213" y="1997"/>
                    </a:cubicBezTo>
                    <a:cubicBezTo>
                      <a:pt x="1269" y="1997"/>
                      <a:pt x="1315" y="1952"/>
                      <a:pt x="1315" y="1895"/>
                    </a:cubicBezTo>
                    <a:cubicBezTo>
                      <a:pt x="1315" y="1839"/>
                      <a:pt x="1269" y="1794"/>
                      <a:pt x="1213" y="1794"/>
                    </a:cubicBezTo>
                    <a:close/>
                    <a:moveTo>
                      <a:pt x="1284" y="2005"/>
                    </a:moveTo>
                    <a:cubicBezTo>
                      <a:pt x="1238" y="2005"/>
                      <a:pt x="1199" y="2042"/>
                      <a:pt x="1199" y="2090"/>
                    </a:cubicBezTo>
                    <a:cubicBezTo>
                      <a:pt x="1199" y="2138"/>
                      <a:pt x="1236" y="2175"/>
                      <a:pt x="1284" y="2175"/>
                    </a:cubicBezTo>
                    <a:cubicBezTo>
                      <a:pt x="1332" y="2175"/>
                      <a:pt x="1368" y="2138"/>
                      <a:pt x="1368" y="2090"/>
                    </a:cubicBezTo>
                    <a:cubicBezTo>
                      <a:pt x="1368" y="2042"/>
                      <a:pt x="1332" y="2005"/>
                      <a:pt x="1284" y="2005"/>
                    </a:cubicBezTo>
                    <a:close/>
                    <a:moveTo>
                      <a:pt x="1396" y="561"/>
                    </a:moveTo>
                    <a:cubicBezTo>
                      <a:pt x="1396" y="527"/>
                      <a:pt x="1368" y="499"/>
                      <a:pt x="1337" y="499"/>
                    </a:cubicBezTo>
                    <a:cubicBezTo>
                      <a:pt x="1303" y="499"/>
                      <a:pt x="1278" y="527"/>
                      <a:pt x="1278" y="561"/>
                    </a:cubicBezTo>
                    <a:cubicBezTo>
                      <a:pt x="1278" y="594"/>
                      <a:pt x="1306" y="623"/>
                      <a:pt x="1337" y="623"/>
                    </a:cubicBezTo>
                    <a:cubicBezTo>
                      <a:pt x="1368" y="623"/>
                      <a:pt x="1396" y="594"/>
                      <a:pt x="1396" y="561"/>
                    </a:cubicBezTo>
                    <a:close/>
                    <a:moveTo>
                      <a:pt x="1574" y="1588"/>
                    </a:moveTo>
                    <a:cubicBezTo>
                      <a:pt x="1574" y="1555"/>
                      <a:pt x="1546" y="1525"/>
                      <a:pt x="1515" y="1525"/>
                    </a:cubicBezTo>
                    <a:cubicBezTo>
                      <a:pt x="1481" y="1525"/>
                      <a:pt x="1456" y="1555"/>
                      <a:pt x="1456" y="1588"/>
                    </a:cubicBezTo>
                    <a:cubicBezTo>
                      <a:pt x="1456" y="1622"/>
                      <a:pt x="1484" y="1650"/>
                      <a:pt x="1515" y="1650"/>
                    </a:cubicBezTo>
                    <a:cubicBezTo>
                      <a:pt x="1546" y="1650"/>
                      <a:pt x="1574" y="1622"/>
                      <a:pt x="1574" y="1588"/>
                    </a:cubicBezTo>
                    <a:close/>
                    <a:moveTo>
                      <a:pt x="1275" y="1647"/>
                    </a:moveTo>
                    <a:cubicBezTo>
                      <a:pt x="1275" y="1613"/>
                      <a:pt x="1247" y="1585"/>
                      <a:pt x="1216" y="1585"/>
                    </a:cubicBezTo>
                    <a:cubicBezTo>
                      <a:pt x="1185" y="1585"/>
                      <a:pt x="1157" y="1613"/>
                      <a:pt x="1157" y="1647"/>
                    </a:cubicBezTo>
                    <a:cubicBezTo>
                      <a:pt x="1157" y="1681"/>
                      <a:pt x="1185" y="1709"/>
                      <a:pt x="1216" y="1709"/>
                    </a:cubicBezTo>
                    <a:cubicBezTo>
                      <a:pt x="1247" y="1709"/>
                      <a:pt x="1275" y="1681"/>
                      <a:pt x="1275" y="1647"/>
                    </a:cubicBezTo>
                    <a:close/>
                    <a:moveTo>
                      <a:pt x="1566" y="2087"/>
                    </a:moveTo>
                    <a:cubicBezTo>
                      <a:pt x="1566" y="2053"/>
                      <a:pt x="1538" y="2025"/>
                      <a:pt x="1507" y="2025"/>
                    </a:cubicBezTo>
                    <a:cubicBezTo>
                      <a:pt x="1473" y="2025"/>
                      <a:pt x="1447" y="2053"/>
                      <a:pt x="1447" y="2087"/>
                    </a:cubicBezTo>
                    <a:cubicBezTo>
                      <a:pt x="1447" y="2121"/>
                      <a:pt x="1476" y="2149"/>
                      <a:pt x="1507" y="2149"/>
                    </a:cubicBezTo>
                    <a:cubicBezTo>
                      <a:pt x="1538" y="2146"/>
                      <a:pt x="1566" y="2121"/>
                      <a:pt x="1566" y="2087"/>
                    </a:cubicBezTo>
                    <a:close/>
                    <a:moveTo>
                      <a:pt x="1047" y="925"/>
                    </a:moveTo>
                    <a:cubicBezTo>
                      <a:pt x="1007" y="925"/>
                      <a:pt x="973" y="959"/>
                      <a:pt x="973" y="999"/>
                    </a:cubicBezTo>
                    <a:cubicBezTo>
                      <a:pt x="973" y="1038"/>
                      <a:pt x="1007" y="1072"/>
                      <a:pt x="1047" y="1072"/>
                    </a:cubicBezTo>
                    <a:cubicBezTo>
                      <a:pt x="1086" y="1072"/>
                      <a:pt x="1120" y="1038"/>
                      <a:pt x="1120" y="999"/>
                    </a:cubicBezTo>
                    <a:cubicBezTo>
                      <a:pt x="1120" y="956"/>
                      <a:pt x="1086" y="925"/>
                      <a:pt x="1047" y="925"/>
                    </a:cubicBezTo>
                    <a:close/>
                    <a:moveTo>
                      <a:pt x="1111" y="1089"/>
                    </a:moveTo>
                    <a:cubicBezTo>
                      <a:pt x="1079" y="1089"/>
                      <a:pt x="1055" y="1114"/>
                      <a:pt x="1055" y="1145"/>
                    </a:cubicBezTo>
                    <a:cubicBezTo>
                      <a:pt x="1055" y="1177"/>
                      <a:pt x="1079" y="1201"/>
                      <a:pt x="1111" y="1201"/>
                    </a:cubicBezTo>
                    <a:cubicBezTo>
                      <a:pt x="1142" y="1201"/>
                      <a:pt x="1168" y="1177"/>
                      <a:pt x="1168" y="1145"/>
                    </a:cubicBezTo>
                    <a:cubicBezTo>
                      <a:pt x="1168" y="1114"/>
                      <a:pt x="1142" y="1089"/>
                      <a:pt x="1111" y="1089"/>
                    </a:cubicBezTo>
                    <a:close/>
                    <a:moveTo>
                      <a:pt x="1123" y="1280"/>
                    </a:moveTo>
                    <a:cubicBezTo>
                      <a:pt x="1095" y="1280"/>
                      <a:pt x="1072" y="1303"/>
                      <a:pt x="1072" y="1334"/>
                    </a:cubicBezTo>
                    <a:cubicBezTo>
                      <a:pt x="1072" y="1365"/>
                      <a:pt x="1095" y="1387"/>
                      <a:pt x="1123" y="1387"/>
                    </a:cubicBezTo>
                    <a:cubicBezTo>
                      <a:pt x="1151" y="1387"/>
                      <a:pt x="1174" y="1365"/>
                      <a:pt x="1174" y="1334"/>
                    </a:cubicBezTo>
                    <a:cubicBezTo>
                      <a:pt x="1174" y="1303"/>
                      <a:pt x="1151" y="1280"/>
                      <a:pt x="1123" y="1280"/>
                    </a:cubicBezTo>
                    <a:close/>
                    <a:moveTo>
                      <a:pt x="1258" y="875"/>
                    </a:moveTo>
                    <a:cubicBezTo>
                      <a:pt x="1188" y="875"/>
                      <a:pt x="1131" y="931"/>
                      <a:pt x="1131" y="1002"/>
                    </a:cubicBezTo>
                    <a:cubicBezTo>
                      <a:pt x="1131" y="1072"/>
                      <a:pt x="1187" y="1128"/>
                      <a:pt x="1258" y="1128"/>
                    </a:cubicBezTo>
                    <a:cubicBezTo>
                      <a:pt x="1328" y="1128"/>
                      <a:pt x="1385" y="1072"/>
                      <a:pt x="1385" y="1002"/>
                    </a:cubicBezTo>
                    <a:cubicBezTo>
                      <a:pt x="1382" y="934"/>
                      <a:pt x="1326" y="875"/>
                      <a:pt x="1258" y="875"/>
                    </a:cubicBezTo>
                    <a:close/>
                    <a:moveTo>
                      <a:pt x="1021" y="1613"/>
                    </a:moveTo>
                    <a:cubicBezTo>
                      <a:pt x="993" y="1613"/>
                      <a:pt x="973" y="1636"/>
                      <a:pt x="973" y="1661"/>
                    </a:cubicBezTo>
                    <a:cubicBezTo>
                      <a:pt x="973" y="1686"/>
                      <a:pt x="995" y="1709"/>
                      <a:pt x="1021" y="1709"/>
                    </a:cubicBezTo>
                    <a:cubicBezTo>
                      <a:pt x="1046" y="1709"/>
                      <a:pt x="1069" y="1686"/>
                      <a:pt x="1069" y="1661"/>
                    </a:cubicBezTo>
                    <a:cubicBezTo>
                      <a:pt x="1069" y="1636"/>
                      <a:pt x="1049" y="1613"/>
                      <a:pt x="1021" y="1613"/>
                    </a:cubicBezTo>
                    <a:close/>
                    <a:moveTo>
                      <a:pt x="1069" y="1393"/>
                    </a:moveTo>
                    <a:cubicBezTo>
                      <a:pt x="1016" y="1393"/>
                      <a:pt x="970" y="1439"/>
                      <a:pt x="970" y="1492"/>
                    </a:cubicBezTo>
                    <a:cubicBezTo>
                      <a:pt x="970" y="1546"/>
                      <a:pt x="1015" y="1590"/>
                      <a:pt x="1069" y="1590"/>
                    </a:cubicBezTo>
                    <a:cubicBezTo>
                      <a:pt x="1122" y="1590"/>
                      <a:pt x="1168" y="1546"/>
                      <a:pt x="1168" y="1492"/>
                    </a:cubicBezTo>
                    <a:cubicBezTo>
                      <a:pt x="1168" y="1439"/>
                      <a:pt x="1126" y="1393"/>
                      <a:pt x="1069" y="1393"/>
                    </a:cubicBezTo>
                    <a:close/>
                    <a:moveTo>
                      <a:pt x="1337" y="1410"/>
                    </a:moveTo>
                    <a:cubicBezTo>
                      <a:pt x="1286" y="1410"/>
                      <a:pt x="1244" y="1452"/>
                      <a:pt x="1244" y="1503"/>
                    </a:cubicBezTo>
                    <a:cubicBezTo>
                      <a:pt x="1244" y="1554"/>
                      <a:pt x="1286" y="1596"/>
                      <a:pt x="1337" y="1596"/>
                    </a:cubicBezTo>
                    <a:cubicBezTo>
                      <a:pt x="1388" y="1596"/>
                      <a:pt x="1430" y="1554"/>
                      <a:pt x="1430" y="1503"/>
                    </a:cubicBezTo>
                    <a:cubicBezTo>
                      <a:pt x="1430" y="1452"/>
                      <a:pt x="1388" y="1410"/>
                      <a:pt x="1337" y="1410"/>
                    </a:cubicBezTo>
                    <a:close/>
                    <a:moveTo>
                      <a:pt x="1391" y="1672"/>
                    </a:moveTo>
                    <a:cubicBezTo>
                      <a:pt x="1360" y="1672"/>
                      <a:pt x="1337" y="1698"/>
                      <a:pt x="1337" y="1726"/>
                    </a:cubicBezTo>
                    <a:cubicBezTo>
                      <a:pt x="1337" y="1754"/>
                      <a:pt x="1363" y="1779"/>
                      <a:pt x="1391" y="1779"/>
                    </a:cubicBezTo>
                    <a:cubicBezTo>
                      <a:pt x="1422" y="1779"/>
                      <a:pt x="1444" y="1754"/>
                      <a:pt x="1444" y="1726"/>
                    </a:cubicBezTo>
                    <a:cubicBezTo>
                      <a:pt x="1444" y="1698"/>
                      <a:pt x="1419" y="1672"/>
                      <a:pt x="1391" y="1672"/>
                    </a:cubicBezTo>
                    <a:close/>
                    <a:moveTo>
                      <a:pt x="973" y="1794"/>
                    </a:moveTo>
                    <a:cubicBezTo>
                      <a:pt x="973" y="1825"/>
                      <a:pt x="999" y="1847"/>
                      <a:pt x="1027" y="1847"/>
                    </a:cubicBezTo>
                    <a:cubicBezTo>
                      <a:pt x="1055" y="1847"/>
                      <a:pt x="1080" y="1822"/>
                      <a:pt x="1080" y="1794"/>
                    </a:cubicBezTo>
                    <a:cubicBezTo>
                      <a:pt x="1080" y="1763"/>
                      <a:pt x="1055" y="1740"/>
                      <a:pt x="1027" y="1740"/>
                    </a:cubicBezTo>
                    <a:cubicBezTo>
                      <a:pt x="999" y="1740"/>
                      <a:pt x="973" y="1763"/>
                      <a:pt x="973" y="1794"/>
                    </a:cubicBezTo>
                    <a:close/>
                    <a:moveTo>
                      <a:pt x="1032" y="1926"/>
                    </a:moveTo>
                    <a:cubicBezTo>
                      <a:pt x="998" y="1926"/>
                      <a:pt x="968" y="1954"/>
                      <a:pt x="968" y="1991"/>
                    </a:cubicBezTo>
                    <a:cubicBezTo>
                      <a:pt x="968" y="2028"/>
                      <a:pt x="996" y="2056"/>
                      <a:pt x="1032" y="2056"/>
                    </a:cubicBezTo>
                    <a:cubicBezTo>
                      <a:pt x="1066" y="2056"/>
                      <a:pt x="1097" y="2028"/>
                      <a:pt x="1097" y="1991"/>
                    </a:cubicBezTo>
                    <a:cubicBezTo>
                      <a:pt x="1097" y="1954"/>
                      <a:pt x="1065" y="1926"/>
                      <a:pt x="1032" y="1926"/>
                    </a:cubicBezTo>
                    <a:close/>
                    <a:moveTo>
                      <a:pt x="1416" y="152"/>
                    </a:moveTo>
                    <a:cubicBezTo>
                      <a:pt x="1416" y="197"/>
                      <a:pt x="1453" y="237"/>
                      <a:pt x="1501" y="237"/>
                    </a:cubicBezTo>
                    <a:cubicBezTo>
                      <a:pt x="1549" y="237"/>
                      <a:pt x="1586" y="200"/>
                      <a:pt x="1586" y="152"/>
                    </a:cubicBezTo>
                    <a:cubicBezTo>
                      <a:pt x="1586" y="104"/>
                      <a:pt x="1549" y="68"/>
                      <a:pt x="1501" y="68"/>
                    </a:cubicBezTo>
                    <a:cubicBezTo>
                      <a:pt x="1453" y="68"/>
                      <a:pt x="1416" y="107"/>
                      <a:pt x="1416" y="152"/>
                    </a:cubicBezTo>
                    <a:close/>
                    <a:moveTo>
                      <a:pt x="1591" y="161"/>
                    </a:moveTo>
                    <a:cubicBezTo>
                      <a:pt x="1591" y="183"/>
                      <a:pt x="1608" y="200"/>
                      <a:pt x="1631" y="200"/>
                    </a:cubicBezTo>
                    <a:cubicBezTo>
                      <a:pt x="1653" y="200"/>
                      <a:pt x="1670" y="183"/>
                      <a:pt x="1670" y="161"/>
                    </a:cubicBezTo>
                    <a:cubicBezTo>
                      <a:pt x="1670" y="138"/>
                      <a:pt x="1653" y="121"/>
                      <a:pt x="1631" y="121"/>
                    </a:cubicBezTo>
                    <a:cubicBezTo>
                      <a:pt x="1608" y="121"/>
                      <a:pt x="1591" y="138"/>
                      <a:pt x="1591" y="161"/>
                    </a:cubicBezTo>
                    <a:close/>
                    <a:moveTo>
                      <a:pt x="1171" y="590"/>
                    </a:moveTo>
                    <a:cubicBezTo>
                      <a:pt x="1227" y="590"/>
                      <a:pt x="1272" y="544"/>
                      <a:pt x="1272" y="488"/>
                    </a:cubicBezTo>
                    <a:cubicBezTo>
                      <a:pt x="1272" y="432"/>
                      <a:pt x="1227" y="386"/>
                      <a:pt x="1171" y="386"/>
                    </a:cubicBezTo>
                    <a:cubicBezTo>
                      <a:pt x="1114" y="386"/>
                      <a:pt x="1069" y="432"/>
                      <a:pt x="1069" y="488"/>
                    </a:cubicBezTo>
                    <a:cubicBezTo>
                      <a:pt x="1069" y="544"/>
                      <a:pt x="1114" y="590"/>
                      <a:pt x="1171" y="590"/>
                    </a:cubicBezTo>
                    <a:close/>
                    <a:moveTo>
                      <a:pt x="1301" y="341"/>
                    </a:moveTo>
                    <a:cubicBezTo>
                      <a:pt x="1357" y="341"/>
                      <a:pt x="1402" y="296"/>
                      <a:pt x="1402" y="240"/>
                    </a:cubicBezTo>
                    <a:cubicBezTo>
                      <a:pt x="1402" y="183"/>
                      <a:pt x="1357" y="138"/>
                      <a:pt x="1301" y="138"/>
                    </a:cubicBezTo>
                    <a:cubicBezTo>
                      <a:pt x="1244" y="138"/>
                      <a:pt x="1199" y="183"/>
                      <a:pt x="1199" y="240"/>
                    </a:cubicBezTo>
                    <a:cubicBezTo>
                      <a:pt x="1199" y="296"/>
                      <a:pt x="1244" y="341"/>
                      <a:pt x="1301" y="341"/>
                    </a:cubicBezTo>
                    <a:close/>
                    <a:moveTo>
                      <a:pt x="1120" y="344"/>
                    </a:moveTo>
                    <a:cubicBezTo>
                      <a:pt x="1120" y="327"/>
                      <a:pt x="1106" y="310"/>
                      <a:pt x="1086" y="310"/>
                    </a:cubicBezTo>
                    <a:cubicBezTo>
                      <a:pt x="1069" y="310"/>
                      <a:pt x="1052" y="324"/>
                      <a:pt x="1052" y="344"/>
                    </a:cubicBezTo>
                    <a:cubicBezTo>
                      <a:pt x="1052" y="364"/>
                      <a:pt x="1066" y="378"/>
                      <a:pt x="1086" y="378"/>
                    </a:cubicBezTo>
                    <a:cubicBezTo>
                      <a:pt x="1106" y="378"/>
                      <a:pt x="1120" y="364"/>
                      <a:pt x="1120" y="344"/>
                    </a:cubicBezTo>
                    <a:close/>
                    <a:moveTo>
                      <a:pt x="1165" y="353"/>
                    </a:moveTo>
                    <a:cubicBezTo>
                      <a:pt x="1187" y="353"/>
                      <a:pt x="1205" y="335"/>
                      <a:pt x="1205" y="313"/>
                    </a:cubicBezTo>
                    <a:cubicBezTo>
                      <a:pt x="1205" y="290"/>
                      <a:pt x="1187" y="274"/>
                      <a:pt x="1165" y="274"/>
                    </a:cubicBezTo>
                    <a:cubicBezTo>
                      <a:pt x="1142" y="274"/>
                      <a:pt x="1126" y="291"/>
                      <a:pt x="1126" y="313"/>
                    </a:cubicBezTo>
                    <a:cubicBezTo>
                      <a:pt x="1126" y="333"/>
                      <a:pt x="1142" y="353"/>
                      <a:pt x="1165" y="353"/>
                    </a:cubicBezTo>
                    <a:close/>
                    <a:moveTo>
                      <a:pt x="1134" y="254"/>
                    </a:moveTo>
                    <a:cubicBezTo>
                      <a:pt x="1151" y="254"/>
                      <a:pt x="1165" y="240"/>
                      <a:pt x="1165" y="223"/>
                    </a:cubicBezTo>
                    <a:cubicBezTo>
                      <a:pt x="1165" y="206"/>
                      <a:pt x="1151" y="192"/>
                      <a:pt x="1134" y="192"/>
                    </a:cubicBezTo>
                    <a:cubicBezTo>
                      <a:pt x="1117" y="192"/>
                      <a:pt x="1103" y="206"/>
                      <a:pt x="1103" y="223"/>
                    </a:cubicBezTo>
                    <a:cubicBezTo>
                      <a:pt x="1103" y="240"/>
                      <a:pt x="1117" y="254"/>
                      <a:pt x="1134" y="254"/>
                    </a:cubicBezTo>
                    <a:close/>
                    <a:moveTo>
                      <a:pt x="1518" y="262"/>
                    </a:moveTo>
                    <a:cubicBezTo>
                      <a:pt x="1461" y="262"/>
                      <a:pt x="1419" y="307"/>
                      <a:pt x="1419" y="364"/>
                    </a:cubicBezTo>
                    <a:cubicBezTo>
                      <a:pt x="1419" y="420"/>
                      <a:pt x="1464" y="465"/>
                      <a:pt x="1518" y="465"/>
                    </a:cubicBezTo>
                    <a:cubicBezTo>
                      <a:pt x="1571" y="465"/>
                      <a:pt x="1617" y="420"/>
                      <a:pt x="1617" y="364"/>
                    </a:cubicBezTo>
                    <a:cubicBezTo>
                      <a:pt x="1617" y="307"/>
                      <a:pt x="1574" y="262"/>
                      <a:pt x="1518" y="262"/>
                    </a:cubicBezTo>
                    <a:close/>
                    <a:moveTo>
                      <a:pt x="1639" y="209"/>
                    </a:moveTo>
                    <a:cubicBezTo>
                      <a:pt x="1622" y="209"/>
                      <a:pt x="1608" y="223"/>
                      <a:pt x="1608" y="240"/>
                    </a:cubicBezTo>
                    <a:cubicBezTo>
                      <a:pt x="1608" y="257"/>
                      <a:pt x="1622" y="271"/>
                      <a:pt x="1639" y="271"/>
                    </a:cubicBezTo>
                    <a:cubicBezTo>
                      <a:pt x="1656" y="271"/>
                      <a:pt x="1670" y="257"/>
                      <a:pt x="1670" y="240"/>
                    </a:cubicBezTo>
                    <a:cubicBezTo>
                      <a:pt x="1670" y="223"/>
                      <a:pt x="1656" y="209"/>
                      <a:pt x="1639" y="209"/>
                    </a:cubicBezTo>
                    <a:close/>
                    <a:moveTo>
                      <a:pt x="1334" y="378"/>
                    </a:moveTo>
                    <a:cubicBezTo>
                      <a:pt x="1314" y="378"/>
                      <a:pt x="1301" y="395"/>
                      <a:pt x="1301" y="412"/>
                    </a:cubicBezTo>
                    <a:cubicBezTo>
                      <a:pt x="1301" y="429"/>
                      <a:pt x="1314" y="446"/>
                      <a:pt x="1334" y="446"/>
                    </a:cubicBezTo>
                    <a:cubicBezTo>
                      <a:pt x="1353" y="446"/>
                      <a:pt x="1368" y="429"/>
                      <a:pt x="1368" y="412"/>
                    </a:cubicBezTo>
                    <a:cubicBezTo>
                      <a:pt x="1368" y="395"/>
                      <a:pt x="1353" y="378"/>
                      <a:pt x="1334" y="378"/>
                    </a:cubicBezTo>
                    <a:close/>
                    <a:moveTo>
                      <a:pt x="1515" y="497"/>
                    </a:moveTo>
                    <a:cubicBezTo>
                      <a:pt x="1461" y="497"/>
                      <a:pt x="1416" y="541"/>
                      <a:pt x="1416" y="595"/>
                    </a:cubicBezTo>
                    <a:cubicBezTo>
                      <a:pt x="1416" y="648"/>
                      <a:pt x="1461" y="694"/>
                      <a:pt x="1515" y="694"/>
                    </a:cubicBezTo>
                    <a:cubicBezTo>
                      <a:pt x="1569" y="694"/>
                      <a:pt x="1614" y="648"/>
                      <a:pt x="1614" y="595"/>
                    </a:cubicBezTo>
                    <a:cubicBezTo>
                      <a:pt x="1614" y="541"/>
                      <a:pt x="1569" y="497"/>
                      <a:pt x="1515" y="497"/>
                    </a:cubicBezTo>
                    <a:close/>
                    <a:moveTo>
                      <a:pt x="1275" y="669"/>
                    </a:moveTo>
                    <a:cubicBezTo>
                      <a:pt x="1255" y="669"/>
                      <a:pt x="1241" y="685"/>
                      <a:pt x="1241" y="705"/>
                    </a:cubicBezTo>
                    <a:cubicBezTo>
                      <a:pt x="1241" y="724"/>
                      <a:pt x="1258" y="742"/>
                      <a:pt x="1275" y="742"/>
                    </a:cubicBezTo>
                    <a:cubicBezTo>
                      <a:pt x="1295" y="742"/>
                      <a:pt x="1309" y="724"/>
                      <a:pt x="1309" y="705"/>
                    </a:cubicBezTo>
                    <a:cubicBezTo>
                      <a:pt x="1309" y="685"/>
                      <a:pt x="1295" y="669"/>
                      <a:pt x="1275" y="669"/>
                    </a:cubicBezTo>
                    <a:close/>
                    <a:moveTo>
                      <a:pt x="1492" y="734"/>
                    </a:moveTo>
                    <a:cubicBezTo>
                      <a:pt x="1418" y="734"/>
                      <a:pt x="1360" y="792"/>
                      <a:pt x="1360" y="866"/>
                    </a:cubicBezTo>
                    <a:cubicBezTo>
                      <a:pt x="1360" y="939"/>
                      <a:pt x="1418" y="999"/>
                      <a:pt x="1492" y="999"/>
                    </a:cubicBezTo>
                    <a:cubicBezTo>
                      <a:pt x="1565" y="999"/>
                      <a:pt x="1625" y="940"/>
                      <a:pt x="1625" y="866"/>
                    </a:cubicBezTo>
                    <a:cubicBezTo>
                      <a:pt x="1622" y="793"/>
                      <a:pt x="1565" y="734"/>
                      <a:pt x="1492" y="734"/>
                    </a:cubicBezTo>
                    <a:close/>
                    <a:moveTo>
                      <a:pt x="1244" y="801"/>
                    </a:moveTo>
                    <a:cubicBezTo>
                      <a:pt x="1236" y="801"/>
                      <a:pt x="1227" y="809"/>
                      <a:pt x="1227" y="818"/>
                    </a:cubicBezTo>
                    <a:cubicBezTo>
                      <a:pt x="1227" y="826"/>
                      <a:pt x="1235" y="835"/>
                      <a:pt x="1244" y="835"/>
                    </a:cubicBezTo>
                    <a:cubicBezTo>
                      <a:pt x="1252" y="835"/>
                      <a:pt x="1261" y="826"/>
                      <a:pt x="1261" y="818"/>
                    </a:cubicBezTo>
                    <a:cubicBezTo>
                      <a:pt x="1261" y="809"/>
                      <a:pt x="1253" y="801"/>
                      <a:pt x="1244" y="801"/>
                    </a:cubicBezTo>
                    <a:close/>
                    <a:moveTo>
                      <a:pt x="1459" y="1016"/>
                    </a:moveTo>
                    <a:cubicBezTo>
                      <a:pt x="1442" y="1016"/>
                      <a:pt x="1428" y="1030"/>
                      <a:pt x="1428" y="1047"/>
                    </a:cubicBezTo>
                    <a:cubicBezTo>
                      <a:pt x="1428" y="1064"/>
                      <a:pt x="1442" y="1078"/>
                      <a:pt x="1459" y="1078"/>
                    </a:cubicBezTo>
                    <a:cubicBezTo>
                      <a:pt x="1476" y="1078"/>
                      <a:pt x="1490" y="1064"/>
                      <a:pt x="1490" y="1047"/>
                    </a:cubicBezTo>
                    <a:cubicBezTo>
                      <a:pt x="1490" y="1030"/>
                      <a:pt x="1476" y="1016"/>
                      <a:pt x="1459" y="1016"/>
                    </a:cubicBezTo>
                    <a:close/>
                    <a:moveTo>
                      <a:pt x="1614" y="1052"/>
                    </a:moveTo>
                    <a:cubicBezTo>
                      <a:pt x="1583" y="1052"/>
                      <a:pt x="1557" y="1078"/>
                      <a:pt x="1557" y="1109"/>
                    </a:cubicBezTo>
                    <a:cubicBezTo>
                      <a:pt x="1557" y="1139"/>
                      <a:pt x="1583" y="1164"/>
                      <a:pt x="1614" y="1164"/>
                    </a:cubicBezTo>
                    <a:cubicBezTo>
                      <a:pt x="1645" y="1164"/>
                      <a:pt x="1670" y="1139"/>
                      <a:pt x="1670" y="1109"/>
                    </a:cubicBezTo>
                    <a:cubicBezTo>
                      <a:pt x="1667" y="1078"/>
                      <a:pt x="1642" y="1052"/>
                      <a:pt x="1614" y="1052"/>
                    </a:cubicBezTo>
                    <a:close/>
                    <a:moveTo>
                      <a:pt x="1391" y="1184"/>
                    </a:moveTo>
                    <a:cubicBezTo>
                      <a:pt x="1391" y="1198"/>
                      <a:pt x="1402" y="1212"/>
                      <a:pt x="1419" y="1212"/>
                    </a:cubicBezTo>
                    <a:cubicBezTo>
                      <a:pt x="1433" y="1212"/>
                      <a:pt x="1443" y="1205"/>
                      <a:pt x="1446" y="1193"/>
                    </a:cubicBezTo>
                    <a:cubicBezTo>
                      <a:pt x="1455" y="1216"/>
                      <a:pt x="1478" y="1232"/>
                      <a:pt x="1504" y="1232"/>
                    </a:cubicBezTo>
                    <a:cubicBezTo>
                      <a:pt x="1538" y="1232"/>
                      <a:pt x="1566" y="1204"/>
                      <a:pt x="1566" y="1170"/>
                    </a:cubicBezTo>
                    <a:cubicBezTo>
                      <a:pt x="1566" y="1136"/>
                      <a:pt x="1538" y="1109"/>
                      <a:pt x="1504" y="1109"/>
                    </a:cubicBezTo>
                    <a:cubicBezTo>
                      <a:pt x="1471" y="1109"/>
                      <a:pt x="1443" y="1135"/>
                      <a:pt x="1442" y="1167"/>
                    </a:cubicBezTo>
                    <a:cubicBezTo>
                      <a:pt x="1437" y="1161"/>
                      <a:pt x="1429" y="1156"/>
                      <a:pt x="1419" y="1156"/>
                    </a:cubicBezTo>
                    <a:cubicBezTo>
                      <a:pt x="1402" y="1156"/>
                      <a:pt x="1391" y="1170"/>
                      <a:pt x="1391" y="1184"/>
                    </a:cubicBezTo>
                    <a:close/>
                    <a:moveTo>
                      <a:pt x="1560" y="1754"/>
                    </a:moveTo>
                    <a:cubicBezTo>
                      <a:pt x="1529" y="1754"/>
                      <a:pt x="1504" y="1780"/>
                      <a:pt x="1504" y="1811"/>
                    </a:cubicBezTo>
                    <a:cubicBezTo>
                      <a:pt x="1504" y="1843"/>
                      <a:pt x="1529" y="1867"/>
                      <a:pt x="1560" y="1867"/>
                    </a:cubicBezTo>
                    <a:cubicBezTo>
                      <a:pt x="1591" y="1867"/>
                      <a:pt x="1617" y="1843"/>
                      <a:pt x="1617" y="1811"/>
                    </a:cubicBezTo>
                    <a:cubicBezTo>
                      <a:pt x="1617" y="1780"/>
                      <a:pt x="1591" y="1754"/>
                      <a:pt x="1560" y="1754"/>
                    </a:cubicBezTo>
                    <a:close/>
                    <a:moveTo>
                      <a:pt x="1523" y="1969"/>
                    </a:moveTo>
                    <a:cubicBezTo>
                      <a:pt x="1523" y="1981"/>
                      <a:pt x="1532" y="1988"/>
                      <a:pt x="1543" y="1988"/>
                    </a:cubicBezTo>
                    <a:cubicBezTo>
                      <a:pt x="1555" y="1988"/>
                      <a:pt x="1563" y="1981"/>
                      <a:pt x="1563" y="1969"/>
                    </a:cubicBezTo>
                    <a:cubicBezTo>
                      <a:pt x="1563" y="1958"/>
                      <a:pt x="1555" y="1949"/>
                      <a:pt x="1543" y="1949"/>
                    </a:cubicBezTo>
                    <a:cubicBezTo>
                      <a:pt x="1532" y="1949"/>
                      <a:pt x="1523" y="1958"/>
                      <a:pt x="1523" y="1969"/>
                    </a:cubicBezTo>
                    <a:close/>
                    <a:moveTo>
                      <a:pt x="1041" y="2124"/>
                    </a:moveTo>
                    <a:cubicBezTo>
                      <a:pt x="1041" y="2152"/>
                      <a:pt x="1063" y="2172"/>
                      <a:pt x="1089" y="2172"/>
                    </a:cubicBezTo>
                    <a:cubicBezTo>
                      <a:pt x="1117" y="2172"/>
                      <a:pt x="1137" y="2150"/>
                      <a:pt x="1137" y="2124"/>
                    </a:cubicBezTo>
                    <a:cubicBezTo>
                      <a:pt x="1137" y="2099"/>
                      <a:pt x="1114" y="2076"/>
                      <a:pt x="1089" y="2076"/>
                    </a:cubicBezTo>
                    <a:cubicBezTo>
                      <a:pt x="1063" y="2076"/>
                      <a:pt x="1041" y="2098"/>
                      <a:pt x="1041" y="2124"/>
                    </a:cubicBezTo>
                    <a:close/>
                    <a:moveTo>
                      <a:pt x="1459" y="1833"/>
                    </a:moveTo>
                    <a:cubicBezTo>
                      <a:pt x="1430" y="1833"/>
                      <a:pt x="1405" y="1856"/>
                      <a:pt x="1405" y="1887"/>
                    </a:cubicBezTo>
                    <a:cubicBezTo>
                      <a:pt x="1405" y="1918"/>
                      <a:pt x="1428" y="1940"/>
                      <a:pt x="1459" y="1940"/>
                    </a:cubicBezTo>
                    <a:cubicBezTo>
                      <a:pt x="1487" y="1940"/>
                      <a:pt x="1512" y="1918"/>
                      <a:pt x="1512" y="1887"/>
                    </a:cubicBezTo>
                    <a:cubicBezTo>
                      <a:pt x="1512" y="1856"/>
                      <a:pt x="1490" y="1833"/>
                      <a:pt x="1459" y="1833"/>
                    </a:cubicBezTo>
                    <a:close/>
                    <a:moveTo>
                      <a:pt x="1416" y="2000"/>
                    </a:moveTo>
                    <a:cubicBezTo>
                      <a:pt x="1416" y="2012"/>
                      <a:pt x="1425" y="2019"/>
                      <a:pt x="1436" y="2019"/>
                    </a:cubicBezTo>
                    <a:cubicBezTo>
                      <a:pt x="1447" y="2019"/>
                      <a:pt x="1456" y="2011"/>
                      <a:pt x="1456" y="2000"/>
                    </a:cubicBezTo>
                    <a:cubicBezTo>
                      <a:pt x="1456" y="1988"/>
                      <a:pt x="1447" y="1980"/>
                      <a:pt x="1436" y="1980"/>
                    </a:cubicBezTo>
                    <a:cubicBezTo>
                      <a:pt x="1425" y="1980"/>
                      <a:pt x="1416" y="1989"/>
                      <a:pt x="1416" y="2000"/>
                    </a:cubicBezTo>
                    <a:close/>
                    <a:moveTo>
                      <a:pt x="1016" y="149"/>
                    </a:moveTo>
                    <a:cubicBezTo>
                      <a:pt x="990" y="149"/>
                      <a:pt x="970" y="169"/>
                      <a:pt x="970" y="195"/>
                    </a:cubicBezTo>
                    <a:cubicBezTo>
                      <a:pt x="970" y="220"/>
                      <a:pt x="990" y="240"/>
                      <a:pt x="1016" y="240"/>
                    </a:cubicBezTo>
                    <a:cubicBezTo>
                      <a:pt x="1041" y="240"/>
                      <a:pt x="1061" y="220"/>
                      <a:pt x="1061" y="195"/>
                    </a:cubicBezTo>
                    <a:cubicBezTo>
                      <a:pt x="1061" y="169"/>
                      <a:pt x="1041" y="149"/>
                      <a:pt x="1016" y="149"/>
                    </a:cubicBezTo>
                    <a:close/>
                    <a:moveTo>
                      <a:pt x="1021" y="276"/>
                    </a:moveTo>
                    <a:cubicBezTo>
                      <a:pt x="1004" y="276"/>
                      <a:pt x="990" y="290"/>
                      <a:pt x="990" y="307"/>
                    </a:cubicBezTo>
                    <a:cubicBezTo>
                      <a:pt x="990" y="323"/>
                      <a:pt x="1004" y="338"/>
                      <a:pt x="1021" y="338"/>
                    </a:cubicBezTo>
                    <a:cubicBezTo>
                      <a:pt x="1038" y="338"/>
                      <a:pt x="1052" y="323"/>
                      <a:pt x="1052" y="307"/>
                    </a:cubicBezTo>
                    <a:cubicBezTo>
                      <a:pt x="1052" y="290"/>
                      <a:pt x="1035" y="276"/>
                      <a:pt x="1021" y="276"/>
                    </a:cubicBezTo>
                    <a:close/>
                    <a:moveTo>
                      <a:pt x="1097" y="271"/>
                    </a:moveTo>
                    <a:cubicBezTo>
                      <a:pt x="1094" y="271"/>
                      <a:pt x="1092" y="273"/>
                      <a:pt x="1092" y="276"/>
                    </a:cubicBezTo>
                    <a:cubicBezTo>
                      <a:pt x="1092" y="278"/>
                      <a:pt x="1094" y="282"/>
                      <a:pt x="1097" y="282"/>
                    </a:cubicBezTo>
                    <a:cubicBezTo>
                      <a:pt x="1099" y="282"/>
                      <a:pt x="1103" y="279"/>
                      <a:pt x="1103" y="276"/>
                    </a:cubicBezTo>
                    <a:cubicBezTo>
                      <a:pt x="1103" y="274"/>
                      <a:pt x="1099" y="271"/>
                      <a:pt x="1097" y="271"/>
                    </a:cubicBezTo>
                    <a:close/>
                    <a:moveTo>
                      <a:pt x="1007" y="384"/>
                    </a:moveTo>
                    <a:cubicBezTo>
                      <a:pt x="1001" y="384"/>
                      <a:pt x="996" y="389"/>
                      <a:pt x="996" y="395"/>
                    </a:cubicBezTo>
                    <a:cubicBezTo>
                      <a:pt x="996" y="401"/>
                      <a:pt x="1001" y="406"/>
                      <a:pt x="1007" y="406"/>
                    </a:cubicBezTo>
                    <a:cubicBezTo>
                      <a:pt x="1013" y="406"/>
                      <a:pt x="1018" y="401"/>
                      <a:pt x="1018" y="395"/>
                    </a:cubicBezTo>
                    <a:cubicBezTo>
                      <a:pt x="1018" y="389"/>
                      <a:pt x="1013" y="384"/>
                      <a:pt x="1007" y="384"/>
                    </a:cubicBezTo>
                    <a:close/>
                    <a:moveTo>
                      <a:pt x="1072" y="584"/>
                    </a:moveTo>
                    <a:cubicBezTo>
                      <a:pt x="1018" y="584"/>
                      <a:pt x="973" y="629"/>
                      <a:pt x="973" y="683"/>
                    </a:cubicBezTo>
                    <a:cubicBezTo>
                      <a:pt x="973" y="736"/>
                      <a:pt x="1018" y="782"/>
                      <a:pt x="1072" y="782"/>
                    </a:cubicBezTo>
                    <a:cubicBezTo>
                      <a:pt x="1126" y="782"/>
                      <a:pt x="1171" y="736"/>
                      <a:pt x="1171" y="683"/>
                    </a:cubicBezTo>
                    <a:cubicBezTo>
                      <a:pt x="1171" y="629"/>
                      <a:pt x="1126" y="584"/>
                      <a:pt x="1072" y="584"/>
                    </a:cubicBezTo>
                    <a:close/>
                    <a:moveTo>
                      <a:pt x="1069" y="849"/>
                    </a:moveTo>
                    <a:cubicBezTo>
                      <a:pt x="1055" y="849"/>
                      <a:pt x="1041" y="861"/>
                      <a:pt x="1041" y="877"/>
                    </a:cubicBezTo>
                    <a:cubicBezTo>
                      <a:pt x="1041" y="892"/>
                      <a:pt x="1052" y="906"/>
                      <a:pt x="1069" y="906"/>
                    </a:cubicBezTo>
                    <a:cubicBezTo>
                      <a:pt x="1086" y="906"/>
                      <a:pt x="1097" y="893"/>
                      <a:pt x="1097" y="877"/>
                    </a:cubicBezTo>
                    <a:cubicBezTo>
                      <a:pt x="1097" y="860"/>
                      <a:pt x="1086" y="849"/>
                      <a:pt x="1069" y="849"/>
                    </a:cubicBezTo>
                    <a:close/>
                    <a:moveTo>
                      <a:pt x="1334" y="688"/>
                    </a:moveTo>
                    <a:cubicBezTo>
                      <a:pt x="1334" y="700"/>
                      <a:pt x="1343" y="708"/>
                      <a:pt x="1354" y="708"/>
                    </a:cubicBezTo>
                    <a:cubicBezTo>
                      <a:pt x="1365" y="708"/>
                      <a:pt x="1374" y="699"/>
                      <a:pt x="1374" y="688"/>
                    </a:cubicBezTo>
                    <a:cubicBezTo>
                      <a:pt x="1374" y="676"/>
                      <a:pt x="1365" y="669"/>
                      <a:pt x="1354" y="669"/>
                    </a:cubicBezTo>
                    <a:cubicBezTo>
                      <a:pt x="1343" y="669"/>
                      <a:pt x="1334" y="680"/>
                      <a:pt x="1334" y="688"/>
                    </a:cubicBezTo>
                    <a:close/>
                    <a:moveTo>
                      <a:pt x="1233" y="632"/>
                    </a:moveTo>
                    <a:cubicBezTo>
                      <a:pt x="1230" y="632"/>
                      <a:pt x="1227" y="635"/>
                      <a:pt x="1227" y="640"/>
                    </a:cubicBezTo>
                    <a:cubicBezTo>
                      <a:pt x="1227" y="643"/>
                      <a:pt x="1230" y="649"/>
                      <a:pt x="1233" y="649"/>
                    </a:cubicBezTo>
                    <a:cubicBezTo>
                      <a:pt x="1236" y="649"/>
                      <a:pt x="1238" y="646"/>
                      <a:pt x="1238" y="640"/>
                    </a:cubicBezTo>
                    <a:cubicBezTo>
                      <a:pt x="1241" y="635"/>
                      <a:pt x="1238" y="632"/>
                      <a:pt x="1233" y="632"/>
                    </a:cubicBezTo>
                    <a:close/>
                    <a:moveTo>
                      <a:pt x="1577" y="686"/>
                    </a:moveTo>
                    <a:cubicBezTo>
                      <a:pt x="1577" y="700"/>
                      <a:pt x="1588" y="711"/>
                      <a:pt x="1603" y="711"/>
                    </a:cubicBezTo>
                    <a:cubicBezTo>
                      <a:pt x="1617" y="711"/>
                      <a:pt x="1628" y="700"/>
                      <a:pt x="1628" y="686"/>
                    </a:cubicBezTo>
                    <a:cubicBezTo>
                      <a:pt x="1628" y="671"/>
                      <a:pt x="1617" y="660"/>
                      <a:pt x="1603" y="660"/>
                    </a:cubicBezTo>
                    <a:cubicBezTo>
                      <a:pt x="1588" y="660"/>
                      <a:pt x="1577" y="671"/>
                      <a:pt x="1577" y="686"/>
                    </a:cubicBezTo>
                    <a:close/>
                    <a:moveTo>
                      <a:pt x="1591" y="477"/>
                    </a:moveTo>
                    <a:cubicBezTo>
                      <a:pt x="1591" y="499"/>
                      <a:pt x="1608" y="516"/>
                      <a:pt x="1631" y="516"/>
                    </a:cubicBezTo>
                    <a:cubicBezTo>
                      <a:pt x="1653" y="516"/>
                      <a:pt x="1670" y="499"/>
                      <a:pt x="1670" y="477"/>
                    </a:cubicBezTo>
                    <a:cubicBezTo>
                      <a:pt x="1670" y="454"/>
                      <a:pt x="1653" y="437"/>
                      <a:pt x="1631" y="437"/>
                    </a:cubicBezTo>
                    <a:cubicBezTo>
                      <a:pt x="1608" y="437"/>
                      <a:pt x="1591" y="454"/>
                      <a:pt x="1591" y="477"/>
                    </a:cubicBezTo>
                    <a:close/>
                    <a:moveTo>
                      <a:pt x="1611" y="956"/>
                    </a:moveTo>
                    <a:cubicBezTo>
                      <a:pt x="1611" y="967"/>
                      <a:pt x="1622" y="979"/>
                      <a:pt x="1634" y="979"/>
                    </a:cubicBezTo>
                    <a:cubicBezTo>
                      <a:pt x="1645" y="979"/>
                      <a:pt x="1656" y="967"/>
                      <a:pt x="1656" y="956"/>
                    </a:cubicBezTo>
                    <a:cubicBezTo>
                      <a:pt x="1656" y="944"/>
                      <a:pt x="1645" y="934"/>
                      <a:pt x="1634" y="934"/>
                    </a:cubicBezTo>
                    <a:cubicBezTo>
                      <a:pt x="1622" y="934"/>
                      <a:pt x="1611" y="944"/>
                      <a:pt x="1611" y="956"/>
                    </a:cubicBezTo>
                    <a:close/>
                    <a:moveTo>
                      <a:pt x="1631" y="1016"/>
                    </a:moveTo>
                    <a:cubicBezTo>
                      <a:pt x="1631" y="1024"/>
                      <a:pt x="1636" y="1030"/>
                      <a:pt x="1645" y="1030"/>
                    </a:cubicBezTo>
                    <a:cubicBezTo>
                      <a:pt x="1653" y="1030"/>
                      <a:pt x="1659" y="1024"/>
                      <a:pt x="1659" y="1016"/>
                    </a:cubicBezTo>
                    <a:cubicBezTo>
                      <a:pt x="1659" y="1007"/>
                      <a:pt x="1653" y="1002"/>
                      <a:pt x="1645" y="1002"/>
                    </a:cubicBezTo>
                    <a:cubicBezTo>
                      <a:pt x="1636" y="1002"/>
                      <a:pt x="1631" y="1007"/>
                      <a:pt x="1631" y="1016"/>
                    </a:cubicBezTo>
                    <a:close/>
                    <a:moveTo>
                      <a:pt x="1428" y="1367"/>
                    </a:moveTo>
                    <a:cubicBezTo>
                      <a:pt x="1428" y="1435"/>
                      <a:pt x="1481" y="1489"/>
                      <a:pt x="1549" y="1489"/>
                    </a:cubicBezTo>
                    <a:cubicBezTo>
                      <a:pt x="1617" y="1489"/>
                      <a:pt x="1670" y="1435"/>
                      <a:pt x="1670" y="1367"/>
                    </a:cubicBezTo>
                    <a:cubicBezTo>
                      <a:pt x="1670" y="1300"/>
                      <a:pt x="1617" y="1246"/>
                      <a:pt x="1549" y="1246"/>
                    </a:cubicBezTo>
                    <a:cubicBezTo>
                      <a:pt x="1481" y="1246"/>
                      <a:pt x="1428" y="1303"/>
                      <a:pt x="1428" y="1367"/>
                    </a:cubicBezTo>
                    <a:close/>
                    <a:moveTo>
                      <a:pt x="1642" y="1193"/>
                    </a:moveTo>
                    <a:cubicBezTo>
                      <a:pt x="1631" y="1193"/>
                      <a:pt x="1625" y="1201"/>
                      <a:pt x="1625" y="1209"/>
                    </a:cubicBezTo>
                    <a:cubicBezTo>
                      <a:pt x="1625" y="1221"/>
                      <a:pt x="1634" y="1226"/>
                      <a:pt x="1642" y="1226"/>
                    </a:cubicBezTo>
                    <a:cubicBezTo>
                      <a:pt x="1650" y="1226"/>
                      <a:pt x="1659" y="1218"/>
                      <a:pt x="1659" y="1209"/>
                    </a:cubicBezTo>
                    <a:cubicBezTo>
                      <a:pt x="1659" y="1201"/>
                      <a:pt x="1650" y="1193"/>
                      <a:pt x="1642" y="1193"/>
                    </a:cubicBezTo>
                    <a:close/>
                    <a:moveTo>
                      <a:pt x="1588" y="1559"/>
                    </a:moveTo>
                    <a:cubicBezTo>
                      <a:pt x="1588" y="1579"/>
                      <a:pt x="1605" y="1596"/>
                      <a:pt x="1625" y="1596"/>
                    </a:cubicBezTo>
                    <a:cubicBezTo>
                      <a:pt x="1645" y="1596"/>
                      <a:pt x="1662" y="1579"/>
                      <a:pt x="1662" y="1559"/>
                    </a:cubicBezTo>
                    <a:cubicBezTo>
                      <a:pt x="1662" y="1540"/>
                      <a:pt x="1645" y="1523"/>
                      <a:pt x="1625" y="1523"/>
                    </a:cubicBezTo>
                    <a:cubicBezTo>
                      <a:pt x="1605" y="1525"/>
                      <a:pt x="1588" y="1540"/>
                      <a:pt x="1588" y="1559"/>
                    </a:cubicBezTo>
                    <a:close/>
                    <a:moveTo>
                      <a:pt x="1588" y="1684"/>
                    </a:moveTo>
                    <a:cubicBezTo>
                      <a:pt x="1571" y="1684"/>
                      <a:pt x="1557" y="1699"/>
                      <a:pt x="1557" y="1715"/>
                    </a:cubicBezTo>
                    <a:cubicBezTo>
                      <a:pt x="1557" y="1732"/>
                      <a:pt x="1571" y="1746"/>
                      <a:pt x="1588" y="1746"/>
                    </a:cubicBezTo>
                    <a:cubicBezTo>
                      <a:pt x="1605" y="1746"/>
                      <a:pt x="1619" y="1732"/>
                      <a:pt x="1619" y="1715"/>
                    </a:cubicBezTo>
                    <a:cubicBezTo>
                      <a:pt x="1619" y="1699"/>
                      <a:pt x="1603" y="1684"/>
                      <a:pt x="1588" y="1684"/>
                    </a:cubicBezTo>
                    <a:close/>
                    <a:moveTo>
                      <a:pt x="1574" y="1923"/>
                    </a:moveTo>
                    <a:cubicBezTo>
                      <a:pt x="1574" y="1949"/>
                      <a:pt x="1593" y="1969"/>
                      <a:pt x="1619" y="1969"/>
                    </a:cubicBezTo>
                    <a:cubicBezTo>
                      <a:pt x="1644" y="1969"/>
                      <a:pt x="1665" y="1949"/>
                      <a:pt x="1665" y="1923"/>
                    </a:cubicBezTo>
                    <a:cubicBezTo>
                      <a:pt x="1665" y="1898"/>
                      <a:pt x="1644" y="1878"/>
                      <a:pt x="1619" y="1878"/>
                    </a:cubicBezTo>
                    <a:cubicBezTo>
                      <a:pt x="1593" y="1878"/>
                      <a:pt x="1574" y="1898"/>
                      <a:pt x="1574" y="1923"/>
                    </a:cubicBezTo>
                    <a:close/>
                    <a:moveTo>
                      <a:pt x="1639" y="2008"/>
                    </a:moveTo>
                    <a:cubicBezTo>
                      <a:pt x="1628" y="2008"/>
                      <a:pt x="1619" y="2017"/>
                      <a:pt x="1619" y="2028"/>
                    </a:cubicBezTo>
                    <a:cubicBezTo>
                      <a:pt x="1619" y="2039"/>
                      <a:pt x="1628" y="2048"/>
                      <a:pt x="1639" y="2048"/>
                    </a:cubicBezTo>
                    <a:cubicBezTo>
                      <a:pt x="1650" y="2048"/>
                      <a:pt x="1659" y="2039"/>
                      <a:pt x="1659" y="2028"/>
                    </a:cubicBezTo>
                    <a:cubicBezTo>
                      <a:pt x="1659" y="2017"/>
                      <a:pt x="1650" y="2008"/>
                      <a:pt x="1639" y="2008"/>
                    </a:cubicBezTo>
                    <a:close/>
                    <a:moveTo>
                      <a:pt x="1625" y="2104"/>
                    </a:moveTo>
                    <a:cubicBezTo>
                      <a:pt x="1605" y="2104"/>
                      <a:pt x="1591" y="2118"/>
                      <a:pt x="1591" y="2138"/>
                    </a:cubicBezTo>
                    <a:cubicBezTo>
                      <a:pt x="1591" y="2158"/>
                      <a:pt x="1605" y="2172"/>
                      <a:pt x="1625" y="2172"/>
                    </a:cubicBezTo>
                    <a:cubicBezTo>
                      <a:pt x="1645" y="2172"/>
                      <a:pt x="1659" y="2158"/>
                      <a:pt x="1659" y="2138"/>
                    </a:cubicBezTo>
                    <a:cubicBezTo>
                      <a:pt x="1659" y="2121"/>
                      <a:pt x="1642" y="2104"/>
                      <a:pt x="1625" y="2104"/>
                    </a:cubicBezTo>
                    <a:close/>
                    <a:moveTo>
                      <a:pt x="1416" y="2104"/>
                    </a:moveTo>
                    <a:cubicBezTo>
                      <a:pt x="1410" y="2104"/>
                      <a:pt x="1405" y="2110"/>
                      <a:pt x="1405" y="2115"/>
                    </a:cubicBezTo>
                    <a:cubicBezTo>
                      <a:pt x="1405" y="2121"/>
                      <a:pt x="1410" y="2127"/>
                      <a:pt x="1416" y="2127"/>
                    </a:cubicBezTo>
                    <a:cubicBezTo>
                      <a:pt x="1421" y="2127"/>
                      <a:pt x="1428" y="2121"/>
                      <a:pt x="1428" y="2115"/>
                    </a:cubicBezTo>
                    <a:cubicBezTo>
                      <a:pt x="1428" y="2110"/>
                      <a:pt x="1421" y="2104"/>
                      <a:pt x="1416" y="2104"/>
                    </a:cubicBezTo>
                    <a:close/>
                    <a:moveTo>
                      <a:pt x="1303" y="1754"/>
                    </a:moveTo>
                    <a:cubicBezTo>
                      <a:pt x="1295" y="1754"/>
                      <a:pt x="1289" y="1760"/>
                      <a:pt x="1289" y="1768"/>
                    </a:cubicBezTo>
                    <a:cubicBezTo>
                      <a:pt x="1289" y="1777"/>
                      <a:pt x="1294" y="1782"/>
                      <a:pt x="1303" y="1782"/>
                    </a:cubicBezTo>
                    <a:cubicBezTo>
                      <a:pt x="1311" y="1782"/>
                      <a:pt x="1317" y="1777"/>
                      <a:pt x="1317" y="1768"/>
                    </a:cubicBezTo>
                    <a:cubicBezTo>
                      <a:pt x="1317" y="1760"/>
                      <a:pt x="1309" y="1754"/>
                      <a:pt x="1303" y="1754"/>
                    </a:cubicBezTo>
                    <a:close/>
                    <a:moveTo>
                      <a:pt x="1205" y="1401"/>
                    </a:moveTo>
                    <a:cubicBezTo>
                      <a:pt x="1205" y="1407"/>
                      <a:pt x="1210" y="1413"/>
                      <a:pt x="1216" y="1413"/>
                    </a:cubicBezTo>
                    <a:cubicBezTo>
                      <a:pt x="1222" y="1413"/>
                      <a:pt x="1227" y="1407"/>
                      <a:pt x="1227" y="1401"/>
                    </a:cubicBezTo>
                    <a:cubicBezTo>
                      <a:pt x="1227" y="1396"/>
                      <a:pt x="1222" y="1390"/>
                      <a:pt x="1216" y="1390"/>
                    </a:cubicBezTo>
                    <a:cubicBezTo>
                      <a:pt x="1207" y="1390"/>
                      <a:pt x="1205" y="1396"/>
                      <a:pt x="1205" y="1401"/>
                    </a:cubicBezTo>
                    <a:close/>
                    <a:moveTo>
                      <a:pt x="1049" y="1226"/>
                    </a:moveTo>
                    <a:cubicBezTo>
                      <a:pt x="1041" y="1226"/>
                      <a:pt x="1035" y="1232"/>
                      <a:pt x="1035" y="1240"/>
                    </a:cubicBezTo>
                    <a:cubicBezTo>
                      <a:pt x="1035" y="1249"/>
                      <a:pt x="1040" y="1255"/>
                      <a:pt x="1049" y="1255"/>
                    </a:cubicBezTo>
                    <a:cubicBezTo>
                      <a:pt x="1057" y="1255"/>
                      <a:pt x="1063" y="1249"/>
                      <a:pt x="1063" y="1240"/>
                    </a:cubicBezTo>
                    <a:cubicBezTo>
                      <a:pt x="1063" y="1232"/>
                      <a:pt x="1058" y="1226"/>
                      <a:pt x="1049" y="1226"/>
                    </a:cubicBezTo>
                    <a:close/>
                    <a:moveTo>
                      <a:pt x="1374" y="1308"/>
                    </a:moveTo>
                    <a:cubicBezTo>
                      <a:pt x="1357" y="1308"/>
                      <a:pt x="1343" y="1322"/>
                      <a:pt x="1343" y="1339"/>
                    </a:cubicBezTo>
                    <a:cubicBezTo>
                      <a:pt x="1343" y="1356"/>
                      <a:pt x="1357" y="1370"/>
                      <a:pt x="1374" y="1370"/>
                    </a:cubicBezTo>
                    <a:cubicBezTo>
                      <a:pt x="1391" y="1370"/>
                      <a:pt x="1405" y="1356"/>
                      <a:pt x="1405" y="1339"/>
                    </a:cubicBezTo>
                    <a:cubicBezTo>
                      <a:pt x="1402" y="1322"/>
                      <a:pt x="1391" y="1308"/>
                      <a:pt x="1374" y="1308"/>
                    </a:cubicBezTo>
                    <a:close/>
                    <a:moveTo>
                      <a:pt x="1137" y="1726"/>
                    </a:moveTo>
                    <a:cubicBezTo>
                      <a:pt x="1120" y="1726"/>
                      <a:pt x="1106" y="1740"/>
                      <a:pt x="1106" y="1757"/>
                    </a:cubicBezTo>
                    <a:cubicBezTo>
                      <a:pt x="1106" y="1774"/>
                      <a:pt x="1120" y="1788"/>
                      <a:pt x="1137" y="1788"/>
                    </a:cubicBezTo>
                    <a:cubicBezTo>
                      <a:pt x="1154" y="1788"/>
                      <a:pt x="1168" y="1774"/>
                      <a:pt x="1168" y="1757"/>
                    </a:cubicBezTo>
                    <a:cubicBezTo>
                      <a:pt x="1168" y="1740"/>
                      <a:pt x="1154" y="1726"/>
                      <a:pt x="1137" y="1726"/>
                    </a:cubicBezTo>
                    <a:close/>
                    <a:moveTo>
                      <a:pt x="1069" y="1864"/>
                    </a:moveTo>
                    <a:cubicBezTo>
                      <a:pt x="1063" y="1864"/>
                      <a:pt x="1058" y="1870"/>
                      <a:pt x="1058" y="1875"/>
                    </a:cubicBezTo>
                    <a:cubicBezTo>
                      <a:pt x="1058" y="1881"/>
                      <a:pt x="1063" y="1887"/>
                      <a:pt x="1069" y="1887"/>
                    </a:cubicBezTo>
                    <a:cubicBezTo>
                      <a:pt x="1075" y="1887"/>
                      <a:pt x="1080" y="1881"/>
                      <a:pt x="1080" y="1875"/>
                    </a:cubicBezTo>
                    <a:cubicBezTo>
                      <a:pt x="1080" y="1870"/>
                      <a:pt x="1075" y="1864"/>
                      <a:pt x="1069" y="1864"/>
                    </a:cubicBezTo>
                    <a:close/>
                    <a:moveTo>
                      <a:pt x="1128" y="1997"/>
                    </a:moveTo>
                    <a:cubicBezTo>
                      <a:pt x="1126" y="1997"/>
                      <a:pt x="1120" y="2000"/>
                      <a:pt x="1120" y="2005"/>
                    </a:cubicBezTo>
                    <a:cubicBezTo>
                      <a:pt x="1120" y="2008"/>
                      <a:pt x="1122" y="2014"/>
                      <a:pt x="1128" y="2014"/>
                    </a:cubicBezTo>
                    <a:cubicBezTo>
                      <a:pt x="1133" y="2014"/>
                      <a:pt x="1137" y="2011"/>
                      <a:pt x="1137" y="2005"/>
                    </a:cubicBezTo>
                    <a:cubicBezTo>
                      <a:pt x="1137" y="2000"/>
                      <a:pt x="1134" y="1997"/>
                      <a:pt x="1128" y="1997"/>
                    </a:cubicBezTo>
                    <a:close/>
                    <a:moveTo>
                      <a:pt x="1018" y="2076"/>
                    </a:moveTo>
                    <a:cubicBezTo>
                      <a:pt x="1013" y="2076"/>
                      <a:pt x="1010" y="2081"/>
                      <a:pt x="1010" y="2084"/>
                    </a:cubicBezTo>
                    <a:cubicBezTo>
                      <a:pt x="1010" y="2087"/>
                      <a:pt x="1015" y="2093"/>
                      <a:pt x="1018" y="2093"/>
                    </a:cubicBezTo>
                    <a:cubicBezTo>
                      <a:pt x="1020" y="2093"/>
                      <a:pt x="1027" y="2087"/>
                      <a:pt x="1027" y="2084"/>
                    </a:cubicBezTo>
                    <a:cubicBezTo>
                      <a:pt x="1027" y="2081"/>
                      <a:pt x="1021" y="2076"/>
                      <a:pt x="1018" y="2076"/>
                    </a:cubicBezTo>
                    <a:close/>
                    <a:moveTo>
                      <a:pt x="1162" y="2158"/>
                    </a:moveTo>
                    <a:cubicBezTo>
                      <a:pt x="1159" y="2158"/>
                      <a:pt x="1157" y="2160"/>
                      <a:pt x="1157" y="2163"/>
                    </a:cubicBezTo>
                    <a:cubicBezTo>
                      <a:pt x="1157" y="2166"/>
                      <a:pt x="1159" y="2169"/>
                      <a:pt x="1162" y="2169"/>
                    </a:cubicBezTo>
                    <a:cubicBezTo>
                      <a:pt x="1165" y="2169"/>
                      <a:pt x="1168" y="2166"/>
                      <a:pt x="1168" y="2163"/>
                    </a:cubicBezTo>
                    <a:cubicBezTo>
                      <a:pt x="1168" y="2160"/>
                      <a:pt x="1168" y="2158"/>
                      <a:pt x="1162" y="2158"/>
                    </a:cubicBezTo>
                    <a:close/>
                    <a:moveTo>
                      <a:pt x="756" y="307"/>
                    </a:moveTo>
                    <a:cubicBezTo>
                      <a:pt x="728" y="307"/>
                      <a:pt x="705" y="330"/>
                      <a:pt x="705" y="358"/>
                    </a:cubicBezTo>
                    <a:cubicBezTo>
                      <a:pt x="705" y="386"/>
                      <a:pt x="728" y="409"/>
                      <a:pt x="756" y="409"/>
                    </a:cubicBezTo>
                    <a:cubicBezTo>
                      <a:pt x="784" y="409"/>
                      <a:pt x="807" y="386"/>
                      <a:pt x="807" y="358"/>
                    </a:cubicBezTo>
                    <a:cubicBezTo>
                      <a:pt x="807" y="330"/>
                      <a:pt x="784" y="307"/>
                      <a:pt x="756" y="307"/>
                    </a:cubicBezTo>
                    <a:close/>
                    <a:moveTo>
                      <a:pt x="905" y="307"/>
                    </a:moveTo>
                    <a:cubicBezTo>
                      <a:pt x="888" y="307"/>
                      <a:pt x="874" y="321"/>
                      <a:pt x="874" y="338"/>
                    </a:cubicBezTo>
                    <a:cubicBezTo>
                      <a:pt x="874" y="354"/>
                      <a:pt x="888" y="370"/>
                      <a:pt x="905" y="370"/>
                    </a:cubicBezTo>
                    <a:cubicBezTo>
                      <a:pt x="921" y="370"/>
                      <a:pt x="936" y="354"/>
                      <a:pt x="936" y="338"/>
                    </a:cubicBezTo>
                    <a:cubicBezTo>
                      <a:pt x="936" y="321"/>
                      <a:pt x="921" y="307"/>
                      <a:pt x="905" y="307"/>
                    </a:cubicBezTo>
                    <a:close/>
                    <a:moveTo>
                      <a:pt x="993" y="449"/>
                    </a:moveTo>
                    <a:cubicBezTo>
                      <a:pt x="962" y="449"/>
                      <a:pt x="936" y="474"/>
                      <a:pt x="936" y="505"/>
                    </a:cubicBezTo>
                    <a:cubicBezTo>
                      <a:pt x="936" y="536"/>
                      <a:pt x="962" y="561"/>
                      <a:pt x="993" y="561"/>
                    </a:cubicBezTo>
                    <a:cubicBezTo>
                      <a:pt x="1024" y="561"/>
                      <a:pt x="1049" y="536"/>
                      <a:pt x="1049" y="505"/>
                    </a:cubicBezTo>
                    <a:cubicBezTo>
                      <a:pt x="1049" y="474"/>
                      <a:pt x="1024" y="449"/>
                      <a:pt x="993" y="449"/>
                    </a:cubicBezTo>
                    <a:close/>
                    <a:moveTo>
                      <a:pt x="750" y="502"/>
                    </a:moveTo>
                    <a:cubicBezTo>
                      <a:pt x="725" y="502"/>
                      <a:pt x="705" y="521"/>
                      <a:pt x="705" y="547"/>
                    </a:cubicBezTo>
                    <a:cubicBezTo>
                      <a:pt x="705" y="572"/>
                      <a:pt x="724" y="592"/>
                      <a:pt x="750" y="592"/>
                    </a:cubicBezTo>
                    <a:cubicBezTo>
                      <a:pt x="775" y="592"/>
                      <a:pt x="795" y="572"/>
                      <a:pt x="795" y="547"/>
                    </a:cubicBezTo>
                    <a:cubicBezTo>
                      <a:pt x="795" y="521"/>
                      <a:pt x="776" y="502"/>
                      <a:pt x="750" y="502"/>
                    </a:cubicBezTo>
                    <a:close/>
                    <a:moveTo>
                      <a:pt x="863" y="409"/>
                    </a:moveTo>
                    <a:cubicBezTo>
                      <a:pt x="841" y="409"/>
                      <a:pt x="821" y="428"/>
                      <a:pt x="821" y="451"/>
                    </a:cubicBezTo>
                    <a:cubicBezTo>
                      <a:pt x="821" y="473"/>
                      <a:pt x="840" y="494"/>
                      <a:pt x="863" y="494"/>
                    </a:cubicBezTo>
                    <a:cubicBezTo>
                      <a:pt x="885" y="494"/>
                      <a:pt x="905" y="474"/>
                      <a:pt x="905" y="451"/>
                    </a:cubicBezTo>
                    <a:cubicBezTo>
                      <a:pt x="905" y="426"/>
                      <a:pt x="886" y="409"/>
                      <a:pt x="863" y="409"/>
                    </a:cubicBezTo>
                    <a:close/>
                    <a:moveTo>
                      <a:pt x="883" y="629"/>
                    </a:moveTo>
                    <a:cubicBezTo>
                      <a:pt x="866" y="629"/>
                      <a:pt x="852" y="643"/>
                      <a:pt x="852" y="660"/>
                    </a:cubicBezTo>
                    <a:cubicBezTo>
                      <a:pt x="852" y="677"/>
                      <a:pt x="866" y="691"/>
                      <a:pt x="883" y="691"/>
                    </a:cubicBezTo>
                    <a:cubicBezTo>
                      <a:pt x="900" y="691"/>
                      <a:pt x="914" y="677"/>
                      <a:pt x="914" y="660"/>
                    </a:cubicBezTo>
                    <a:cubicBezTo>
                      <a:pt x="914" y="643"/>
                      <a:pt x="900" y="629"/>
                      <a:pt x="883" y="629"/>
                    </a:cubicBezTo>
                    <a:close/>
                    <a:moveTo>
                      <a:pt x="756" y="629"/>
                    </a:moveTo>
                    <a:cubicBezTo>
                      <a:pt x="747" y="629"/>
                      <a:pt x="742" y="634"/>
                      <a:pt x="742" y="643"/>
                    </a:cubicBezTo>
                    <a:cubicBezTo>
                      <a:pt x="742" y="651"/>
                      <a:pt x="747" y="657"/>
                      <a:pt x="756" y="657"/>
                    </a:cubicBezTo>
                    <a:cubicBezTo>
                      <a:pt x="764" y="657"/>
                      <a:pt x="770" y="651"/>
                      <a:pt x="770" y="643"/>
                    </a:cubicBezTo>
                    <a:cubicBezTo>
                      <a:pt x="770" y="634"/>
                      <a:pt x="762" y="629"/>
                      <a:pt x="756" y="629"/>
                    </a:cubicBezTo>
                    <a:close/>
                    <a:moveTo>
                      <a:pt x="886" y="516"/>
                    </a:moveTo>
                    <a:cubicBezTo>
                      <a:pt x="880" y="516"/>
                      <a:pt x="874" y="522"/>
                      <a:pt x="874" y="528"/>
                    </a:cubicBezTo>
                    <a:cubicBezTo>
                      <a:pt x="874" y="533"/>
                      <a:pt x="880" y="539"/>
                      <a:pt x="886" y="539"/>
                    </a:cubicBezTo>
                    <a:cubicBezTo>
                      <a:pt x="891" y="539"/>
                      <a:pt x="897" y="533"/>
                      <a:pt x="897" y="528"/>
                    </a:cubicBezTo>
                    <a:cubicBezTo>
                      <a:pt x="897" y="522"/>
                      <a:pt x="891" y="516"/>
                      <a:pt x="886" y="516"/>
                    </a:cubicBezTo>
                    <a:close/>
                    <a:moveTo>
                      <a:pt x="1744" y="282"/>
                    </a:moveTo>
                    <a:cubicBezTo>
                      <a:pt x="1715" y="282"/>
                      <a:pt x="1693" y="305"/>
                      <a:pt x="1693" y="333"/>
                    </a:cubicBezTo>
                    <a:cubicBezTo>
                      <a:pt x="1693" y="361"/>
                      <a:pt x="1715" y="384"/>
                      <a:pt x="1744" y="384"/>
                    </a:cubicBezTo>
                    <a:cubicBezTo>
                      <a:pt x="1772" y="384"/>
                      <a:pt x="1794" y="361"/>
                      <a:pt x="1794" y="333"/>
                    </a:cubicBezTo>
                    <a:cubicBezTo>
                      <a:pt x="1794" y="305"/>
                      <a:pt x="1772" y="282"/>
                      <a:pt x="1744" y="282"/>
                    </a:cubicBezTo>
                    <a:close/>
                    <a:moveTo>
                      <a:pt x="1656" y="358"/>
                    </a:moveTo>
                    <a:cubicBezTo>
                      <a:pt x="1650" y="358"/>
                      <a:pt x="1645" y="364"/>
                      <a:pt x="1645" y="370"/>
                    </a:cubicBezTo>
                    <a:cubicBezTo>
                      <a:pt x="1645" y="375"/>
                      <a:pt x="1650" y="381"/>
                      <a:pt x="1656" y="381"/>
                    </a:cubicBezTo>
                    <a:cubicBezTo>
                      <a:pt x="1662" y="381"/>
                      <a:pt x="1667" y="375"/>
                      <a:pt x="1667" y="370"/>
                    </a:cubicBezTo>
                    <a:cubicBezTo>
                      <a:pt x="1665" y="364"/>
                      <a:pt x="1662" y="358"/>
                      <a:pt x="1656" y="358"/>
                    </a:cubicBezTo>
                    <a:close/>
                    <a:moveTo>
                      <a:pt x="1724" y="11"/>
                    </a:moveTo>
                    <a:cubicBezTo>
                      <a:pt x="1690" y="11"/>
                      <a:pt x="1665" y="36"/>
                      <a:pt x="1665" y="70"/>
                    </a:cubicBezTo>
                    <a:cubicBezTo>
                      <a:pt x="1665" y="103"/>
                      <a:pt x="1690" y="130"/>
                      <a:pt x="1724" y="130"/>
                    </a:cubicBezTo>
                    <a:cubicBezTo>
                      <a:pt x="1758" y="130"/>
                      <a:pt x="1783" y="104"/>
                      <a:pt x="1783" y="70"/>
                    </a:cubicBezTo>
                    <a:cubicBezTo>
                      <a:pt x="1783" y="39"/>
                      <a:pt x="1758" y="11"/>
                      <a:pt x="1724" y="11"/>
                    </a:cubicBezTo>
                    <a:close/>
                    <a:moveTo>
                      <a:pt x="1769" y="203"/>
                    </a:moveTo>
                    <a:cubicBezTo>
                      <a:pt x="1761" y="203"/>
                      <a:pt x="1755" y="208"/>
                      <a:pt x="1755" y="217"/>
                    </a:cubicBezTo>
                    <a:cubicBezTo>
                      <a:pt x="1755" y="225"/>
                      <a:pt x="1761" y="231"/>
                      <a:pt x="1769" y="231"/>
                    </a:cubicBezTo>
                    <a:cubicBezTo>
                      <a:pt x="1777" y="231"/>
                      <a:pt x="1783" y="226"/>
                      <a:pt x="1783" y="217"/>
                    </a:cubicBezTo>
                    <a:cubicBezTo>
                      <a:pt x="1783" y="209"/>
                      <a:pt x="1777" y="203"/>
                      <a:pt x="1769" y="203"/>
                    </a:cubicBezTo>
                    <a:close/>
                    <a:moveTo>
                      <a:pt x="2237" y="288"/>
                    </a:moveTo>
                    <a:cubicBezTo>
                      <a:pt x="2237" y="319"/>
                      <a:pt x="2263" y="344"/>
                      <a:pt x="2294" y="344"/>
                    </a:cubicBezTo>
                    <a:cubicBezTo>
                      <a:pt x="2325" y="344"/>
                      <a:pt x="2350" y="319"/>
                      <a:pt x="2350" y="288"/>
                    </a:cubicBezTo>
                    <a:cubicBezTo>
                      <a:pt x="2350" y="257"/>
                      <a:pt x="2325" y="231"/>
                      <a:pt x="2294" y="231"/>
                    </a:cubicBezTo>
                    <a:cubicBezTo>
                      <a:pt x="2263" y="231"/>
                      <a:pt x="2237" y="257"/>
                      <a:pt x="2237" y="288"/>
                    </a:cubicBezTo>
                    <a:close/>
                    <a:moveTo>
                      <a:pt x="2398" y="355"/>
                    </a:moveTo>
                    <a:cubicBezTo>
                      <a:pt x="2398" y="369"/>
                      <a:pt x="2410" y="384"/>
                      <a:pt x="2427" y="384"/>
                    </a:cubicBezTo>
                    <a:cubicBezTo>
                      <a:pt x="2441" y="384"/>
                      <a:pt x="2455" y="372"/>
                      <a:pt x="2455" y="355"/>
                    </a:cubicBezTo>
                    <a:cubicBezTo>
                      <a:pt x="2455" y="341"/>
                      <a:pt x="2443" y="327"/>
                      <a:pt x="2427" y="327"/>
                    </a:cubicBezTo>
                    <a:cubicBezTo>
                      <a:pt x="2410" y="327"/>
                      <a:pt x="2398" y="340"/>
                      <a:pt x="2398" y="355"/>
                    </a:cubicBezTo>
                    <a:close/>
                    <a:moveTo>
                      <a:pt x="1879" y="25"/>
                    </a:moveTo>
                    <a:cubicBezTo>
                      <a:pt x="1856" y="25"/>
                      <a:pt x="1837" y="45"/>
                      <a:pt x="1837" y="68"/>
                    </a:cubicBezTo>
                    <a:cubicBezTo>
                      <a:pt x="1837" y="90"/>
                      <a:pt x="1856" y="110"/>
                      <a:pt x="1879" y="110"/>
                    </a:cubicBezTo>
                    <a:cubicBezTo>
                      <a:pt x="1902" y="110"/>
                      <a:pt x="1921" y="90"/>
                      <a:pt x="1921" y="68"/>
                    </a:cubicBezTo>
                    <a:cubicBezTo>
                      <a:pt x="1921" y="45"/>
                      <a:pt x="1902" y="25"/>
                      <a:pt x="1879" y="25"/>
                    </a:cubicBezTo>
                    <a:close/>
                    <a:moveTo>
                      <a:pt x="2139" y="254"/>
                    </a:moveTo>
                    <a:cubicBezTo>
                      <a:pt x="2127" y="254"/>
                      <a:pt x="2119" y="262"/>
                      <a:pt x="2119" y="274"/>
                    </a:cubicBezTo>
                    <a:cubicBezTo>
                      <a:pt x="2119" y="285"/>
                      <a:pt x="2127" y="293"/>
                      <a:pt x="2139" y="293"/>
                    </a:cubicBezTo>
                    <a:cubicBezTo>
                      <a:pt x="2150" y="293"/>
                      <a:pt x="2158" y="285"/>
                      <a:pt x="2158" y="274"/>
                    </a:cubicBezTo>
                    <a:cubicBezTo>
                      <a:pt x="2158" y="262"/>
                      <a:pt x="2150" y="254"/>
                      <a:pt x="2139" y="25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3AC3C044-4E52-46FA-9AF7-1FAC74301E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79733" y="2017981"/>
                <a:ext cx="591194" cy="513291"/>
              </a:xfrm>
              <a:custGeom>
                <a:avLst/>
                <a:gdLst>
                  <a:gd name="T0" fmla="*/ 832 w 2441"/>
                  <a:gd name="T1" fmla="*/ 0 h 2119"/>
                  <a:gd name="T2" fmla="*/ 1052 w 2441"/>
                  <a:gd name="T3" fmla="*/ 0 h 2119"/>
                  <a:gd name="T4" fmla="*/ 1494 w 2441"/>
                  <a:gd name="T5" fmla="*/ 192 h 2119"/>
                  <a:gd name="T6" fmla="*/ 1661 w 2441"/>
                  <a:gd name="T7" fmla="*/ 96 h 2119"/>
                  <a:gd name="T8" fmla="*/ 609 w 2441"/>
                  <a:gd name="T9" fmla="*/ 384 h 2119"/>
                  <a:gd name="T10" fmla="*/ 1052 w 2441"/>
                  <a:gd name="T11" fmla="*/ 192 h 2119"/>
                  <a:gd name="T12" fmla="*/ 1109 w 2441"/>
                  <a:gd name="T13" fmla="*/ 288 h 2119"/>
                  <a:gd name="T14" fmla="*/ 1329 w 2441"/>
                  <a:gd name="T15" fmla="*/ 286 h 2119"/>
                  <a:gd name="T16" fmla="*/ 1940 w 2441"/>
                  <a:gd name="T17" fmla="*/ 192 h 2119"/>
                  <a:gd name="T18" fmla="*/ 333 w 2441"/>
                  <a:gd name="T19" fmla="*/ 480 h 2119"/>
                  <a:gd name="T20" fmla="*/ 554 w 2441"/>
                  <a:gd name="T21" fmla="*/ 478 h 2119"/>
                  <a:gd name="T22" fmla="*/ 1162 w 2441"/>
                  <a:gd name="T23" fmla="*/ 576 h 2119"/>
                  <a:gd name="T24" fmla="*/ 1274 w 2441"/>
                  <a:gd name="T25" fmla="*/ 576 h 2119"/>
                  <a:gd name="T26" fmla="*/ 1384 w 2441"/>
                  <a:gd name="T27" fmla="*/ 384 h 2119"/>
                  <a:gd name="T28" fmla="*/ 1940 w 2441"/>
                  <a:gd name="T29" fmla="*/ 384 h 2119"/>
                  <a:gd name="T30" fmla="*/ 276 w 2441"/>
                  <a:gd name="T31" fmla="*/ 771 h 2119"/>
                  <a:gd name="T32" fmla="*/ 664 w 2441"/>
                  <a:gd name="T33" fmla="*/ 677 h 2119"/>
                  <a:gd name="T34" fmla="*/ 166 w 2441"/>
                  <a:gd name="T35" fmla="*/ 771 h 2119"/>
                  <a:gd name="T36" fmla="*/ 389 w 2441"/>
                  <a:gd name="T37" fmla="*/ 962 h 2119"/>
                  <a:gd name="T38" fmla="*/ 499 w 2441"/>
                  <a:gd name="T39" fmla="*/ 771 h 2119"/>
                  <a:gd name="T40" fmla="*/ 1274 w 2441"/>
                  <a:gd name="T41" fmla="*/ 771 h 2119"/>
                  <a:gd name="T42" fmla="*/ 1494 w 2441"/>
                  <a:gd name="T43" fmla="*/ 771 h 2119"/>
                  <a:gd name="T44" fmla="*/ 1827 w 2441"/>
                  <a:gd name="T45" fmla="*/ 771 h 2119"/>
                  <a:gd name="T46" fmla="*/ 2163 w 2441"/>
                  <a:gd name="T47" fmla="*/ 771 h 2119"/>
                  <a:gd name="T48" fmla="*/ 166 w 2441"/>
                  <a:gd name="T49" fmla="*/ 962 h 2119"/>
                  <a:gd name="T50" fmla="*/ 386 w 2441"/>
                  <a:gd name="T51" fmla="*/ 962 h 2119"/>
                  <a:gd name="T52" fmla="*/ 1165 w 2441"/>
                  <a:gd name="T53" fmla="*/ 962 h 2119"/>
                  <a:gd name="T54" fmla="*/ 1384 w 2441"/>
                  <a:gd name="T55" fmla="*/ 962 h 2119"/>
                  <a:gd name="T56" fmla="*/ 1052 w 2441"/>
                  <a:gd name="T57" fmla="*/ 962 h 2119"/>
                  <a:gd name="T58" fmla="*/ 1830 w 2441"/>
                  <a:gd name="T59" fmla="*/ 962 h 2119"/>
                  <a:gd name="T60" fmla="*/ 2050 w 2441"/>
                  <a:gd name="T61" fmla="*/ 962 h 2119"/>
                  <a:gd name="T62" fmla="*/ 2383 w 2441"/>
                  <a:gd name="T63" fmla="*/ 962 h 2119"/>
                  <a:gd name="T64" fmla="*/ 389 w 2441"/>
                  <a:gd name="T65" fmla="*/ 1156 h 2119"/>
                  <a:gd name="T66" fmla="*/ 609 w 2441"/>
                  <a:gd name="T67" fmla="*/ 1156 h 2119"/>
                  <a:gd name="T68" fmla="*/ 1494 w 2441"/>
                  <a:gd name="T69" fmla="*/ 1348 h 2119"/>
                  <a:gd name="T70" fmla="*/ 996 w 2441"/>
                  <a:gd name="T71" fmla="*/ 1252 h 2119"/>
                  <a:gd name="T72" fmla="*/ 1827 w 2441"/>
                  <a:gd name="T73" fmla="*/ 1348 h 2119"/>
                  <a:gd name="T74" fmla="*/ 2050 w 2441"/>
                  <a:gd name="T75" fmla="*/ 1156 h 2119"/>
                  <a:gd name="T76" fmla="*/ 276 w 2441"/>
                  <a:gd name="T77" fmla="*/ 1348 h 2119"/>
                  <a:gd name="T78" fmla="*/ 499 w 2441"/>
                  <a:gd name="T79" fmla="*/ 1540 h 2119"/>
                  <a:gd name="T80" fmla="*/ 609 w 2441"/>
                  <a:gd name="T81" fmla="*/ 1348 h 2119"/>
                  <a:gd name="T82" fmla="*/ 1830 w 2441"/>
                  <a:gd name="T83" fmla="*/ 1348 h 2119"/>
                  <a:gd name="T84" fmla="*/ 2050 w 2441"/>
                  <a:gd name="T85" fmla="*/ 1348 h 2119"/>
                  <a:gd name="T86" fmla="*/ 609 w 2441"/>
                  <a:gd name="T87" fmla="*/ 1732 h 2119"/>
                  <a:gd name="T88" fmla="*/ 776 w 2441"/>
                  <a:gd name="T89" fmla="*/ 1636 h 2119"/>
                  <a:gd name="T90" fmla="*/ 997 w 2441"/>
                  <a:gd name="T91" fmla="*/ 1633 h 2119"/>
                  <a:gd name="T92" fmla="*/ 1604 w 2441"/>
                  <a:gd name="T93" fmla="*/ 1732 h 2119"/>
                  <a:gd name="T94" fmla="*/ 1717 w 2441"/>
                  <a:gd name="T95" fmla="*/ 1732 h 2119"/>
                  <a:gd name="T96" fmla="*/ 2107 w 2441"/>
                  <a:gd name="T97" fmla="*/ 1636 h 2119"/>
                  <a:gd name="T98" fmla="*/ 829 w 2441"/>
                  <a:gd name="T99" fmla="*/ 1924 h 2119"/>
                  <a:gd name="T100" fmla="*/ 942 w 2441"/>
                  <a:gd name="T101" fmla="*/ 1924 h 2119"/>
                  <a:gd name="T102" fmla="*/ 1329 w 2441"/>
                  <a:gd name="T103" fmla="*/ 1830 h 2119"/>
                  <a:gd name="T104" fmla="*/ 1607 w 2441"/>
                  <a:gd name="T105" fmla="*/ 1732 h 2119"/>
                  <a:gd name="T106" fmla="*/ 1830 w 2441"/>
                  <a:gd name="T107" fmla="*/ 1924 h 2119"/>
                  <a:gd name="T108" fmla="*/ 776 w 2441"/>
                  <a:gd name="T109" fmla="*/ 2022 h 2119"/>
                  <a:gd name="T110" fmla="*/ 1162 w 2441"/>
                  <a:gd name="T111" fmla="*/ 2118 h 2119"/>
                  <a:gd name="T112" fmla="*/ 1274 w 2441"/>
                  <a:gd name="T113" fmla="*/ 2118 h 2119"/>
                  <a:gd name="T114" fmla="*/ 1384 w 2441"/>
                  <a:gd name="T115" fmla="*/ 1927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41" h="2119">
                    <a:moveTo>
                      <a:pt x="776" y="96"/>
                    </a:moveTo>
                    <a:lnTo>
                      <a:pt x="719" y="192"/>
                    </a:lnTo>
                    <a:lnTo>
                      <a:pt x="609" y="192"/>
                    </a:lnTo>
                    <a:lnTo>
                      <a:pt x="553" y="96"/>
                    </a:lnTo>
                    <a:lnTo>
                      <a:pt x="609" y="0"/>
                    </a:lnTo>
                    <a:lnTo>
                      <a:pt x="719" y="0"/>
                    </a:lnTo>
                    <a:lnTo>
                      <a:pt x="776" y="96"/>
                    </a:lnTo>
                    <a:close/>
                    <a:moveTo>
                      <a:pt x="942" y="0"/>
                    </a:moveTo>
                    <a:lnTo>
                      <a:pt x="832" y="0"/>
                    </a:lnTo>
                    <a:lnTo>
                      <a:pt x="776" y="96"/>
                    </a:lnTo>
                    <a:lnTo>
                      <a:pt x="832" y="192"/>
                    </a:lnTo>
                    <a:lnTo>
                      <a:pt x="942" y="192"/>
                    </a:lnTo>
                    <a:lnTo>
                      <a:pt x="997" y="99"/>
                    </a:lnTo>
                    <a:lnTo>
                      <a:pt x="1052" y="192"/>
                    </a:lnTo>
                    <a:lnTo>
                      <a:pt x="1162" y="192"/>
                    </a:lnTo>
                    <a:lnTo>
                      <a:pt x="1219" y="96"/>
                    </a:lnTo>
                    <a:lnTo>
                      <a:pt x="1162" y="0"/>
                    </a:lnTo>
                    <a:lnTo>
                      <a:pt x="1052" y="0"/>
                    </a:lnTo>
                    <a:lnTo>
                      <a:pt x="997" y="94"/>
                    </a:lnTo>
                    <a:lnTo>
                      <a:pt x="942" y="0"/>
                    </a:lnTo>
                    <a:close/>
                    <a:moveTo>
                      <a:pt x="1384" y="0"/>
                    </a:moveTo>
                    <a:lnTo>
                      <a:pt x="1274" y="0"/>
                    </a:lnTo>
                    <a:lnTo>
                      <a:pt x="1219" y="96"/>
                    </a:lnTo>
                    <a:lnTo>
                      <a:pt x="1274" y="192"/>
                    </a:lnTo>
                    <a:lnTo>
                      <a:pt x="1384" y="192"/>
                    </a:lnTo>
                    <a:lnTo>
                      <a:pt x="1439" y="99"/>
                    </a:lnTo>
                    <a:lnTo>
                      <a:pt x="1494" y="192"/>
                    </a:lnTo>
                    <a:lnTo>
                      <a:pt x="1604" y="192"/>
                    </a:lnTo>
                    <a:lnTo>
                      <a:pt x="1661" y="96"/>
                    </a:lnTo>
                    <a:lnTo>
                      <a:pt x="1607" y="0"/>
                    </a:lnTo>
                    <a:lnTo>
                      <a:pt x="1494" y="0"/>
                    </a:lnTo>
                    <a:lnTo>
                      <a:pt x="1439" y="94"/>
                    </a:lnTo>
                    <a:lnTo>
                      <a:pt x="1384" y="0"/>
                    </a:lnTo>
                    <a:close/>
                    <a:moveTo>
                      <a:pt x="1827" y="0"/>
                    </a:moveTo>
                    <a:lnTo>
                      <a:pt x="1717" y="0"/>
                    </a:lnTo>
                    <a:lnTo>
                      <a:pt x="1661" y="96"/>
                    </a:lnTo>
                    <a:lnTo>
                      <a:pt x="1717" y="192"/>
                    </a:lnTo>
                    <a:lnTo>
                      <a:pt x="1827" y="192"/>
                    </a:lnTo>
                    <a:lnTo>
                      <a:pt x="1884" y="96"/>
                    </a:lnTo>
                    <a:lnTo>
                      <a:pt x="1827" y="0"/>
                    </a:lnTo>
                    <a:close/>
                    <a:moveTo>
                      <a:pt x="609" y="192"/>
                    </a:moveTo>
                    <a:lnTo>
                      <a:pt x="499" y="192"/>
                    </a:lnTo>
                    <a:lnTo>
                      <a:pt x="443" y="288"/>
                    </a:lnTo>
                    <a:lnTo>
                      <a:pt x="499" y="384"/>
                    </a:lnTo>
                    <a:lnTo>
                      <a:pt x="609" y="384"/>
                    </a:lnTo>
                    <a:lnTo>
                      <a:pt x="664" y="290"/>
                    </a:lnTo>
                    <a:lnTo>
                      <a:pt x="719" y="384"/>
                    </a:lnTo>
                    <a:lnTo>
                      <a:pt x="829" y="384"/>
                    </a:lnTo>
                    <a:lnTo>
                      <a:pt x="886" y="288"/>
                    </a:lnTo>
                    <a:lnTo>
                      <a:pt x="829" y="192"/>
                    </a:lnTo>
                    <a:lnTo>
                      <a:pt x="719" y="192"/>
                    </a:lnTo>
                    <a:lnTo>
                      <a:pt x="664" y="286"/>
                    </a:lnTo>
                    <a:lnTo>
                      <a:pt x="609" y="192"/>
                    </a:lnTo>
                    <a:close/>
                    <a:moveTo>
                      <a:pt x="1052" y="192"/>
                    </a:moveTo>
                    <a:lnTo>
                      <a:pt x="942" y="192"/>
                    </a:lnTo>
                    <a:lnTo>
                      <a:pt x="886" y="288"/>
                    </a:lnTo>
                    <a:lnTo>
                      <a:pt x="942" y="384"/>
                    </a:lnTo>
                    <a:lnTo>
                      <a:pt x="1052" y="384"/>
                    </a:lnTo>
                    <a:lnTo>
                      <a:pt x="1109" y="288"/>
                    </a:lnTo>
                    <a:lnTo>
                      <a:pt x="1052" y="192"/>
                    </a:lnTo>
                    <a:close/>
                    <a:moveTo>
                      <a:pt x="1274" y="192"/>
                    </a:moveTo>
                    <a:lnTo>
                      <a:pt x="1165" y="192"/>
                    </a:lnTo>
                    <a:lnTo>
                      <a:pt x="1109" y="288"/>
                    </a:lnTo>
                    <a:lnTo>
                      <a:pt x="1165" y="384"/>
                    </a:lnTo>
                    <a:lnTo>
                      <a:pt x="1274" y="384"/>
                    </a:lnTo>
                    <a:lnTo>
                      <a:pt x="1329" y="290"/>
                    </a:lnTo>
                    <a:lnTo>
                      <a:pt x="1384" y="384"/>
                    </a:lnTo>
                    <a:lnTo>
                      <a:pt x="1494" y="384"/>
                    </a:lnTo>
                    <a:lnTo>
                      <a:pt x="1551" y="288"/>
                    </a:lnTo>
                    <a:lnTo>
                      <a:pt x="1494" y="192"/>
                    </a:lnTo>
                    <a:lnTo>
                      <a:pt x="1384" y="192"/>
                    </a:lnTo>
                    <a:lnTo>
                      <a:pt x="1329" y="286"/>
                    </a:lnTo>
                    <a:lnTo>
                      <a:pt x="1274" y="192"/>
                    </a:lnTo>
                    <a:close/>
                    <a:moveTo>
                      <a:pt x="1717" y="192"/>
                    </a:moveTo>
                    <a:lnTo>
                      <a:pt x="1607" y="192"/>
                    </a:lnTo>
                    <a:lnTo>
                      <a:pt x="1551" y="288"/>
                    </a:lnTo>
                    <a:lnTo>
                      <a:pt x="1607" y="384"/>
                    </a:lnTo>
                    <a:lnTo>
                      <a:pt x="1717" y="384"/>
                    </a:lnTo>
                    <a:lnTo>
                      <a:pt x="1774" y="288"/>
                    </a:lnTo>
                    <a:lnTo>
                      <a:pt x="1717" y="192"/>
                    </a:lnTo>
                    <a:close/>
                    <a:moveTo>
                      <a:pt x="1940" y="192"/>
                    </a:moveTo>
                    <a:lnTo>
                      <a:pt x="1830" y="192"/>
                    </a:lnTo>
                    <a:lnTo>
                      <a:pt x="1774" y="288"/>
                    </a:lnTo>
                    <a:lnTo>
                      <a:pt x="1830" y="384"/>
                    </a:lnTo>
                    <a:lnTo>
                      <a:pt x="1940" y="384"/>
                    </a:lnTo>
                    <a:lnTo>
                      <a:pt x="1997" y="288"/>
                    </a:lnTo>
                    <a:lnTo>
                      <a:pt x="1940" y="192"/>
                    </a:lnTo>
                    <a:close/>
                    <a:moveTo>
                      <a:pt x="499" y="384"/>
                    </a:moveTo>
                    <a:lnTo>
                      <a:pt x="389" y="384"/>
                    </a:lnTo>
                    <a:lnTo>
                      <a:pt x="333" y="480"/>
                    </a:lnTo>
                    <a:lnTo>
                      <a:pt x="389" y="576"/>
                    </a:lnTo>
                    <a:lnTo>
                      <a:pt x="499" y="576"/>
                    </a:lnTo>
                    <a:lnTo>
                      <a:pt x="554" y="482"/>
                    </a:lnTo>
                    <a:lnTo>
                      <a:pt x="609" y="576"/>
                    </a:lnTo>
                    <a:lnTo>
                      <a:pt x="719" y="576"/>
                    </a:lnTo>
                    <a:lnTo>
                      <a:pt x="776" y="480"/>
                    </a:lnTo>
                    <a:lnTo>
                      <a:pt x="719" y="384"/>
                    </a:lnTo>
                    <a:lnTo>
                      <a:pt x="609" y="384"/>
                    </a:lnTo>
                    <a:lnTo>
                      <a:pt x="554" y="478"/>
                    </a:lnTo>
                    <a:lnTo>
                      <a:pt x="499" y="384"/>
                    </a:lnTo>
                    <a:close/>
                    <a:moveTo>
                      <a:pt x="942" y="384"/>
                    </a:moveTo>
                    <a:lnTo>
                      <a:pt x="832" y="384"/>
                    </a:lnTo>
                    <a:lnTo>
                      <a:pt x="776" y="480"/>
                    </a:lnTo>
                    <a:lnTo>
                      <a:pt x="832" y="576"/>
                    </a:lnTo>
                    <a:lnTo>
                      <a:pt x="942" y="576"/>
                    </a:lnTo>
                    <a:lnTo>
                      <a:pt x="997" y="482"/>
                    </a:lnTo>
                    <a:lnTo>
                      <a:pt x="1052" y="576"/>
                    </a:lnTo>
                    <a:lnTo>
                      <a:pt x="1162" y="576"/>
                    </a:lnTo>
                    <a:lnTo>
                      <a:pt x="1219" y="480"/>
                    </a:lnTo>
                    <a:lnTo>
                      <a:pt x="1162" y="384"/>
                    </a:lnTo>
                    <a:lnTo>
                      <a:pt x="1052" y="384"/>
                    </a:lnTo>
                    <a:lnTo>
                      <a:pt x="997" y="478"/>
                    </a:lnTo>
                    <a:lnTo>
                      <a:pt x="942" y="384"/>
                    </a:lnTo>
                    <a:close/>
                    <a:moveTo>
                      <a:pt x="1384" y="384"/>
                    </a:moveTo>
                    <a:lnTo>
                      <a:pt x="1274" y="384"/>
                    </a:lnTo>
                    <a:lnTo>
                      <a:pt x="1219" y="480"/>
                    </a:lnTo>
                    <a:lnTo>
                      <a:pt x="1274" y="576"/>
                    </a:lnTo>
                    <a:lnTo>
                      <a:pt x="1384" y="576"/>
                    </a:lnTo>
                    <a:lnTo>
                      <a:pt x="1439" y="482"/>
                    </a:lnTo>
                    <a:lnTo>
                      <a:pt x="1494" y="576"/>
                    </a:lnTo>
                    <a:lnTo>
                      <a:pt x="1604" y="576"/>
                    </a:lnTo>
                    <a:lnTo>
                      <a:pt x="1661" y="480"/>
                    </a:lnTo>
                    <a:lnTo>
                      <a:pt x="1607" y="384"/>
                    </a:lnTo>
                    <a:lnTo>
                      <a:pt x="1494" y="384"/>
                    </a:lnTo>
                    <a:lnTo>
                      <a:pt x="1439" y="478"/>
                    </a:lnTo>
                    <a:lnTo>
                      <a:pt x="1384" y="384"/>
                    </a:lnTo>
                    <a:close/>
                    <a:moveTo>
                      <a:pt x="1827" y="384"/>
                    </a:moveTo>
                    <a:lnTo>
                      <a:pt x="1717" y="384"/>
                    </a:lnTo>
                    <a:lnTo>
                      <a:pt x="1661" y="480"/>
                    </a:lnTo>
                    <a:lnTo>
                      <a:pt x="1717" y="576"/>
                    </a:lnTo>
                    <a:lnTo>
                      <a:pt x="1827" y="576"/>
                    </a:lnTo>
                    <a:lnTo>
                      <a:pt x="1884" y="480"/>
                    </a:lnTo>
                    <a:lnTo>
                      <a:pt x="1827" y="384"/>
                    </a:lnTo>
                    <a:close/>
                    <a:moveTo>
                      <a:pt x="2050" y="384"/>
                    </a:moveTo>
                    <a:lnTo>
                      <a:pt x="1940" y="384"/>
                    </a:lnTo>
                    <a:lnTo>
                      <a:pt x="1884" y="480"/>
                    </a:lnTo>
                    <a:lnTo>
                      <a:pt x="1940" y="576"/>
                    </a:lnTo>
                    <a:lnTo>
                      <a:pt x="2050" y="576"/>
                    </a:lnTo>
                    <a:lnTo>
                      <a:pt x="2107" y="480"/>
                    </a:lnTo>
                    <a:lnTo>
                      <a:pt x="2050" y="384"/>
                    </a:lnTo>
                    <a:close/>
                    <a:moveTo>
                      <a:pt x="386" y="579"/>
                    </a:moveTo>
                    <a:lnTo>
                      <a:pt x="276" y="579"/>
                    </a:lnTo>
                    <a:lnTo>
                      <a:pt x="220" y="675"/>
                    </a:lnTo>
                    <a:lnTo>
                      <a:pt x="276" y="771"/>
                    </a:lnTo>
                    <a:lnTo>
                      <a:pt x="386" y="771"/>
                    </a:lnTo>
                    <a:lnTo>
                      <a:pt x="443" y="675"/>
                    </a:lnTo>
                    <a:lnTo>
                      <a:pt x="386" y="579"/>
                    </a:lnTo>
                    <a:close/>
                    <a:moveTo>
                      <a:pt x="609" y="579"/>
                    </a:moveTo>
                    <a:lnTo>
                      <a:pt x="499" y="579"/>
                    </a:lnTo>
                    <a:lnTo>
                      <a:pt x="443" y="675"/>
                    </a:lnTo>
                    <a:lnTo>
                      <a:pt x="499" y="771"/>
                    </a:lnTo>
                    <a:lnTo>
                      <a:pt x="609" y="771"/>
                    </a:lnTo>
                    <a:lnTo>
                      <a:pt x="664" y="677"/>
                    </a:lnTo>
                    <a:lnTo>
                      <a:pt x="719" y="771"/>
                    </a:lnTo>
                    <a:lnTo>
                      <a:pt x="829" y="771"/>
                    </a:lnTo>
                    <a:lnTo>
                      <a:pt x="886" y="675"/>
                    </a:lnTo>
                    <a:lnTo>
                      <a:pt x="829" y="579"/>
                    </a:lnTo>
                    <a:lnTo>
                      <a:pt x="719" y="579"/>
                    </a:lnTo>
                    <a:lnTo>
                      <a:pt x="664" y="672"/>
                    </a:lnTo>
                    <a:lnTo>
                      <a:pt x="609" y="579"/>
                    </a:lnTo>
                    <a:close/>
                    <a:moveTo>
                      <a:pt x="276" y="771"/>
                    </a:moveTo>
                    <a:lnTo>
                      <a:pt x="166" y="771"/>
                    </a:lnTo>
                    <a:lnTo>
                      <a:pt x="110" y="867"/>
                    </a:lnTo>
                    <a:lnTo>
                      <a:pt x="166" y="962"/>
                    </a:lnTo>
                    <a:lnTo>
                      <a:pt x="276" y="962"/>
                    </a:lnTo>
                    <a:lnTo>
                      <a:pt x="333" y="867"/>
                    </a:lnTo>
                    <a:lnTo>
                      <a:pt x="276" y="771"/>
                    </a:lnTo>
                    <a:close/>
                    <a:moveTo>
                      <a:pt x="499" y="771"/>
                    </a:moveTo>
                    <a:lnTo>
                      <a:pt x="389" y="771"/>
                    </a:lnTo>
                    <a:lnTo>
                      <a:pt x="333" y="867"/>
                    </a:lnTo>
                    <a:lnTo>
                      <a:pt x="389" y="962"/>
                    </a:lnTo>
                    <a:lnTo>
                      <a:pt x="499" y="962"/>
                    </a:lnTo>
                    <a:lnTo>
                      <a:pt x="554" y="869"/>
                    </a:lnTo>
                    <a:lnTo>
                      <a:pt x="609" y="962"/>
                    </a:lnTo>
                    <a:lnTo>
                      <a:pt x="719" y="962"/>
                    </a:lnTo>
                    <a:lnTo>
                      <a:pt x="776" y="867"/>
                    </a:lnTo>
                    <a:lnTo>
                      <a:pt x="719" y="771"/>
                    </a:lnTo>
                    <a:lnTo>
                      <a:pt x="609" y="771"/>
                    </a:lnTo>
                    <a:lnTo>
                      <a:pt x="554" y="864"/>
                    </a:lnTo>
                    <a:lnTo>
                      <a:pt x="499" y="771"/>
                    </a:lnTo>
                    <a:close/>
                    <a:moveTo>
                      <a:pt x="1162" y="771"/>
                    </a:moveTo>
                    <a:lnTo>
                      <a:pt x="1052" y="771"/>
                    </a:lnTo>
                    <a:lnTo>
                      <a:pt x="996" y="867"/>
                    </a:lnTo>
                    <a:lnTo>
                      <a:pt x="1052" y="962"/>
                    </a:lnTo>
                    <a:lnTo>
                      <a:pt x="1162" y="962"/>
                    </a:lnTo>
                    <a:lnTo>
                      <a:pt x="1219" y="867"/>
                    </a:lnTo>
                    <a:lnTo>
                      <a:pt x="1162" y="771"/>
                    </a:lnTo>
                    <a:close/>
                    <a:moveTo>
                      <a:pt x="1384" y="771"/>
                    </a:moveTo>
                    <a:lnTo>
                      <a:pt x="1274" y="771"/>
                    </a:lnTo>
                    <a:lnTo>
                      <a:pt x="1219" y="867"/>
                    </a:lnTo>
                    <a:lnTo>
                      <a:pt x="1274" y="962"/>
                    </a:lnTo>
                    <a:lnTo>
                      <a:pt x="1384" y="962"/>
                    </a:lnTo>
                    <a:lnTo>
                      <a:pt x="1439" y="869"/>
                    </a:lnTo>
                    <a:lnTo>
                      <a:pt x="1494" y="962"/>
                    </a:lnTo>
                    <a:lnTo>
                      <a:pt x="1604" y="962"/>
                    </a:lnTo>
                    <a:lnTo>
                      <a:pt x="1661" y="867"/>
                    </a:lnTo>
                    <a:lnTo>
                      <a:pt x="1607" y="771"/>
                    </a:lnTo>
                    <a:lnTo>
                      <a:pt x="1494" y="771"/>
                    </a:lnTo>
                    <a:lnTo>
                      <a:pt x="1439" y="864"/>
                    </a:lnTo>
                    <a:lnTo>
                      <a:pt x="1384" y="771"/>
                    </a:lnTo>
                    <a:close/>
                    <a:moveTo>
                      <a:pt x="1827" y="771"/>
                    </a:moveTo>
                    <a:lnTo>
                      <a:pt x="1717" y="771"/>
                    </a:lnTo>
                    <a:lnTo>
                      <a:pt x="1661" y="867"/>
                    </a:lnTo>
                    <a:lnTo>
                      <a:pt x="1717" y="962"/>
                    </a:lnTo>
                    <a:lnTo>
                      <a:pt x="1827" y="962"/>
                    </a:lnTo>
                    <a:lnTo>
                      <a:pt x="1884" y="867"/>
                    </a:lnTo>
                    <a:lnTo>
                      <a:pt x="1827" y="771"/>
                    </a:lnTo>
                    <a:close/>
                    <a:moveTo>
                      <a:pt x="2050" y="771"/>
                    </a:moveTo>
                    <a:lnTo>
                      <a:pt x="1940" y="771"/>
                    </a:lnTo>
                    <a:lnTo>
                      <a:pt x="1884" y="867"/>
                    </a:lnTo>
                    <a:lnTo>
                      <a:pt x="1940" y="962"/>
                    </a:lnTo>
                    <a:lnTo>
                      <a:pt x="2050" y="962"/>
                    </a:lnTo>
                    <a:lnTo>
                      <a:pt x="2107" y="867"/>
                    </a:lnTo>
                    <a:lnTo>
                      <a:pt x="2050" y="771"/>
                    </a:lnTo>
                    <a:close/>
                    <a:moveTo>
                      <a:pt x="2273" y="771"/>
                    </a:moveTo>
                    <a:lnTo>
                      <a:pt x="2163" y="771"/>
                    </a:lnTo>
                    <a:lnTo>
                      <a:pt x="2107" y="867"/>
                    </a:lnTo>
                    <a:lnTo>
                      <a:pt x="2163" y="962"/>
                    </a:lnTo>
                    <a:lnTo>
                      <a:pt x="2273" y="962"/>
                    </a:lnTo>
                    <a:lnTo>
                      <a:pt x="2330" y="867"/>
                    </a:lnTo>
                    <a:lnTo>
                      <a:pt x="2273" y="771"/>
                    </a:lnTo>
                    <a:close/>
                    <a:moveTo>
                      <a:pt x="386" y="962"/>
                    </a:moveTo>
                    <a:lnTo>
                      <a:pt x="276" y="962"/>
                    </a:lnTo>
                    <a:lnTo>
                      <a:pt x="221" y="1056"/>
                    </a:lnTo>
                    <a:lnTo>
                      <a:pt x="166" y="962"/>
                    </a:lnTo>
                    <a:lnTo>
                      <a:pt x="56" y="962"/>
                    </a:lnTo>
                    <a:lnTo>
                      <a:pt x="0" y="1058"/>
                    </a:lnTo>
                    <a:lnTo>
                      <a:pt x="56" y="1153"/>
                    </a:lnTo>
                    <a:lnTo>
                      <a:pt x="166" y="1153"/>
                    </a:lnTo>
                    <a:lnTo>
                      <a:pt x="221" y="1061"/>
                    </a:lnTo>
                    <a:lnTo>
                      <a:pt x="276" y="1153"/>
                    </a:lnTo>
                    <a:lnTo>
                      <a:pt x="386" y="1153"/>
                    </a:lnTo>
                    <a:lnTo>
                      <a:pt x="443" y="1058"/>
                    </a:lnTo>
                    <a:lnTo>
                      <a:pt x="386" y="962"/>
                    </a:lnTo>
                    <a:close/>
                    <a:moveTo>
                      <a:pt x="609" y="962"/>
                    </a:moveTo>
                    <a:lnTo>
                      <a:pt x="499" y="962"/>
                    </a:lnTo>
                    <a:lnTo>
                      <a:pt x="443" y="1058"/>
                    </a:lnTo>
                    <a:lnTo>
                      <a:pt x="499" y="1153"/>
                    </a:lnTo>
                    <a:lnTo>
                      <a:pt x="609" y="1153"/>
                    </a:lnTo>
                    <a:lnTo>
                      <a:pt x="666" y="1058"/>
                    </a:lnTo>
                    <a:lnTo>
                      <a:pt x="609" y="962"/>
                    </a:lnTo>
                    <a:close/>
                    <a:moveTo>
                      <a:pt x="1274" y="962"/>
                    </a:moveTo>
                    <a:lnTo>
                      <a:pt x="1165" y="962"/>
                    </a:lnTo>
                    <a:lnTo>
                      <a:pt x="1109" y="1058"/>
                    </a:lnTo>
                    <a:lnTo>
                      <a:pt x="1165" y="1153"/>
                    </a:lnTo>
                    <a:lnTo>
                      <a:pt x="1274" y="1153"/>
                    </a:lnTo>
                    <a:lnTo>
                      <a:pt x="1329" y="1061"/>
                    </a:lnTo>
                    <a:lnTo>
                      <a:pt x="1384" y="1153"/>
                    </a:lnTo>
                    <a:lnTo>
                      <a:pt x="1494" y="1153"/>
                    </a:lnTo>
                    <a:lnTo>
                      <a:pt x="1551" y="1058"/>
                    </a:lnTo>
                    <a:lnTo>
                      <a:pt x="1494" y="962"/>
                    </a:lnTo>
                    <a:lnTo>
                      <a:pt x="1384" y="962"/>
                    </a:lnTo>
                    <a:lnTo>
                      <a:pt x="1329" y="1056"/>
                    </a:lnTo>
                    <a:lnTo>
                      <a:pt x="1274" y="962"/>
                    </a:lnTo>
                    <a:close/>
                    <a:moveTo>
                      <a:pt x="1052" y="962"/>
                    </a:moveTo>
                    <a:lnTo>
                      <a:pt x="942" y="962"/>
                    </a:lnTo>
                    <a:lnTo>
                      <a:pt x="886" y="1058"/>
                    </a:lnTo>
                    <a:lnTo>
                      <a:pt x="942" y="1153"/>
                    </a:lnTo>
                    <a:lnTo>
                      <a:pt x="1052" y="1153"/>
                    </a:lnTo>
                    <a:lnTo>
                      <a:pt x="1109" y="1058"/>
                    </a:lnTo>
                    <a:lnTo>
                      <a:pt x="1052" y="962"/>
                    </a:lnTo>
                    <a:close/>
                    <a:moveTo>
                      <a:pt x="1717" y="962"/>
                    </a:moveTo>
                    <a:lnTo>
                      <a:pt x="1607" y="962"/>
                    </a:lnTo>
                    <a:lnTo>
                      <a:pt x="1551" y="1058"/>
                    </a:lnTo>
                    <a:lnTo>
                      <a:pt x="1607" y="1153"/>
                    </a:lnTo>
                    <a:lnTo>
                      <a:pt x="1717" y="1153"/>
                    </a:lnTo>
                    <a:lnTo>
                      <a:pt x="1774" y="1058"/>
                    </a:lnTo>
                    <a:lnTo>
                      <a:pt x="1717" y="962"/>
                    </a:lnTo>
                    <a:close/>
                    <a:moveTo>
                      <a:pt x="1940" y="962"/>
                    </a:moveTo>
                    <a:lnTo>
                      <a:pt x="1830" y="962"/>
                    </a:lnTo>
                    <a:lnTo>
                      <a:pt x="1774" y="1058"/>
                    </a:lnTo>
                    <a:lnTo>
                      <a:pt x="1830" y="1153"/>
                    </a:lnTo>
                    <a:lnTo>
                      <a:pt x="1940" y="1153"/>
                    </a:lnTo>
                    <a:lnTo>
                      <a:pt x="1995" y="1061"/>
                    </a:lnTo>
                    <a:lnTo>
                      <a:pt x="2050" y="1153"/>
                    </a:lnTo>
                    <a:lnTo>
                      <a:pt x="2160" y="1153"/>
                    </a:lnTo>
                    <a:lnTo>
                      <a:pt x="2217" y="1058"/>
                    </a:lnTo>
                    <a:lnTo>
                      <a:pt x="2160" y="962"/>
                    </a:lnTo>
                    <a:lnTo>
                      <a:pt x="2050" y="962"/>
                    </a:lnTo>
                    <a:lnTo>
                      <a:pt x="1995" y="1056"/>
                    </a:lnTo>
                    <a:lnTo>
                      <a:pt x="1940" y="962"/>
                    </a:lnTo>
                    <a:close/>
                    <a:moveTo>
                      <a:pt x="2383" y="962"/>
                    </a:moveTo>
                    <a:lnTo>
                      <a:pt x="2273" y="962"/>
                    </a:lnTo>
                    <a:lnTo>
                      <a:pt x="2217" y="1058"/>
                    </a:lnTo>
                    <a:lnTo>
                      <a:pt x="2273" y="1153"/>
                    </a:lnTo>
                    <a:lnTo>
                      <a:pt x="2383" y="1153"/>
                    </a:lnTo>
                    <a:lnTo>
                      <a:pt x="2440" y="1058"/>
                    </a:lnTo>
                    <a:lnTo>
                      <a:pt x="2383" y="962"/>
                    </a:lnTo>
                    <a:close/>
                    <a:moveTo>
                      <a:pt x="276" y="1156"/>
                    </a:moveTo>
                    <a:lnTo>
                      <a:pt x="166" y="1156"/>
                    </a:lnTo>
                    <a:lnTo>
                      <a:pt x="110" y="1252"/>
                    </a:lnTo>
                    <a:lnTo>
                      <a:pt x="166" y="1348"/>
                    </a:lnTo>
                    <a:lnTo>
                      <a:pt x="276" y="1348"/>
                    </a:lnTo>
                    <a:lnTo>
                      <a:pt x="333" y="1252"/>
                    </a:lnTo>
                    <a:lnTo>
                      <a:pt x="276" y="1156"/>
                    </a:lnTo>
                    <a:close/>
                    <a:moveTo>
                      <a:pt x="499" y="1156"/>
                    </a:moveTo>
                    <a:lnTo>
                      <a:pt x="389" y="1156"/>
                    </a:lnTo>
                    <a:lnTo>
                      <a:pt x="333" y="1252"/>
                    </a:lnTo>
                    <a:lnTo>
                      <a:pt x="389" y="1348"/>
                    </a:lnTo>
                    <a:lnTo>
                      <a:pt x="499" y="1348"/>
                    </a:lnTo>
                    <a:lnTo>
                      <a:pt x="554" y="1254"/>
                    </a:lnTo>
                    <a:lnTo>
                      <a:pt x="609" y="1348"/>
                    </a:lnTo>
                    <a:lnTo>
                      <a:pt x="719" y="1348"/>
                    </a:lnTo>
                    <a:lnTo>
                      <a:pt x="776" y="1252"/>
                    </a:lnTo>
                    <a:lnTo>
                      <a:pt x="719" y="1156"/>
                    </a:lnTo>
                    <a:lnTo>
                      <a:pt x="609" y="1156"/>
                    </a:lnTo>
                    <a:lnTo>
                      <a:pt x="554" y="1250"/>
                    </a:lnTo>
                    <a:lnTo>
                      <a:pt x="499" y="1156"/>
                    </a:lnTo>
                    <a:close/>
                    <a:moveTo>
                      <a:pt x="1384" y="1156"/>
                    </a:moveTo>
                    <a:lnTo>
                      <a:pt x="1274" y="1156"/>
                    </a:lnTo>
                    <a:lnTo>
                      <a:pt x="1219" y="1252"/>
                    </a:lnTo>
                    <a:lnTo>
                      <a:pt x="1274" y="1348"/>
                    </a:lnTo>
                    <a:lnTo>
                      <a:pt x="1384" y="1348"/>
                    </a:lnTo>
                    <a:lnTo>
                      <a:pt x="1439" y="1254"/>
                    </a:lnTo>
                    <a:lnTo>
                      <a:pt x="1494" y="1348"/>
                    </a:lnTo>
                    <a:lnTo>
                      <a:pt x="1604" y="1348"/>
                    </a:lnTo>
                    <a:lnTo>
                      <a:pt x="1661" y="1252"/>
                    </a:lnTo>
                    <a:lnTo>
                      <a:pt x="1607" y="1156"/>
                    </a:lnTo>
                    <a:lnTo>
                      <a:pt x="1494" y="1156"/>
                    </a:lnTo>
                    <a:lnTo>
                      <a:pt x="1439" y="1250"/>
                    </a:lnTo>
                    <a:lnTo>
                      <a:pt x="1384" y="1156"/>
                    </a:lnTo>
                    <a:close/>
                    <a:moveTo>
                      <a:pt x="1162" y="1156"/>
                    </a:moveTo>
                    <a:lnTo>
                      <a:pt x="1052" y="1156"/>
                    </a:lnTo>
                    <a:lnTo>
                      <a:pt x="996" y="1252"/>
                    </a:lnTo>
                    <a:lnTo>
                      <a:pt x="1052" y="1348"/>
                    </a:lnTo>
                    <a:lnTo>
                      <a:pt x="1162" y="1348"/>
                    </a:lnTo>
                    <a:lnTo>
                      <a:pt x="1219" y="1252"/>
                    </a:lnTo>
                    <a:lnTo>
                      <a:pt x="1162" y="1156"/>
                    </a:lnTo>
                    <a:close/>
                    <a:moveTo>
                      <a:pt x="1827" y="1156"/>
                    </a:moveTo>
                    <a:lnTo>
                      <a:pt x="1717" y="1156"/>
                    </a:lnTo>
                    <a:lnTo>
                      <a:pt x="1661" y="1252"/>
                    </a:lnTo>
                    <a:lnTo>
                      <a:pt x="1717" y="1348"/>
                    </a:lnTo>
                    <a:lnTo>
                      <a:pt x="1827" y="1348"/>
                    </a:lnTo>
                    <a:lnTo>
                      <a:pt x="1884" y="1252"/>
                    </a:lnTo>
                    <a:lnTo>
                      <a:pt x="1827" y="1156"/>
                    </a:lnTo>
                    <a:close/>
                    <a:moveTo>
                      <a:pt x="2050" y="1156"/>
                    </a:moveTo>
                    <a:lnTo>
                      <a:pt x="1940" y="1156"/>
                    </a:lnTo>
                    <a:lnTo>
                      <a:pt x="1884" y="1252"/>
                    </a:lnTo>
                    <a:lnTo>
                      <a:pt x="1940" y="1348"/>
                    </a:lnTo>
                    <a:lnTo>
                      <a:pt x="2050" y="1348"/>
                    </a:lnTo>
                    <a:lnTo>
                      <a:pt x="2107" y="1252"/>
                    </a:lnTo>
                    <a:lnTo>
                      <a:pt x="2050" y="1156"/>
                    </a:lnTo>
                    <a:close/>
                    <a:moveTo>
                      <a:pt x="2273" y="1156"/>
                    </a:moveTo>
                    <a:lnTo>
                      <a:pt x="2163" y="1156"/>
                    </a:lnTo>
                    <a:lnTo>
                      <a:pt x="2107" y="1252"/>
                    </a:lnTo>
                    <a:lnTo>
                      <a:pt x="2163" y="1348"/>
                    </a:lnTo>
                    <a:lnTo>
                      <a:pt x="2273" y="1348"/>
                    </a:lnTo>
                    <a:lnTo>
                      <a:pt x="2330" y="1252"/>
                    </a:lnTo>
                    <a:lnTo>
                      <a:pt x="2273" y="1156"/>
                    </a:lnTo>
                    <a:close/>
                    <a:moveTo>
                      <a:pt x="386" y="1348"/>
                    </a:moveTo>
                    <a:lnTo>
                      <a:pt x="276" y="1348"/>
                    </a:lnTo>
                    <a:lnTo>
                      <a:pt x="220" y="1444"/>
                    </a:lnTo>
                    <a:lnTo>
                      <a:pt x="276" y="1540"/>
                    </a:lnTo>
                    <a:lnTo>
                      <a:pt x="386" y="1540"/>
                    </a:lnTo>
                    <a:lnTo>
                      <a:pt x="443" y="1444"/>
                    </a:lnTo>
                    <a:lnTo>
                      <a:pt x="386" y="1348"/>
                    </a:lnTo>
                    <a:close/>
                    <a:moveTo>
                      <a:pt x="609" y="1348"/>
                    </a:moveTo>
                    <a:lnTo>
                      <a:pt x="499" y="1348"/>
                    </a:lnTo>
                    <a:lnTo>
                      <a:pt x="443" y="1444"/>
                    </a:lnTo>
                    <a:lnTo>
                      <a:pt x="499" y="1540"/>
                    </a:lnTo>
                    <a:lnTo>
                      <a:pt x="609" y="1540"/>
                    </a:lnTo>
                    <a:lnTo>
                      <a:pt x="664" y="1446"/>
                    </a:lnTo>
                    <a:lnTo>
                      <a:pt x="719" y="1540"/>
                    </a:lnTo>
                    <a:lnTo>
                      <a:pt x="829" y="1540"/>
                    </a:lnTo>
                    <a:lnTo>
                      <a:pt x="886" y="1444"/>
                    </a:lnTo>
                    <a:lnTo>
                      <a:pt x="829" y="1348"/>
                    </a:lnTo>
                    <a:lnTo>
                      <a:pt x="719" y="1348"/>
                    </a:lnTo>
                    <a:lnTo>
                      <a:pt x="664" y="1442"/>
                    </a:lnTo>
                    <a:lnTo>
                      <a:pt x="609" y="1348"/>
                    </a:lnTo>
                    <a:close/>
                    <a:moveTo>
                      <a:pt x="1717" y="1348"/>
                    </a:moveTo>
                    <a:lnTo>
                      <a:pt x="1607" y="1348"/>
                    </a:lnTo>
                    <a:lnTo>
                      <a:pt x="1551" y="1444"/>
                    </a:lnTo>
                    <a:lnTo>
                      <a:pt x="1607" y="1540"/>
                    </a:lnTo>
                    <a:lnTo>
                      <a:pt x="1717" y="1540"/>
                    </a:lnTo>
                    <a:lnTo>
                      <a:pt x="1774" y="1444"/>
                    </a:lnTo>
                    <a:lnTo>
                      <a:pt x="1717" y="1348"/>
                    </a:lnTo>
                    <a:close/>
                    <a:moveTo>
                      <a:pt x="1940" y="1348"/>
                    </a:moveTo>
                    <a:lnTo>
                      <a:pt x="1830" y="1348"/>
                    </a:lnTo>
                    <a:lnTo>
                      <a:pt x="1774" y="1444"/>
                    </a:lnTo>
                    <a:lnTo>
                      <a:pt x="1830" y="1540"/>
                    </a:lnTo>
                    <a:lnTo>
                      <a:pt x="1940" y="1540"/>
                    </a:lnTo>
                    <a:lnTo>
                      <a:pt x="1995" y="1446"/>
                    </a:lnTo>
                    <a:lnTo>
                      <a:pt x="2050" y="1540"/>
                    </a:lnTo>
                    <a:lnTo>
                      <a:pt x="2160" y="1540"/>
                    </a:lnTo>
                    <a:lnTo>
                      <a:pt x="2217" y="1444"/>
                    </a:lnTo>
                    <a:lnTo>
                      <a:pt x="2160" y="1348"/>
                    </a:lnTo>
                    <a:lnTo>
                      <a:pt x="2050" y="1348"/>
                    </a:lnTo>
                    <a:lnTo>
                      <a:pt x="1995" y="1442"/>
                    </a:lnTo>
                    <a:lnTo>
                      <a:pt x="1940" y="1348"/>
                    </a:lnTo>
                    <a:close/>
                    <a:moveTo>
                      <a:pt x="499" y="1540"/>
                    </a:moveTo>
                    <a:lnTo>
                      <a:pt x="389" y="1540"/>
                    </a:lnTo>
                    <a:lnTo>
                      <a:pt x="333" y="1636"/>
                    </a:lnTo>
                    <a:lnTo>
                      <a:pt x="389" y="1732"/>
                    </a:lnTo>
                    <a:lnTo>
                      <a:pt x="499" y="1732"/>
                    </a:lnTo>
                    <a:lnTo>
                      <a:pt x="554" y="1638"/>
                    </a:lnTo>
                    <a:lnTo>
                      <a:pt x="609" y="1732"/>
                    </a:lnTo>
                    <a:lnTo>
                      <a:pt x="719" y="1732"/>
                    </a:lnTo>
                    <a:lnTo>
                      <a:pt x="776" y="1636"/>
                    </a:lnTo>
                    <a:lnTo>
                      <a:pt x="719" y="1540"/>
                    </a:lnTo>
                    <a:lnTo>
                      <a:pt x="609" y="1540"/>
                    </a:lnTo>
                    <a:lnTo>
                      <a:pt x="554" y="1633"/>
                    </a:lnTo>
                    <a:lnTo>
                      <a:pt x="499" y="1540"/>
                    </a:lnTo>
                    <a:close/>
                    <a:moveTo>
                      <a:pt x="942" y="1540"/>
                    </a:moveTo>
                    <a:lnTo>
                      <a:pt x="832" y="1540"/>
                    </a:lnTo>
                    <a:lnTo>
                      <a:pt x="776" y="1636"/>
                    </a:lnTo>
                    <a:lnTo>
                      <a:pt x="832" y="1732"/>
                    </a:lnTo>
                    <a:lnTo>
                      <a:pt x="942" y="1732"/>
                    </a:lnTo>
                    <a:lnTo>
                      <a:pt x="997" y="1638"/>
                    </a:lnTo>
                    <a:lnTo>
                      <a:pt x="1052" y="1732"/>
                    </a:lnTo>
                    <a:lnTo>
                      <a:pt x="1162" y="1732"/>
                    </a:lnTo>
                    <a:lnTo>
                      <a:pt x="1219" y="1636"/>
                    </a:lnTo>
                    <a:lnTo>
                      <a:pt x="1162" y="1540"/>
                    </a:lnTo>
                    <a:lnTo>
                      <a:pt x="1052" y="1540"/>
                    </a:lnTo>
                    <a:lnTo>
                      <a:pt x="997" y="1633"/>
                    </a:lnTo>
                    <a:lnTo>
                      <a:pt x="942" y="1540"/>
                    </a:lnTo>
                    <a:close/>
                    <a:moveTo>
                      <a:pt x="1384" y="1540"/>
                    </a:moveTo>
                    <a:lnTo>
                      <a:pt x="1274" y="1540"/>
                    </a:lnTo>
                    <a:lnTo>
                      <a:pt x="1219" y="1636"/>
                    </a:lnTo>
                    <a:lnTo>
                      <a:pt x="1274" y="1732"/>
                    </a:lnTo>
                    <a:lnTo>
                      <a:pt x="1384" y="1732"/>
                    </a:lnTo>
                    <a:lnTo>
                      <a:pt x="1439" y="1638"/>
                    </a:lnTo>
                    <a:lnTo>
                      <a:pt x="1494" y="1732"/>
                    </a:lnTo>
                    <a:lnTo>
                      <a:pt x="1604" y="1732"/>
                    </a:lnTo>
                    <a:lnTo>
                      <a:pt x="1661" y="1636"/>
                    </a:lnTo>
                    <a:lnTo>
                      <a:pt x="1607" y="1540"/>
                    </a:lnTo>
                    <a:lnTo>
                      <a:pt x="1494" y="1540"/>
                    </a:lnTo>
                    <a:lnTo>
                      <a:pt x="1439" y="1633"/>
                    </a:lnTo>
                    <a:lnTo>
                      <a:pt x="1384" y="1540"/>
                    </a:lnTo>
                    <a:close/>
                    <a:moveTo>
                      <a:pt x="1827" y="1540"/>
                    </a:moveTo>
                    <a:lnTo>
                      <a:pt x="1717" y="1540"/>
                    </a:lnTo>
                    <a:lnTo>
                      <a:pt x="1661" y="1636"/>
                    </a:lnTo>
                    <a:lnTo>
                      <a:pt x="1717" y="1732"/>
                    </a:lnTo>
                    <a:lnTo>
                      <a:pt x="1827" y="1732"/>
                    </a:lnTo>
                    <a:lnTo>
                      <a:pt x="1884" y="1636"/>
                    </a:lnTo>
                    <a:lnTo>
                      <a:pt x="1827" y="1540"/>
                    </a:lnTo>
                    <a:close/>
                    <a:moveTo>
                      <a:pt x="2050" y="1540"/>
                    </a:moveTo>
                    <a:lnTo>
                      <a:pt x="1940" y="1540"/>
                    </a:lnTo>
                    <a:lnTo>
                      <a:pt x="1884" y="1636"/>
                    </a:lnTo>
                    <a:lnTo>
                      <a:pt x="1940" y="1732"/>
                    </a:lnTo>
                    <a:lnTo>
                      <a:pt x="2050" y="1732"/>
                    </a:lnTo>
                    <a:lnTo>
                      <a:pt x="2107" y="1636"/>
                    </a:lnTo>
                    <a:lnTo>
                      <a:pt x="2050" y="1540"/>
                    </a:lnTo>
                    <a:close/>
                    <a:moveTo>
                      <a:pt x="609" y="1732"/>
                    </a:moveTo>
                    <a:lnTo>
                      <a:pt x="499" y="1732"/>
                    </a:lnTo>
                    <a:lnTo>
                      <a:pt x="443" y="1828"/>
                    </a:lnTo>
                    <a:lnTo>
                      <a:pt x="499" y="1924"/>
                    </a:lnTo>
                    <a:lnTo>
                      <a:pt x="609" y="1924"/>
                    </a:lnTo>
                    <a:lnTo>
                      <a:pt x="664" y="1830"/>
                    </a:lnTo>
                    <a:lnTo>
                      <a:pt x="719" y="1924"/>
                    </a:lnTo>
                    <a:lnTo>
                      <a:pt x="829" y="1924"/>
                    </a:lnTo>
                    <a:lnTo>
                      <a:pt x="886" y="1828"/>
                    </a:lnTo>
                    <a:lnTo>
                      <a:pt x="829" y="1732"/>
                    </a:lnTo>
                    <a:lnTo>
                      <a:pt x="719" y="1732"/>
                    </a:lnTo>
                    <a:lnTo>
                      <a:pt x="664" y="1825"/>
                    </a:lnTo>
                    <a:lnTo>
                      <a:pt x="609" y="1732"/>
                    </a:lnTo>
                    <a:close/>
                    <a:moveTo>
                      <a:pt x="1052" y="1732"/>
                    </a:moveTo>
                    <a:lnTo>
                      <a:pt x="942" y="1732"/>
                    </a:lnTo>
                    <a:lnTo>
                      <a:pt x="886" y="1828"/>
                    </a:lnTo>
                    <a:lnTo>
                      <a:pt x="942" y="1924"/>
                    </a:lnTo>
                    <a:lnTo>
                      <a:pt x="1052" y="1924"/>
                    </a:lnTo>
                    <a:lnTo>
                      <a:pt x="1109" y="1828"/>
                    </a:lnTo>
                    <a:lnTo>
                      <a:pt x="1052" y="1732"/>
                    </a:lnTo>
                    <a:close/>
                    <a:moveTo>
                      <a:pt x="1274" y="1732"/>
                    </a:moveTo>
                    <a:lnTo>
                      <a:pt x="1165" y="1732"/>
                    </a:lnTo>
                    <a:lnTo>
                      <a:pt x="1109" y="1828"/>
                    </a:lnTo>
                    <a:lnTo>
                      <a:pt x="1165" y="1924"/>
                    </a:lnTo>
                    <a:lnTo>
                      <a:pt x="1274" y="1924"/>
                    </a:lnTo>
                    <a:lnTo>
                      <a:pt x="1329" y="1830"/>
                    </a:lnTo>
                    <a:lnTo>
                      <a:pt x="1384" y="1924"/>
                    </a:lnTo>
                    <a:lnTo>
                      <a:pt x="1494" y="1924"/>
                    </a:lnTo>
                    <a:lnTo>
                      <a:pt x="1551" y="1828"/>
                    </a:lnTo>
                    <a:lnTo>
                      <a:pt x="1494" y="1732"/>
                    </a:lnTo>
                    <a:lnTo>
                      <a:pt x="1384" y="1732"/>
                    </a:lnTo>
                    <a:lnTo>
                      <a:pt x="1329" y="1825"/>
                    </a:lnTo>
                    <a:lnTo>
                      <a:pt x="1274" y="1732"/>
                    </a:lnTo>
                    <a:close/>
                    <a:moveTo>
                      <a:pt x="1717" y="1732"/>
                    </a:moveTo>
                    <a:lnTo>
                      <a:pt x="1607" y="1732"/>
                    </a:lnTo>
                    <a:lnTo>
                      <a:pt x="1551" y="1828"/>
                    </a:lnTo>
                    <a:lnTo>
                      <a:pt x="1607" y="1924"/>
                    </a:lnTo>
                    <a:lnTo>
                      <a:pt x="1717" y="1924"/>
                    </a:lnTo>
                    <a:lnTo>
                      <a:pt x="1774" y="1828"/>
                    </a:lnTo>
                    <a:lnTo>
                      <a:pt x="1717" y="1732"/>
                    </a:lnTo>
                    <a:close/>
                    <a:moveTo>
                      <a:pt x="1940" y="1732"/>
                    </a:moveTo>
                    <a:lnTo>
                      <a:pt x="1830" y="1732"/>
                    </a:lnTo>
                    <a:lnTo>
                      <a:pt x="1774" y="1828"/>
                    </a:lnTo>
                    <a:lnTo>
                      <a:pt x="1830" y="1924"/>
                    </a:lnTo>
                    <a:lnTo>
                      <a:pt x="1940" y="1924"/>
                    </a:lnTo>
                    <a:lnTo>
                      <a:pt x="1997" y="1828"/>
                    </a:lnTo>
                    <a:lnTo>
                      <a:pt x="1940" y="1732"/>
                    </a:lnTo>
                    <a:close/>
                    <a:moveTo>
                      <a:pt x="719" y="1927"/>
                    </a:moveTo>
                    <a:lnTo>
                      <a:pt x="609" y="1927"/>
                    </a:lnTo>
                    <a:lnTo>
                      <a:pt x="553" y="2022"/>
                    </a:lnTo>
                    <a:lnTo>
                      <a:pt x="609" y="2118"/>
                    </a:lnTo>
                    <a:lnTo>
                      <a:pt x="719" y="2118"/>
                    </a:lnTo>
                    <a:lnTo>
                      <a:pt x="776" y="2022"/>
                    </a:lnTo>
                    <a:lnTo>
                      <a:pt x="719" y="1927"/>
                    </a:lnTo>
                    <a:close/>
                    <a:moveTo>
                      <a:pt x="942" y="1927"/>
                    </a:moveTo>
                    <a:lnTo>
                      <a:pt x="832" y="1927"/>
                    </a:lnTo>
                    <a:lnTo>
                      <a:pt x="776" y="2022"/>
                    </a:lnTo>
                    <a:lnTo>
                      <a:pt x="832" y="2118"/>
                    </a:lnTo>
                    <a:lnTo>
                      <a:pt x="942" y="2118"/>
                    </a:lnTo>
                    <a:lnTo>
                      <a:pt x="997" y="2025"/>
                    </a:lnTo>
                    <a:lnTo>
                      <a:pt x="1052" y="2118"/>
                    </a:lnTo>
                    <a:lnTo>
                      <a:pt x="1162" y="2118"/>
                    </a:lnTo>
                    <a:lnTo>
                      <a:pt x="1219" y="2022"/>
                    </a:lnTo>
                    <a:lnTo>
                      <a:pt x="1162" y="1927"/>
                    </a:lnTo>
                    <a:lnTo>
                      <a:pt x="1052" y="1927"/>
                    </a:lnTo>
                    <a:lnTo>
                      <a:pt x="997" y="2020"/>
                    </a:lnTo>
                    <a:lnTo>
                      <a:pt x="942" y="1927"/>
                    </a:lnTo>
                    <a:close/>
                    <a:moveTo>
                      <a:pt x="1384" y="1927"/>
                    </a:moveTo>
                    <a:lnTo>
                      <a:pt x="1274" y="1927"/>
                    </a:lnTo>
                    <a:lnTo>
                      <a:pt x="1219" y="2022"/>
                    </a:lnTo>
                    <a:lnTo>
                      <a:pt x="1274" y="2118"/>
                    </a:lnTo>
                    <a:lnTo>
                      <a:pt x="1384" y="2118"/>
                    </a:lnTo>
                    <a:lnTo>
                      <a:pt x="1439" y="2025"/>
                    </a:lnTo>
                    <a:lnTo>
                      <a:pt x="1494" y="2118"/>
                    </a:lnTo>
                    <a:lnTo>
                      <a:pt x="1604" y="2118"/>
                    </a:lnTo>
                    <a:lnTo>
                      <a:pt x="1661" y="2022"/>
                    </a:lnTo>
                    <a:lnTo>
                      <a:pt x="1607" y="1927"/>
                    </a:lnTo>
                    <a:lnTo>
                      <a:pt x="1494" y="1927"/>
                    </a:lnTo>
                    <a:lnTo>
                      <a:pt x="1439" y="2020"/>
                    </a:lnTo>
                    <a:lnTo>
                      <a:pt x="1384" y="1927"/>
                    </a:lnTo>
                    <a:close/>
                    <a:moveTo>
                      <a:pt x="1827" y="1927"/>
                    </a:moveTo>
                    <a:lnTo>
                      <a:pt x="1717" y="1927"/>
                    </a:lnTo>
                    <a:lnTo>
                      <a:pt x="1661" y="2022"/>
                    </a:lnTo>
                    <a:lnTo>
                      <a:pt x="1717" y="2118"/>
                    </a:lnTo>
                    <a:lnTo>
                      <a:pt x="1827" y="2118"/>
                    </a:lnTo>
                    <a:lnTo>
                      <a:pt x="1884" y="2022"/>
                    </a:lnTo>
                    <a:lnTo>
                      <a:pt x="1827" y="192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29A2328D-35FE-471E-AC7A-2CD426A706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59471" y="2009444"/>
                <a:ext cx="600798" cy="521828"/>
              </a:xfrm>
              <a:custGeom>
                <a:avLst/>
                <a:gdLst>
                  <a:gd name="T0" fmla="*/ 968 w 2484"/>
                  <a:gd name="T1" fmla="*/ 1621 h 2158"/>
                  <a:gd name="T2" fmla="*/ 1241 w 2484"/>
                  <a:gd name="T3" fmla="*/ 1348 h 2158"/>
                  <a:gd name="T4" fmla="*/ 1241 w 2484"/>
                  <a:gd name="T5" fmla="*/ 1348 h 2158"/>
                  <a:gd name="T6" fmla="*/ 1515 w 2484"/>
                  <a:gd name="T7" fmla="*/ 1621 h 2158"/>
                  <a:gd name="T8" fmla="*/ 1515 w 2484"/>
                  <a:gd name="T9" fmla="*/ 2157 h 2158"/>
                  <a:gd name="T10" fmla="*/ 2483 w 2484"/>
                  <a:gd name="T11" fmla="*/ 2157 h 2158"/>
                  <a:gd name="T12" fmla="*/ 1241 w 2484"/>
                  <a:gd name="T13" fmla="*/ 0 h 2158"/>
                  <a:gd name="T14" fmla="*/ 0 w 2484"/>
                  <a:gd name="T15" fmla="*/ 2157 h 2158"/>
                  <a:gd name="T16" fmla="*/ 968 w 2484"/>
                  <a:gd name="T17" fmla="*/ 2157 h 2158"/>
                  <a:gd name="T18" fmla="*/ 968 w 2484"/>
                  <a:gd name="T19" fmla="*/ 1621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4" h="2158">
                    <a:moveTo>
                      <a:pt x="968" y="1621"/>
                    </a:moveTo>
                    <a:cubicBezTo>
                      <a:pt x="968" y="1469"/>
                      <a:pt x="1089" y="1348"/>
                      <a:pt x="1241" y="1348"/>
                    </a:cubicBezTo>
                    <a:lnTo>
                      <a:pt x="1241" y="1348"/>
                    </a:lnTo>
                    <a:cubicBezTo>
                      <a:pt x="1394" y="1348"/>
                      <a:pt x="1515" y="1472"/>
                      <a:pt x="1515" y="1621"/>
                    </a:cubicBezTo>
                    <a:lnTo>
                      <a:pt x="1515" y="2157"/>
                    </a:lnTo>
                    <a:lnTo>
                      <a:pt x="2483" y="2157"/>
                    </a:lnTo>
                    <a:lnTo>
                      <a:pt x="1241" y="0"/>
                    </a:lnTo>
                    <a:lnTo>
                      <a:pt x="0" y="2157"/>
                    </a:lnTo>
                    <a:lnTo>
                      <a:pt x="968" y="2157"/>
                    </a:lnTo>
                    <a:lnTo>
                      <a:pt x="968" y="1621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8" name="Freeform 1">
                <a:extLst>
                  <a:ext uri="{FF2B5EF4-FFF2-40B4-BE49-F238E27FC236}">
                    <a16:creationId xmlns:a16="http://schemas.microsoft.com/office/drawing/2014/main" id="{3E9570F2-1B72-4625-90E6-72A8AF420C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55503" y="2005176"/>
                <a:ext cx="153840" cy="541092"/>
              </a:xfrm>
              <a:custGeom>
                <a:avLst/>
                <a:gdLst>
                  <a:gd name="T0" fmla="*/ 315 w 638"/>
                  <a:gd name="T1" fmla="*/ 0 h 2248"/>
                  <a:gd name="T2" fmla="*/ 0 w 638"/>
                  <a:gd name="T3" fmla="*/ 386 h 2248"/>
                  <a:gd name="T4" fmla="*/ 61 w 638"/>
                  <a:gd name="T5" fmla="*/ 496 h 2248"/>
                  <a:gd name="T6" fmla="*/ 1 w 638"/>
                  <a:gd name="T7" fmla="*/ 596 h 2248"/>
                  <a:gd name="T8" fmla="*/ 20 w 638"/>
                  <a:gd name="T9" fmla="*/ 870 h 2248"/>
                  <a:gd name="T10" fmla="*/ 18 w 638"/>
                  <a:gd name="T11" fmla="*/ 962 h 2248"/>
                  <a:gd name="T12" fmla="*/ 0 w 638"/>
                  <a:gd name="T13" fmla="*/ 1222 h 2248"/>
                  <a:gd name="T14" fmla="*/ 61 w 638"/>
                  <a:gd name="T15" fmla="*/ 1332 h 2248"/>
                  <a:gd name="T16" fmla="*/ 1 w 638"/>
                  <a:gd name="T17" fmla="*/ 1432 h 2248"/>
                  <a:gd name="T18" fmla="*/ 20 w 638"/>
                  <a:gd name="T19" fmla="*/ 1705 h 2248"/>
                  <a:gd name="T20" fmla="*/ 20 w 638"/>
                  <a:gd name="T21" fmla="*/ 1797 h 2248"/>
                  <a:gd name="T22" fmla="*/ 2 w 638"/>
                  <a:gd name="T23" fmla="*/ 2060 h 2248"/>
                  <a:gd name="T24" fmla="*/ 634 w 638"/>
                  <a:gd name="T25" fmla="*/ 2060 h 2248"/>
                  <a:gd name="T26" fmla="*/ 615 w 638"/>
                  <a:gd name="T27" fmla="*/ 1797 h 2248"/>
                  <a:gd name="T28" fmla="*/ 615 w 638"/>
                  <a:gd name="T29" fmla="*/ 1705 h 2248"/>
                  <a:gd name="T30" fmla="*/ 634 w 638"/>
                  <a:gd name="T31" fmla="*/ 1432 h 2248"/>
                  <a:gd name="T32" fmla="*/ 575 w 638"/>
                  <a:gd name="T33" fmla="*/ 1332 h 2248"/>
                  <a:gd name="T34" fmla="*/ 635 w 638"/>
                  <a:gd name="T35" fmla="*/ 1222 h 2248"/>
                  <a:gd name="T36" fmla="*/ 617 w 638"/>
                  <a:gd name="T37" fmla="*/ 960 h 2248"/>
                  <a:gd name="T38" fmla="*/ 617 w 638"/>
                  <a:gd name="T39" fmla="*/ 869 h 2248"/>
                  <a:gd name="T40" fmla="*/ 636 w 638"/>
                  <a:gd name="T41" fmla="*/ 596 h 2248"/>
                  <a:gd name="T42" fmla="*/ 576 w 638"/>
                  <a:gd name="T43" fmla="*/ 495 h 2248"/>
                  <a:gd name="T44" fmla="*/ 637 w 638"/>
                  <a:gd name="T45" fmla="*/ 385 h 2248"/>
                  <a:gd name="T46" fmla="*/ 630 w 638"/>
                  <a:gd name="T47" fmla="*/ 178 h 2248"/>
                  <a:gd name="T48" fmla="*/ 315 w 638"/>
                  <a:gd name="T49" fmla="*/ 2228 h 2248"/>
                  <a:gd name="T50" fmla="*/ 19 w 638"/>
                  <a:gd name="T51" fmla="*/ 1925 h 2248"/>
                  <a:gd name="T52" fmla="*/ 611 w 638"/>
                  <a:gd name="T53" fmla="*/ 1926 h 2248"/>
                  <a:gd name="T54" fmla="*/ 611 w 638"/>
                  <a:gd name="T55" fmla="*/ 1641 h 2248"/>
                  <a:gd name="T56" fmla="*/ 555 w 638"/>
                  <a:gd name="T57" fmla="*/ 1740 h 2248"/>
                  <a:gd name="T58" fmla="*/ 324 w 638"/>
                  <a:gd name="T59" fmla="*/ 1789 h 2248"/>
                  <a:gd name="T60" fmla="*/ 92 w 638"/>
                  <a:gd name="T61" fmla="*/ 1725 h 2248"/>
                  <a:gd name="T62" fmla="*/ 44 w 638"/>
                  <a:gd name="T63" fmla="*/ 1677 h 2248"/>
                  <a:gd name="T64" fmla="*/ 28 w 638"/>
                  <a:gd name="T65" fmla="*/ 1507 h 2248"/>
                  <a:gd name="T66" fmla="*/ 611 w 638"/>
                  <a:gd name="T67" fmla="*/ 1507 h 2248"/>
                  <a:gd name="T68" fmla="*/ 611 w 638"/>
                  <a:gd name="T69" fmla="*/ 1223 h 2248"/>
                  <a:gd name="T70" fmla="*/ 555 w 638"/>
                  <a:gd name="T71" fmla="*/ 1321 h 2248"/>
                  <a:gd name="T72" fmla="*/ 324 w 638"/>
                  <a:gd name="T73" fmla="*/ 1370 h 2248"/>
                  <a:gd name="T74" fmla="*/ 92 w 638"/>
                  <a:gd name="T75" fmla="*/ 1307 h 2248"/>
                  <a:gd name="T76" fmla="*/ 44 w 638"/>
                  <a:gd name="T77" fmla="*/ 1258 h 2248"/>
                  <a:gd name="T78" fmla="*/ 28 w 638"/>
                  <a:gd name="T79" fmla="*/ 1069 h 2248"/>
                  <a:gd name="T80" fmla="*/ 611 w 638"/>
                  <a:gd name="T81" fmla="*/ 1089 h 2248"/>
                  <a:gd name="T82" fmla="*/ 611 w 638"/>
                  <a:gd name="T83" fmla="*/ 805 h 2248"/>
                  <a:gd name="T84" fmla="*/ 555 w 638"/>
                  <a:gd name="T85" fmla="*/ 903 h 2248"/>
                  <a:gd name="T86" fmla="*/ 324 w 638"/>
                  <a:gd name="T87" fmla="*/ 952 h 2248"/>
                  <a:gd name="T88" fmla="*/ 92 w 638"/>
                  <a:gd name="T89" fmla="*/ 888 h 2248"/>
                  <a:gd name="T90" fmla="*/ 44 w 638"/>
                  <a:gd name="T91" fmla="*/ 840 h 2248"/>
                  <a:gd name="T92" fmla="*/ 28 w 638"/>
                  <a:gd name="T93" fmla="*/ 670 h 2248"/>
                  <a:gd name="T94" fmla="*/ 611 w 638"/>
                  <a:gd name="T95" fmla="*/ 670 h 2248"/>
                  <a:gd name="T96" fmla="*/ 611 w 638"/>
                  <a:gd name="T97" fmla="*/ 386 h 2248"/>
                  <a:gd name="T98" fmla="*/ 555 w 638"/>
                  <a:gd name="T99" fmla="*/ 484 h 2248"/>
                  <a:gd name="T100" fmla="*/ 324 w 638"/>
                  <a:gd name="T101" fmla="*/ 533 h 2248"/>
                  <a:gd name="T102" fmla="*/ 92 w 638"/>
                  <a:gd name="T103" fmla="*/ 470 h 2248"/>
                  <a:gd name="T104" fmla="*/ 44 w 638"/>
                  <a:gd name="T105" fmla="*/ 421 h 2248"/>
                  <a:gd name="T106" fmla="*/ 28 w 638"/>
                  <a:gd name="T107" fmla="*/ 253 h 2248"/>
                  <a:gd name="T108" fmla="*/ 621 w 638"/>
                  <a:gd name="T109" fmla="*/ 253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2248">
                    <a:moveTo>
                      <a:pt x="630" y="178"/>
                    </a:moveTo>
                    <a:cubicBezTo>
                      <a:pt x="622" y="79"/>
                      <a:pt x="484" y="0"/>
                      <a:pt x="315" y="0"/>
                    </a:cubicBezTo>
                    <a:cubicBezTo>
                      <a:pt x="147" y="0"/>
                      <a:pt x="9" y="79"/>
                      <a:pt x="0" y="178"/>
                    </a:cubicBezTo>
                    <a:lnTo>
                      <a:pt x="0" y="386"/>
                    </a:lnTo>
                    <a:cubicBezTo>
                      <a:pt x="1" y="410"/>
                      <a:pt x="7" y="430"/>
                      <a:pt x="19" y="451"/>
                    </a:cubicBezTo>
                    <a:cubicBezTo>
                      <a:pt x="30" y="470"/>
                      <a:pt x="43" y="484"/>
                      <a:pt x="61" y="496"/>
                    </a:cubicBezTo>
                    <a:cubicBezTo>
                      <a:pt x="43" y="509"/>
                      <a:pt x="30" y="523"/>
                      <a:pt x="19" y="542"/>
                    </a:cubicBezTo>
                    <a:cubicBezTo>
                      <a:pt x="9" y="560"/>
                      <a:pt x="3" y="576"/>
                      <a:pt x="1" y="596"/>
                    </a:cubicBezTo>
                    <a:lnTo>
                      <a:pt x="1" y="805"/>
                    </a:lnTo>
                    <a:cubicBezTo>
                      <a:pt x="2" y="829"/>
                      <a:pt x="8" y="849"/>
                      <a:pt x="20" y="870"/>
                    </a:cubicBezTo>
                    <a:cubicBezTo>
                      <a:pt x="31" y="889"/>
                      <a:pt x="44" y="903"/>
                      <a:pt x="61" y="915"/>
                    </a:cubicBezTo>
                    <a:cubicBezTo>
                      <a:pt x="43" y="928"/>
                      <a:pt x="29" y="943"/>
                      <a:pt x="18" y="962"/>
                    </a:cubicBezTo>
                    <a:cubicBezTo>
                      <a:pt x="8" y="979"/>
                      <a:pt x="3" y="995"/>
                      <a:pt x="0" y="1014"/>
                    </a:cubicBezTo>
                    <a:lnTo>
                      <a:pt x="0" y="1222"/>
                    </a:lnTo>
                    <a:cubicBezTo>
                      <a:pt x="1" y="1246"/>
                      <a:pt x="7" y="1266"/>
                      <a:pt x="19" y="1286"/>
                    </a:cubicBezTo>
                    <a:cubicBezTo>
                      <a:pt x="30" y="1305"/>
                      <a:pt x="43" y="1319"/>
                      <a:pt x="61" y="1332"/>
                    </a:cubicBezTo>
                    <a:cubicBezTo>
                      <a:pt x="43" y="1345"/>
                      <a:pt x="30" y="1359"/>
                      <a:pt x="19" y="1378"/>
                    </a:cubicBezTo>
                    <a:cubicBezTo>
                      <a:pt x="9" y="1395"/>
                      <a:pt x="3" y="1412"/>
                      <a:pt x="1" y="1432"/>
                    </a:cubicBezTo>
                    <a:lnTo>
                      <a:pt x="1" y="1641"/>
                    </a:lnTo>
                    <a:cubicBezTo>
                      <a:pt x="2" y="1665"/>
                      <a:pt x="8" y="1685"/>
                      <a:pt x="20" y="1705"/>
                    </a:cubicBezTo>
                    <a:cubicBezTo>
                      <a:pt x="31" y="1724"/>
                      <a:pt x="44" y="1738"/>
                      <a:pt x="61" y="1751"/>
                    </a:cubicBezTo>
                    <a:cubicBezTo>
                      <a:pt x="44" y="1764"/>
                      <a:pt x="31" y="1778"/>
                      <a:pt x="20" y="1797"/>
                    </a:cubicBezTo>
                    <a:cubicBezTo>
                      <a:pt x="10" y="1814"/>
                      <a:pt x="4" y="1831"/>
                      <a:pt x="2" y="1851"/>
                    </a:cubicBezTo>
                    <a:lnTo>
                      <a:pt x="2" y="2060"/>
                    </a:lnTo>
                    <a:cubicBezTo>
                      <a:pt x="2" y="2163"/>
                      <a:pt x="143" y="2247"/>
                      <a:pt x="318" y="2247"/>
                    </a:cubicBezTo>
                    <a:cubicBezTo>
                      <a:pt x="493" y="2247"/>
                      <a:pt x="634" y="2162"/>
                      <a:pt x="634" y="2060"/>
                    </a:cubicBezTo>
                    <a:lnTo>
                      <a:pt x="634" y="1851"/>
                    </a:lnTo>
                    <a:cubicBezTo>
                      <a:pt x="631" y="1831"/>
                      <a:pt x="625" y="1814"/>
                      <a:pt x="615" y="1797"/>
                    </a:cubicBezTo>
                    <a:cubicBezTo>
                      <a:pt x="604" y="1778"/>
                      <a:pt x="591" y="1764"/>
                      <a:pt x="574" y="1751"/>
                    </a:cubicBezTo>
                    <a:cubicBezTo>
                      <a:pt x="592" y="1738"/>
                      <a:pt x="604" y="1724"/>
                      <a:pt x="615" y="1705"/>
                    </a:cubicBezTo>
                    <a:cubicBezTo>
                      <a:pt x="627" y="1685"/>
                      <a:pt x="633" y="1665"/>
                      <a:pt x="634" y="1641"/>
                    </a:cubicBezTo>
                    <a:lnTo>
                      <a:pt x="634" y="1432"/>
                    </a:lnTo>
                    <a:cubicBezTo>
                      <a:pt x="632" y="1412"/>
                      <a:pt x="626" y="1395"/>
                      <a:pt x="616" y="1378"/>
                    </a:cubicBezTo>
                    <a:cubicBezTo>
                      <a:pt x="605" y="1359"/>
                      <a:pt x="592" y="1345"/>
                      <a:pt x="575" y="1332"/>
                    </a:cubicBezTo>
                    <a:cubicBezTo>
                      <a:pt x="592" y="1319"/>
                      <a:pt x="605" y="1305"/>
                      <a:pt x="616" y="1286"/>
                    </a:cubicBezTo>
                    <a:cubicBezTo>
                      <a:pt x="628" y="1266"/>
                      <a:pt x="634" y="1246"/>
                      <a:pt x="635" y="1222"/>
                    </a:cubicBezTo>
                    <a:lnTo>
                      <a:pt x="635" y="1014"/>
                    </a:lnTo>
                    <a:cubicBezTo>
                      <a:pt x="633" y="994"/>
                      <a:pt x="627" y="978"/>
                      <a:pt x="617" y="960"/>
                    </a:cubicBezTo>
                    <a:cubicBezTo>
                      <a:pt x="606" y="941"/>
                      <a:pt x="593" y="927"/>
                      <a:pt x="575" y="914"/>
                    </a:cubicBezTo>
                    <a:cubicBezTo>
                      <a:pt x="593" y="902"/>
                      <a:pt x="606" y="888"/>
                      <a:pt x="617" y="869"/>
                    </a:cubicBezTo>
                    <a:cubicBezTo>
                      <a:pt x="629" y="848"/>
                      <a:pt x="635" y="828"/>
                      <a:pt x="636" y="804"/>
                    </a:cubicBezTo>
                    <a:lnTo>
                      <a:pt x="636" y="596"/>
                    </a:lnTo>
                    <a:cubicBezTo>
                      <a:pt x="633" y="575"/>
                      <a:pt x="628" y="559"/>
                      <a:pt x="618" y="541"/>
                    </a:cubicBezTo>
                    <a:cubicBezTo>
                      <a:pt x="607" y="522"/>
                      <a:pt x="594" y="508"/>
                      <a:pt x="576" y="495"/>
                    </a:cubicBezTo>
                    <a:cubicBezTo>
                      <a:pt x="594" y="483"/>
                      <a:pt x="607" y="469"/>
                      <a:pt x="618" y="450"/>
                    </a:cubicBezTo>
                    <a:cubicBezTo>
                      <a:pt x="630" y="429"/>
                      <a:pt x="636" y="409"/>
                      <a:pt x="637" y="385"/>
                    </a:cubicBezTo>
                    <a:lnTo>
                      <a:pt x="637" y="177"/>
                    </a:lnTo>
                    <a:lnTo>
                      <a:pt x="630" y="178"/>
                    </a:lnTo>
                    <a:close/>
                    <a:moveTo>
                      <a:pt x="611" y="2060"/>
                    </a:moveTo>
                    <a:cubicBezTo>
                      <a:pt x="611" y="2153"/>
                      <a:pt x="479" y="2228"/>
                      <a:pt x="315" y="2228"/>
                    </a:cubicBezTo>
                    <a:cubicBezTo>
                      <a:pt x="152" y="2228"/>
                      <a:pt x="19" y="2153"/>
                      <a:pt x="19" y="2060"/>
                    </a:cubicBezTo>
                    <a:lnTo>
                      <a:pt x="19" y="1925"/>
                    </a:lnTo>
                    <a:cubicBezTo>
                      <a:pt x="63" y="1997"/>
                      <a:pt x="179" y="2048"/>
                      <a:pt x="315" y="2048"/>
                    </a:cubicBezTo>
                    <a:cubicBezTo>
                      <a:pt x="451" y="2048"/>
                      <a:pt x="567" y="1998"/>
                      <a:pt x="611" y="1926"/>
                    </a:cubicBezTo>
                    <a:lnTo>
                      <a:pt x="611" y="2060"/>
                    </a:lnTo>
                    <a:close/>
                    <a:moveTo>
                      <a:pt x="611" y="1641"/>
                    </a:moveTo>
                    <a:cubicBezTo>
                      <a:pt x="610" y="1662"/>
                      <a:pt x="605" y="1679"/>
                      <a:pt x="595" y="1697"/>
                    </a:cubicBezTo>
                    <a:cubicBezTo>
                      <a:pt x="584" y="1715"/>
                      <a:pt x="572" y="1728"/>
                      <a:pt x="555" y="1740"/>
                    </a:cubicBezTo>
                    <a:lnTo>
                      <a:pt x="547" y="1731"/>
                    </a:lnTo>
                    <a:cubicBezTo>
                      <a:pt x="475" y="1771"/>
                      <a:pt x="406" y="1789"/>
                      <a:pt x="324" y="1789"/>
                    </a:cubicBezTo>
                    <a:cubicBezTo>
                      <a:pt x="242" y="1789"/>
                      <a:pt x="172" y="1771"/>
                      <a:pt x="100" y="1731"/>
                    </a:cubicBezTo>
                    <a:lnTo>
                      <a:pt x="92" y="1725"/>
                    </a:lnTo>
                    <a:lnTo>
                      <a:pt x="84" y="1720"/>
                    </a:lnTo>
                    <a:cubicBezTo>
                      <a:pt x="67" y="1708"/>
                      <a:pt x="55" y="1695"/>
                      <a:pt x="44" y="1677"/>
                    </a:cubicBezTo>
                    <a:cubicBezTo>
                      <a:pt x="34" y="1659"/>
                      <a:pt x="29" y="1642"/>
                      <a:pt x="28" y="1621"/>
                    </a:cubicBezTo>
                    <a:lnTo>
                      <a:pt x="28" y="1507"/>
                    </a:lnTo>
                    <a:cubicBezTo>
                      <a:pt x="72" y="1579"/>
                      <a:pt x="188" y="1630"/>
                      <a:pt x="324" y="1630"/>
                    </a:cubicBezTo>
                    <a:cubicBezTo>
                      <a:pt x="461" y="1630"/>
                      <a:pt x="567" y="1578"/>
                      <a:pt x="611" y="1507"/>
                    </a:cubicBezTo>
                    <a:lnTo>
                      <a:pt x="611" y="1641"/>
                    </a:lnTo>
                    <a:close/>
                    <a:moveTo>
                      <a:pt x="611" y="1223"/>
                    </a:moveTo>
                    <a:cubicBezTo>
                      <a:pt x="610" y="1243"/>
                      <a:pt x="605" y="1260"/>
                      <a:pt x="595" y="1278"/>
                    </a:cubicBezTo>
                    <a:cubicBezTo>
                      <a:pt x="584" y="1296"/>
                      <a:pt x="572" y="1309"/>
                      <a:pt x="555" y="1321"/>
                    </a:cubicBezTo>
                    <a:lnTo>
                      <a:pt x="547" y="1312"/>
                    </a:lnTo>
                    <a:cubicBezTo>
                      <a:pt x="475" y="1352"/>
                      <a:pt x="406" y="1370"/>
                      <a:pt x="324" y="1370"/>
                    </a:cubicBezTo>
                    <a:cubicBezTo>
                      <a:pt x="242" y="1370"/>
                      <a:pt x="172" y="1352"/>
                      <a:pt x="100" y="1312"/>
                    </a:cubicBezTo>
                    <a:lnTo>
                      <a:pt x="92" y="1307"/>
                    </a:lnTo>
                    <a:lnTo>
                      <a:pt x="84" y="1301"/>
                    </a:lnTo>
                    <a:cubicBezTo>
                      <a:pt x="67" y="1289"/>
                      <a:pt x="55" y="1276"/>
                      <a:pt x="44" y="1258"/>
                    </a:cubicBezTo>
                    <a:cubicBezTo>
                      <a:pt x="34" y="1240"/>
                      <a:pt x="29" y="1223"/>
                      <a:pt x="28" y="1202"/>
                    </a:cubicBezTo>
                    <a:lnTo>
                      <a:pt x="28" y="1069"/>
                    </a:lnTo>
                    <a:cubicBezTo>
                      <a:pt x="72" y="1139"/>
                      <a:pt x="188" y="1191"/>
                      <a:pt x="324" y="1191"/>
                    </a:cubicBezTo>
                    <a:cubicBezTo>
                      <a:pt x="461" y="1191"/>
                      <a:pt x="567" y="1160"/>
                      <a:pt x="611" y="1089"/>
                    </a:cubicBezTo>
                    <a:lnTo>
                      <a:pt x="611" y="1223"/>
                    </a:lnTo>
                    <a:close/>
                    <a:moveTo>
                      <a:pt x="611" y="805"/>
                    </a:moveTo>
                    <a:cubicBezTo>
                      <a:pt x="610" y="825"/>
                      <a:pt x="605" y="843"/>
                      <a:pt x="595" y="861"/>
                    </a:cubicBezTo>
                    <a:cubicBezTo>
                      <a:pt x="584" y="878"/>
                      <a:pt x="572" y="891"/>
                      <a:pt x="555" y="903"/>
                    </a:cubicBezTo>
                    <a:lnTo>
                      <a:pt x="547" y="894"/>
                    </a:lnTo>
                    <a:cubicBezTo>
                      <a:pt x="475" y="934"/>
                      <a:pt x="406" y="952"/>
                      <a:pt x="324" y="952"/>
                    </a:cubicBezTo>
                    <a:cubicBezTo>
                      <a:pt x="242" y="952"/>
                      <a:pt x="172" y="934"/>
                      <a:pt x="100" y="894"/>
                    </a:cubicBezTo>
                    <a:lnTo>
                      <a:pt x="92" y="888"/>
                    </a:lnTo>
                    <a:lnTo>
                      <a:pt x="84" y="882"/>
                    </a:lnTo>
                    <a:cubicBezTo>
                      <a:pt x="67" y="871"/>
                      <a:pt x="55" y="858"/>
                      <a:pt x="44" y="840"/>
                    </a:cubicBezTo>
                    <a:cubicBezTo>
                      <a:pt x="34" y="822"/>
                      <a:pt x="29" y="805"/>
                      <a:pt x="28" y="784"/>
                    </a:cubicBezTo>
                    <a:lnTo>
                      <a:pt x="28" y="670"/>
                    </a:lnTo>
                    <a:cubicBezTo>
                      <a:pt x="72" y="742"/>
                      <a:pt x="188" y="794"/>
                      <a:pt x="324" y="794"/>
                    </a:cubicBezTo>
                    <a:cubicBezTo>
                      <a:pt x="461" y="794"/>
                      <a:pt x="567" y="742"/>
                      <a:pt x="611" y="670"/>
                    </a:cubicBezTo>
                    <a:lnTo>
                      <a:pt x="611" y="805"/>
                    </a:lnTo>
                    <a:close/>
                    <a:moveTo>
                      <a:pt x="611" y="386"/>
                    </a:moveTo>
                    <a:cubicBezTo>
                      <a:pt x="610" y="406"/>
                      <a:pt x="605" y="424"/>
                      <a:pt x="595" y="442"/>
                    </a:cubicBezTo>
                    <a:cubicBezTo>
                      <a:pt x="584" y="459"/>
                      <a:pt x="572" y="472"/>
                      <a:pt x="555" y="484"/>
                    </a:cubicBezTo>
                    <a:lnTo>
                      <a:pt x="547" y="475"/>
                    </a:lnTo>
                    <a:cubicBezTo>
                      <a:pt x="475" y="515"/>
                      <a:pt x="406" y="533"/>
                      <a:pt x="324" y="533"/>
                    </a:cubicBezTo>
                    <a:cubicBezTo>
                      <a:pt x="242" y="533"/>
                      <a:pt x="172" y="515"/>
                      <a:pt x="100" y="475"/>
                    </a:cubicBezTo>
                    <a:lnTo>
                      <a:pt x="92" y="470"/>
                    </a:lnTo>
                    <a:lnTo>
                      <a:pt x="84" y="464"/>
                    </a:lnTo>
                    <a:cubicBezTo>
                      <a:pt x="67" y="452"/>
                      <a:pt x="55" y="439"/>
                      <a:pt x="44" y="421"/>
                    </a:cubicBezTo>
                    <a:cubicBezTo>
                      <a:pt x="34" y="403"/>
                      <a:pt x="29" y="386"/>
                      <a:pt x="28" y="365"/>
                    </a:cubicBezTo>
                    <a:lnTo>
                      <a:pt x="28" y="253"/>
                    </a:lnTo>
                    <a:cubicBezTo>
                      <a:pt x="72" y="325"/>
                      <a:pt x="188" y="376"/>
                      <a:pt x="324" y="376"/>
                    </a:cubicBezTo>
                    <a:cubicBezTo>
                      <a:pt x="461" y="376"/>
                      <a:pt x="576" y="325"/>
                      <a:pt x="621" y="253"/>
                    </a:cubicBezTo>
                    <a:lnTo>
                      <a:pt x="611" y="38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400">
                  <a:latin typeface="CiscoSansTT Light" panose="020B05030202010203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83422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7"/>
            <a:ext cx="3658553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12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36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04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1595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i="0" dirty="0">
                <a:solidFill>
                  <a:schemeClr val="accent2"/>
                </a:solidFill>
                <a:latin typeface="Microsoft YaHei Light" panose="020B0502040204020203" pitchFamily="34" charset="-122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59908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66064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12191891" cy="6858000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algn="ctr" defTabSz="685783"/>
            <a:endParaRPr lang="en-US" sz="1867" err="1">
              <a:solidFill>
                <a:srgbClr val="00BCEB"/>
              </a:solidFill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7" name="Freeform 1">
            <a:extLst>
              <a:ext uri="{FF2B5EF4-FFF2-40B4-BE49-F238E27FC236}">
                <a16:creationId xmlns:a16="http://schemas.microsoft.com/office/drawing/2014/main" id="{2EA5CB29-0449-412E-B1B0-9FE49BE1DBE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079651" y="0"/>
            <a:ext cx="5112349" cy="6864096"/>
          </a:xfrm>
          <a:custGeom>
            <a:avLst/>
            <a:gdLst>
              <a:gd name="T0" fmla="*/ 2946 w 8521"/>
              <a:gd name="T1" fmla="*/ 559 h 11440"/>
              <a:gd name="T2" fmla="*/ 3494 w 8521"/>
              <a:gd name="T3" fmla="*/ 2444 h 11440"/>
              <a:gd name="T4" fmla="*/ 2941 w 8521"/>
              <a:gd name="T5" fmla="*/ 3982 h 11440"/>
              <a:gd name="T6" fmla="*/ 3514 w 8521"/>
              <a:gd name="T7" fmla="*/ 4605 h 11440"/>
              <a:gd name="T8" fmla="*/ 2405 w 8521"/>
              <a:gd name="T9" fmla="*/ 5489 h 11440"/>
              <a:gd name="T10" fmla="*/ 3505 w 8521"/>
              <a:gd name="T11" fmla="*/ 6721 h 11440"/>
              <a:gd name="T12" fmla="*/ 3262 w 8521"/>
              <a:gd name="T13" fmla="*/ 8645 h 11440"/>
              <a:gd name="T14" fmla="*/ 2424 w 8521"/>
              <a:gd name="T15" fmla="*/ 10000 h 11440"/>
              <a:gd name="T16" fmla="*/ 3525 w 8521"/>
              <a:gd name="T17" fmla="*/ 11439 h 11440"/>
              <a:gd name="T18" fmla="*/ 138 w 8521"/>
              <a:gd name="T19" fmla="*/ 11078 h 11440"/>
              <a:gd name="T20" fmla="*/ 260 w 8521"/>
              <a:gd name="T21" fmla="*/ 9596 h 11440"/>
              <a:gd name="T22" fmla="*/ 581 w 8521"/>
              <a:gd name="T23" fmla="*/ 8549 h 11440"/>
              <a:gd name="T24" fmla="*/ 136 w 8521"/>
              <a:gd name="T25" fmla="*/ 6472 h 11440"/>
              <a:gd name="T26" fmla="*/ 51 w 8521"/>
              <a:gd name="T27" fmla="*/ 4783 h 11440"/>
              <a:gd name="T28" fmla="*/ 138 w 8521"/>
              <a:gd name="T29" fmla="*/ 4191 h 11440"/>
              <a:gd name="T30" fmla="*/ 1152 w 8521"/>
              <a:gd name="T31" fmla="*/ 3355 h 11440"/>
              <a:gd name="T32" fmla="*/ 3 w 8521"/>
              <a:gd name="T33" fmla="*/ 2274 h 11440"/>
              <a:gd name="T34" fmla="*/ 26 w 8521"/>
              <a:gd name="T35" fmla="*/ 158 h 11440"/>
              <a:gd name="T36" fmla="*/ 6852 w 8521"/>
              <a:gd name="T37" fmla="*/ 703 h 11440"/>
              <a:gd name="T38" fmla="*/ 6406 w 8521"/>
              <a:gd name="T39" fmla="*/ 2780 h 11440"/>
              <a:gd name="T40" fmla="*/ 5833 w 8521"/>
              <a:gd name="T41" fmla="*/ 4416 h 11440"/>
              <a:gd name="T42" fmla="*/ 6973 w 8521"/>
              <a:gd name="T43" fmla="*/ 5633 h 11440"/>
              <a:gd name="T44" fmla="*/ 6722 w 8521"/>
              <a:gd name="T45" fmla="*/ 6111 h 11440"/>
              <a:gd name="T46" fmla="*/ 5895 w 8521"/>
              <a:gd name="T47" fmla="*/ 7051 h 11440"/>
              <a:gd name="T48" fmla="*/ 6401 w 8521"/>
              <a:gd name="T49" fmla="*/ 8484 h 11440"/>
              <a:gd name="T50" fmla="*/ 6951 w 8521"/>
              <a:gd name="T51" fmla="*/ 10423 h 11440"/>
              <a:gd name="T52" fmla="*/ 4629 w 8521"/>
              <a:gd name="T53" fmla="*/ 11439 h 11440"/>
              <a:gd name="T54" fmla="*/ 3480 w 8521"/>
              <a:gd name="T55" fmla="*/ 10200 h 11440"/>
              <a:gd name="T56" fmla="*/ 4055 w 8521"/>
              <a:gd name="T57" fmla="*/ 8484 h 11440"/>
              <a:gd name="T58" fmla="*/ 4572 w 8521"/>
              <a:gd name="T59" fmla="*/ 6518 h 11440"/>
              <a:gd name="T60" fmla="*/ 3483 w 8521"/>
              <a:gd name="T61" fmla="*/ 5638 h 11440"/>
              <a:gd name="T62" fmla="*/ 4171 w 8521"/>
              <a:gd name="T63" fmla="*/ 5054 h 11440"/>
              <a:gd name="T64" fmla="*/ 4561 w 8521"/>
              <a:gd name="T65" fmla="*/ 4213 h 11440"/>
              <a:gd name="T66" fmla="*/ 4050 w 8521"/>
              <a:gd name="T67" fmla="*/ 2780 h 11440"/>
              <a:gd name="T68" fmla="*/ 3604 w 8521"/>
              <a:gd name="T69" fmla="*/ 703 h 11440"/>
              <a:gd name="T70" fmla="*/ 8520 w 8521"/>
              <a:gd name="T71" fmla="*/ 545 h 11440"/>
              <a:gd name="T72" fmla="*/ 8520 w 8521"/>
              <a:gd name="T73" fmla="*/ 6283 h 11440"/>
              <a:gd name="T74" fmla="*/ 8102 w 8521"/>
              <a:gd name="T75" fmla="*/ 11425 h 11440"/>
              <a:gd name="T76" fmla="*/ 8071 w 8521"/>
              <a:gd name="T77" fmla="*/ 10172 h 11440"/>
              <a:gd name="T78" fmla="*/ 7095 w 8521"/>
              <a:gd name="T79" fmla="*/ 8702 h 11440"/>
              <a:gd name="T80" fmla="*/ 6954 w 8521"/>
              <a:gd name="T81" fmla="*/ 6989 h 11440"/>
              <a:gd name="T82" fmla="*/ 7524 w 8521"/>
              <a:gd name="T83" fmla="*/ 5113 h 11440"/>
              <a:gd name="T84" fmla="*/ 6931 w 8521"/>
              <a:gd name="T85" fmla="*/ 4540 h 11440"/>
              <a:gd name="T86" fmla="*/ 8037 w 8521"/>
              <a:gd name="T87" fmla="*/ 3615 h 11440"/>
              <a:gd name="T88" fmla="*/ 7535 w 8521"/>
              <a:gd name="T89" fmla="*/ 2828 h 11440"/>
              <a:gd name="T90" fmla="*/ 8009 w 8521"/>
              <a:gd name="T91" fmla="*/ 832 h 11440"/>
              <a:gd name="T92" fmla="*/ 1764 w 8521"/>
              <a:gd name="T93" fmla="*/ 8552 h 11440"/>
              <a:gd name="T94" fmla="*/ 1764 w 8521"/>
              <a:gd name="T95" fmla="*/ 6269 h 11440"/>
              <a:gd name="T96" fmla="*/ 1764 w 8521"/>
              <a:gd name="T97" fmla="*/ 5127 h 11440"/>
              <a:gd name="T98" fmla="*/ 1764 w 8521"/>
              <a:gd name="T99" fmla="*/ 1710 h 11440"/>
              <a:gd name="T100" fmla="*/ 5224 w 8521"/>
              <a:gd name="T101" fmla="*/ 9627 h 11440"/>
              <a:gd name="T102" fmla="*/ 5224 w 8521"/>
              <a:gd name="T103" fmla="*/ 7344 h 11440"/>
              <a:gd name="T104" fmla="*/ 5224 w 8521"/>
              <a:gd name="T105" fmla="*/ 6202 h 11440"/>
              <a:gd name="T106" fmla="*/ 5224 w 8521"/>
              <a:gd name="T107" fmla="*/ 2785 h 11440"/>
              <a:gd name="T108" fmla="*/ 5224 w 8521"/>
              <a:gd name="T109" fmla="*/ 502 h 1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521" h="11440">
                <a:moveTo>
                  <a:pt x="1174" y="0"/>
                </a:moveTo>
                <a:cubicBezTo>
                  <a:pt x="1179" y="309"/>
                  <a:pt x="1437" y="559"/>
                  <a:pt x="1750" y="559"/>
                </a:cubicBezTo>
                <a:lnTo>
                  <a:pt x="1764" y="559"/>
                </a:lnTo>
                <a:cubicBezTo>
                  <a:pt x="2078" y="559"/>
                  <a:pt x="2336" y="309"/>
                  <a:pt x="2340" y="0"/>
                </a:cubicBezTo>
                <a:lnTo>
                  <a:pt x="3522" y="0"/>
                </a:lnTo>
                <a:cubicBezTo>
                  <a:pt x="3521" y="53"/>
                  <a:pt x="3513" y="107"/>
                  <a:pt x="3497" y="158"/>
                </a:cubicBezTo>
                <a:cubicBezTo>
                  <a:pt x="3423" y="389"/>
                  <a:pt x="3206" y="559"/>
                  <a:pt x="2946" y="559"/>
                </a:cubicBezTo>
                <a:cubicBezTo>
                  <a:pt x="2537" y="559"/>
                  <a:pt x="2230" y="982"/>
                  <a:pt x="2438" y="1411"/>
                </a:cubicBezTo>
                <a:cubicBezTo>
                  <a:pt x="2529" y="1592"/>
                  <a:pt x="2715" y="1702"/>
                  <a:pt x="2915" y="1702"/>
                </a:cubicBezTo>
                <a:lnTo>
                  <a:pt x="2946" y="1702"/>
                </a:lnTo>
                <a:cubicBezTo>
                  <a:pt x="3124" y="1702"/>
                  <a:pt x="3285" y="1783"/>
                  <a:pt x="3389" y="1910"/>
                </a:cubicBezTo>
                <a:cubicBezTo>
                  <a:pt x="3446" y="1981"/>
                  <a:pt x="3488" y="2066"/>
                  <a:pt x="3508" y="2159"/>
                </a:cubicBezTo>
                <a:cubicBezTo>
                  <a:pt x="3516" y="2195"/>
                  <a:pt x="3519" y="2235"/>
                  <a:pt x="3519" y="2274"/>
                </a:cubicBezTo>
                <a:cubicBezTo>
                  <a:pt x="3519" y="2334"/>
                  <a:pt x="3511" y="2390"/>
                  <a:pt x="3494" y="2444"/>
                </a:cubicBezTo>
                <a:cubicBezTo>
                  <a:pt x="3420" y="2675"/>
                  <a:pt x="3203" y="2844"/>
                  <a:pt x="2944" y="2844"/>
                </a:cubicBezTo>
                <a:cubicBezTo>
                  <a:pt x="2659" y="2844"/>
                  <a:pt x="2424" y="3050"/>
                  <a:pt x="2376" y="3319"/>
                </a:cubicBezTo>
                <a:cubicBezTo>
                  <a:pt x="2376" y="3324"/>
                  <a:pt x="2374" y="3333"/>
                  <a:pt x="2374" y="3338"/>
                </a:cubicBezTo>
                <a:cubicBezTo>
                  <a:pt x="2371" y="3344"/>
                  <a:pt x="2371" y="3350"/>
                  <a:pt x="2371" y="3355"/>
                </a:cubicBezTo>
                <a:cubicBezTo>
                  <a:pt x="2359" y="3468"/>
                  <a:pt x="2379" y="3592"/>
                  <a:pt x="2447" y="3716"/>
                </a:cubicBezTo>
                <a:cubicBezTo>
                  <a:pt x="2534" y="3883"/>
                  <a:pt x="2715" y="3982"/>
                  <a:pt x="2907" y="3982"/>
                </a:cubicBezTo>
                <a:lnTo>
                  <a:pt x="2941" y="3982"/>
                </a:lnTo>
                <a:cubicBezTo>
                  <a:pt x="3119" y="3982"/>
                  <a:pt x="3279" y="4064"/>
                  <a:pt x="3384" y="4191"/>
                </a:cubicBezTo>
                <a:cubicBezTo>
                  <a:pt x="3440" y="4261"/>
                  <a:pt x="3483" y="4346"/>
                  <a:pt x="3502" y="4439"/>
                </a:cubicBezTo>
                <a:cubicBezTo>
                  <a:pt x="3511" y="4476"/>
                  <a:pt x="3514" y="4515"/>
                  <a:pt x="3514" y="4555"/>
                </a:cubicBezTo>
                <a:lnTo>
                  <a:pt x="3514" y="4557"/>
                </a:lnTo>
                <a:lnTo>
                  <a:pt x="3514" y="4560"/>
                </a:lnTo>
                <a:lnTo>
                  <a:pt x="3514" y="4577"/>
                </a:lnTo>
                <a:lnTo>
                  <a:pt x="3514" y="4605"/>
                </a:lnTo>
                <a:cubicBezTo>
                  <a:pt x="3511" y="4667"/>
                  <a:pt x="3494" y="4727"/>
                  <a:pt x="3471" y="4783"/>
                </a:cubicBezTo>
                <a:cubicBezTo>
                  <a:pt x="3440" y="4851"/>
                  <a:pt x="3398" y="4913"/>
                  <a:pt x="3347" y="4964"/>
                </a:cubicBezTo>
                <a:cubicBezTo>
                  <a:pt x="3322" y="4989"/>
                  <a:pt x="3294" y="5015"/>
                  <a:pt x="3262" y="5034"/>
                </a:cubicBezTo>
                <a:cubicBezTo>
                  <a:pt x="3167" y="5099"/>
                  <a:pt x="3048" y="5136"/>
                  <a:pt x="2921" y="5130"/>
                </a:cubicBezTo>
                <a:cubicBezTo>
                  <a:pt x="2896" y="5130"/>
                  <a:pt x="2870" y="5130"/>
                  <a:pt x="2845" y="5133"/>
                </a:cubicBezTo>
                <a:cubicBezTo>
                  <a:pt x="2644" y="5167"/>
                  <a:pt x="2481" y="5300"/>
                  <a:pt x="2407" y="5480"/>
                </a:cubicBezTo>
                <a:cubicBezTo>
                  <a:pt x="2407" y="5483"/>
                  <a:pt x="2405" y="5486"/>
                  <a:pt x="2405" y="5489"/>
                </a:cubicBezTo>
                <a:cubicBezTo>
                  <a:pt x="2402" y="5494"/>
                  <a:pt x="2402" y="5497"/>
                  <a:pt x="2399" y="5503"/>
                </a:cubicBezTo>
                <a:cubicBezTo>
                  <a:pt x="2382" y="5556"/>
                  <a:pt x="2371" y="5613"/>
                  <a:pt x="2368" y="5666"/>
                </a:cubicBezTo>
                <a:cubicBezTo>
                  <a:pt x="2365" y="5764"/>
                  <a:pt x="2385" y="5869"/>
                  <a:pt x="2436" y="5973"/>
                </a:cubicBezTo>
                <a:cubicBezTo>
                  <a:pt x="2526" y="6154"/>
                  <a:pt x="2712" y="6264"/>
                  <a:pt x="2913" y="6264"/>
                </a:cubicBezTo>
                <a:lnTo>
                  <a:pt x="2944" y="6264"/>
                </a:lnTo>
                <a:cubicBezTo>
                  <a:pt x="3121" y="6264"/>
                  <a:pt x="3282" y="6345"/>
                  <a:pt x="3387" y="6472"/>
                </a:cubicBezTo>
                <a:cubicBezTo>
                  <a:pt x="3443" y="6543"/>
                  <a:pt x="3485" y="6628"/>
                  <a:pt x="3505" y="6721"/>
                </a:cubicBezTo>
                <a:cubicBezTo>
                  <a:pt x="3514" y="6757"/>
                  <a:pt x="3516" y="6797"/>
                  <a:pt x="3516" y="6836"/>
                </a:cubicBezTo>
                <a:cubicBezTo>
                  <a:pt x="3516" y="6896"/>
                  <a:pt x="3508" y="6952"/>
                  <a:pt x="3491" y="7006"/>
                </a:cubicBezTo>
                <a:cubicBezTo>
                  <a:pt x="3418" y="7237"/>
                  <a:pt x="3200" y="7406"/>
                  <a:pt x="2941" y="7406"/>
                </a:cubicBezTo>
                <a:cubicBezTo>
                  <a:pt x="2523" y="7406"/>
                  <a:pt x="2210" y="7847"/>
                  <a:pt x="2447" y="8284"/>
                </a:cubicBezTo>
                <a:cubicBezTo>
                  <a:pt x="2537" y="8453"/>
                  <a:pt x="2723" y="8555"/>
                  <a:pt x="2918" y="8547"/>
                </a:cubicBezTo>
                <a:cubicBezTo>
                  <a:pt x="3006" y="8544"/>
                  <a:pt x="3087" y="8561"/>
                  <a:pt x="3164" y="8592"/>
                </a:cubicBezTo>
                <a:cubicBezTo>
                  <a:pt x="3200" y="8606"/>
                  <a:pt x="3231" y="8626"/>
                  <a:pt x="3262" y="8645"/>
                </a:cubicBezTo>
                <a:cubicBezTo>
                  <a:pt x="3294" y="8668"/>
                  <a:pt x="3322" y="8690"/>
                  <a:pt x="3347" y="8716"/>
                </a:cubicBezTo>
                <a:cubicBezTo>
                  <a:pt x="3452" y="8820"/>
                  <a:pt x="3516" y="8961"/>
                  <a:pt x="3516" y="9119"/>
                </a:cubicBezTo>
                <a:cubicBezTo>
                  <a:pt x="3516" y="9198"/>
                  <a:pt x="3500" y="9275"/>
                  <a:pt x="3471" y="9342"/>
                </a:cubicBezTo>
                <a:cubicBezTo>
                  <a:pt x="3440" y="9410"/>
                  <a:pt x="3398" y="9472"/>
                  <a:pt x="3347" y="9523"/>
                </a:cubicBezTo>
                <a:cubicBezTo>
                  <a:pt x="3322" y="9548"/>
                  <a:pt x="3294" y="9574"/>
                  <a:pt x="3262" y="9593"/>
                </a:cubicBezTo>
                <a:cubicBezTo>
                  <a:pt x="3167" y="9658"/>
                  <a:pt x="3048" y="9695"/>
                  <a:pt x="2921" y="9689"/>
                </a:cubicBezTo>
                <a:cubicBezTo>
                  <a:pt x="2709" y="9681"/>
                  <a:pt x="2512" y="9808"/>
                  <a:pt x="2424" y="10000"/>
                </a:cubicBezTo>
                <a:cubicBezTo>
                  <a:pt x="2396" y="10065"/>
                  <a:pt x="2379" y="10127"/>
                  <a:pt x="2371" y="10186"/>
                </a:cubicBezTo>
                <a:cubicBezTo>
                  <a:pt x="2348" y="10316"/>
                  <a:pt x="2371" y="10457"/>
                  <a:pt x="2447" y="10601"/>
                </a:cubicBezTo>
                <a:cubicBezTo>
                  <a:pt x="2534" y="10767"/>
                  <a:pt x="2715" y="10866"/>
                  <a:pt x="2907" y="10866"/>
                </a:cubicBezTo>
                <a:lnTo>
                  <a:pt x="2941" y="10866"/>
                </a:lnTo>
                <a:cubicBezTo>
                  <a:pt x="3119" y="10866"/>
                  <a:pt x="3279" y="10948"/>
                  <a:pt x="3384" y="11075"/>
                </a:cubicBezTo>
                <a:cubicBezTo>
                  <a:pt x="3443" y="11146"/>
                  <a:pt x="3483" y="11230"/>
                  <a:pt x="3514" y="11326"/>
                </a:cubicBezTo>
                <a:cubicBezTo>
                  <a:pt x="3522" y="11362"/>
                  <a:pt x="3525" y="11400"/>
                  <a:pt x="3525" y="11439"/>
                </a:cubicBezTo>
                <a:lnTo>
                  <a:pt x="2348" y="11439"/>
                </a:lnTo>
                <a:cubicBezTo>
                  <a:pt x="2347" y="11127"/>
                  <a:pt x="2090" y="10872"/>
                  <a:pt x="1772" y="10872"/>
                </a:cubicBezTo>
                <a:lnTo>
                  <a:pt x="1758" y="10872"/>
                </a:lnTo>
                <a:cubicBezTo>
                  <a:pt x="1440" y="10872"/>
                  <a:pt x="1185" y="11124"/>
                  <a:pt x="1183" y="11439"/>
                </a:cubicBezTo>
                <a:lnTo>
                  <a:pt x="9" y="11439"/>
                </a:lnTo>
                <a:cubicBezTo>
                  <a:pt x="10" y="11400"/>
                  <a:pt x="12" y="11362"/>
                  <a:pt x="20" y="11326"/>
                </a:cubicBezTo>
                <a:cubicBezTo>
                  <a:pt x="37" y="11233"/>
                  <a:pt x="79" y="11148"/>
                  <a:pt x="138" y="11078"/>
                </a:cubicBezTo>
                <a:cubicBezTo>
                  <a:pt x="243" y="10951"/>
                  <a:pt x="404" y="10869"/>
                  <a:pt x="581" y="10869"/>
                </a:cubicBezTo>
                <a:lnTo>
                  <a:pt x="615" y="10869"/>
                </a:lnTo>
                <a:cubicBezTo>
                  <a:pt x="804" y="10869"/>
                  <a:pt x="985" y="10770"/>
                  <a:pt x="1075" y="10604"/>
                </a:cubicBezTo>
                <a:cubicBezTo>
                  <a:pt x="1154" y="10460"/>
                  <a:pt x="1177" y="10316"/>
                  <a:pt x="1152" y="10189"/>
                </a:cubicBezTo>
                <a:cubicBezTo>
                  <a:pt x="1143" y="10127"/>
                  <a:pt x="1126" y="10065"/>
                  <a:pt x="1098" y="10003"/>
                </a:cubicBezTo>
                <a:cubicBezTo>
                  <a:pt x="1010" y="9811"/>
                  <a:pt x="813" y="9684"/>
                  <a:pt x="601" y="9692"/>
                </a:cubicBezTo>
                <a:cubicBezTo>
                  <a:pt x="474" y="9698"/>
                  <a:pt x="356" y="9661"/>
                  <a:pt x="260" y="9596"/>
                </a:cubicBezTo>
                <a:cubicBezTo>
                  <a:pt x="229" y="9574"/>
                  <a:pt x="200" y="9551"/>
                  <a:pt x="175" y="9526"/>
                </a:cubicBezTo>
                <a:cubicBezTo>
                  <a:pt x="121" y="9475"/>
                  <a:pt x="79" y="9413"/>
                  <a:pt x="51" y="9345"/>
                </a:cubicBezTo>
                <a:cubicBezTo>
                  <a:pt x="23" y="9277"/>
                  <a:pt x="6" y="9201"/>
                  <a:pt x="6" y="9122"/>
                </a:cubicBezTo>
                <a:cubicBezTo>
                  <a:pt x="6" y="8964"/>
                  <a:pt x="72" y="8824"/>
                  <a:pt x="175" y="8719"/>
                </a:cubicBezTo>
                <a:cubicBezTo>
                  <a:pt x="201" y="8694"/>
                  <a:pt x="229" y="8668"/>
                  <a:pt x="260" y="8648"/>
                </a:cubicBezTo>
                <a:cubicBezTo>
                  <a:pt x="291" y="8626"/>
                  <a:pt x="326" y="8610"/>
                  <a:pt x="359" y="8595"/>
                </a:cubicBezTo>
                <a:cubicBezTo>
                  <a:pt x="427" y="8567"/>
                  <a:pt x="502" y="8549"/>
                  <a:pt x="581" y="8549"/>
                </a:cubicBezTo>
                <a:cubicBezTo>
                  <a:pt x="991" y="8549"/>
                  <a:pt x="1301" y="8126"/>
                  <a:pt x="1089" y="7697"/>
                </a:cubicBezTo>
                <a:cubicBezTo>
                  <a:pt x="1002" y="7517"/>
                  <a:pt x="816" y="7406"/>
                  <a:pt x="615" y="7406"/>
                </a:cubicBezTo>
                <a:lnTo>
                  <a:pt x="581" y="7406"/>
                </a:lnTo>
                <a:cubicBezTo>
                  <a:pt x="322" y="7406"/>
                  <a:pt x="105" y="7237"/>
                  <a:pt x="31" y="7006"/>
                </a:cubicBezTo>
                <a:cubicBezTo>
                  <a:pt x="14" y="6952"/>
                  <a:pt x="6" y="6896"/>
                  <a:pt x="6" y="6836"/>
                </a:cubicBezTo>
                <a:cubicBezTo>
                  <a:pt x="6" y="6797"/>
                  <a:pt x="9" y="6757"/>
                  <a:pt x="17" y="6721"/>
                </a:cubicBezTo>
                <a:cubicBezTo>
                  <a:pt x="34" y="6628"/>
                  <a:pt x="76" y="6543"/>
                  <a:pt x="136" y="6472"/>
                </a:cubicBezTo>
                <a:cubicBezTo>
                  <a:pt x="240" y="6345"/>
                  <a:pt x="401" y="6264"/>
                  <a:pt x="579" y="6264"/>
                </a:cubicBezTo>
                <a:cubicBezTo>
                  <a:pt x="906" y="6264"/>
                  <a:pt x="1171" y="5993"/>
                  <a:pt x="1154" y="5666"/>
                </a:cubicBezTo>
                <a:cubicBezTo>
                  <a:pt x="1152" y="5593"/>
                  <a:pt x="1132" y="5517"/>
                  <a:pt x="1098" y="5441"/>
                </a:cubicBezTo>
                <a:cubicBezTo>
                  <a:pt x="1010" y="5249"/>
                  <a:pt x="813" y="5122"/>
                  <a:pt x="601" y="5130"/>
                </a:cubicBezTo>
                <a:cubicBezTo>
                  <a:pt x="474" y="5136"/>
                  <a:pt x="356" y="5099"/>
                  <a:pt x="260" y="5034"/>
                </a:cubicBezTo>
                <a:cubicBezTo>
                  <a:pt x="229" y="5012"/>
                  <a:pt x="200" y="4989"/>
                  <a:pt x="175" y="4964"/>
                </a:cubicBezTo>
                <a:cubicBezTo>
                  <a:pt x="121" y="4913"/>
                  <a:pt x="79" y="4851"/>
                  <a:pt x="51" y="4783"/>
                </a:cubicBezTo>
                <a:cubicBezTo>
                  <a:pt x="28" y="4730"/>
                  <a:pt x="14" y="4667"/>
                  <a:pt x="9" y="4605"/>
                </a:cubicBezTo>
                <a:lnTo>
                  <a:pt x="9" y="4577"/>
                </a:lnTo>
                <a:lnTo>
                  <a:pt x="9" y="4560"/>
                </a:lnTo>
                <a:lnTo>
                  <a:pt x="9" y="4557"/>
                </a:lnTo>
                <a:lnTo>
                  <a:pt x="9" y="4555"/>
                </a:lnTo>
                <a:cubicBezTo>
                  <a:pt x="9" y="4515"/>
                  <a:pt x="11" y="4476"/>
                  <a:pt x="20" y="4439"/>
                </a:cubicBezTo>
                <a:cubicBezTo>
                  <a:pt x="37" y="4346"/>
                  <a:pt x="79" y="4261"/>
                  <a:pt x="138" y="4191"/>
                </a:cubicBezTo>
                <a:cubicBezTo>
                  <a:pt x="243" y="4064"/>
                  <a:pt x="404" y="3982"/>
                  <a:pt x="581" y="3982"/>
                </a:cubicBezTo>
                <a:lnTo>
                  <a:pt x="615" y="3982"/>
                </a:lnTo>
                <a:cubicBezTo>
                  <a:pt x="644" y="3982"/>
                  <a:pt x="672" y="3979"/>
                  <a:pt x="697" y="3976"/>
                </a:cubicBezTo>
                <a:cubicBezTo>
                  <a:pt x="886" y="3939"/>
                  <a:pt x="1044" y="3807"/>
                  <a:pt x="1115" y="3632"/>
                </a:cubicBezTo>
                <a:cubicBezTo>
                  <a:pt x="1115" y="3626"/>
                  <a:pt x="1118" y="3623"/>
                  <a:pt x="1118" y="3621"/>
                </a:cubicBezTo>
                <a:cubicBezTo>
                  <a:pt x="1120" y="3615"/>
                  <a:pt x="1120" y="3612"/>
                  <a:pt x="1123" y="3606"/>
                </a:cubicBezTo>
                <a:cubicBezTo>
                  <a:pt x="1152" y="3519"/>
                  <a:pt x="1160" y="3434"/>
                  <a:pt x="1152" y="3355"/>
                </a:cubicBezTo>
                <a:lnTo>
                  <a:pt x="1152" y="3347"/>
                </a:lnTo>
                <a:cubicBezTo>
                  <a:pt x="1149" y="3335"/>
                  <a:pt x="1149" y="3324"/>
                  <a:pt x="1146" y="3313"/>
                </a:cubicBezTo>
                <a:cubicBezTo>
                  <a:pt x="1135" y="3254"/>
                  <a:pt x="1115" y="3194"/>
                  <a:pt x="1087" y="3135"/>
                </a:cubicBezTo>
                <a:cubicBezTo>
                  <a:pt x="999" y="2955"/>
                  <a:pt x="813" y="2844"/>
                  <a:pt x="613" y="2844"/>
                </a:cubicBezTo>
                <a:lnTo>
                  <a:pt x="579" y="2844"/>
                </a:lnTo>
                <a:cubicBezTo>
                  <a:pt x="319" y="2844"/>
                  <a:pt x="102" y="2675"/>
                  <a:pt x="28" y="2444"/>
                </a:cubicBezTo>
                <a:cubicBezTo>
                  <a:pt x="11" y="2390"/>
                  <a:pt x="3" y="2334"/>
                  <a:pt x="3" y="2274"/>
                </a:cubicBezTo>
                <a:cubicBezTo>
                  <a:pt x="3" y="2235"/>
                  <a:pt x="6" y="2195"/>
                  <a:pt x="14" y="2159"/>
                </a:cubicBezTo>
                <a:cubicBezTo>
                  <a:pt x="31" y="2066"/>
                  <a:pt x="74" y="1981"/>
                  <a:pt x="133" y="1910"/>
                </a:cubicBezTo>
                <a:cubicBezTo>
                  <a:pt x="237" y="1783"/>
                  <a:pt x="398" y="1702"/>
                  <a:pt x="576" y="1702"/>
                </a:cubicBezTo>
                <a:cubicBezTo>
                  <a:pt x="985" y="1702"/>
                  <a:pt x="1295" y="1278"/>
                  <a:pt x="1084" y="849"/>
                </a:cubicBezTo>
                <a:cubicBezTo>
                  <a:pt x="996" y="669"/>
                  <a:pt x="810" y="559"/>
                  <a:pt x="610" y="559"/>
                </a:cubicBezTo>
                <a:lnTo>
                  <a:pt x="576" y="559"/>
                </a:lnTo>
                <a:cubicBezTo>
                  <a:pt x="316" y="559"/>
                  <a:pt x="99" y="389"/>
                  <a:pt x="26" y="158"/>
                </a:cubicBezTo>
                <a:cubicBezTo>
                  <a:pt x="10" y="109"/>
                  <a:pt x="1" y="56"/>
                  <a:pt x="0" y="0"/>
                </a:cubicBezTo>
                <a:lnTo>
                  <a:pt x="1174" y="0"/>
                </a:lnTo>
                <a:close/>
                <a:moveTo>
                  <a:pt x="5840" y="0"/>
                </a:moveTo>
                <a:cubicBezTo>
                  <a:pt x="5849" y="74"/>
                  <a:pt x="5875" y="153"/>
                  <a:pt x="5915" y="229"/>
                </a:cubicBezTo>
                <a:cubicBezTo>
                  <a:pt x="6003" y="395"/>
                  <a:pt x="6183" y="494"/>
                  <a:pt x="6375" y="494"/>
                </a:cubicBezTo>
                <a:lnTo>
                  <a:pt x="6409" y="494"/>
                </a:lnTo>
                <a:cubicBezTo>
                  <a:pt x="6587" y="494"/>
                  <a:pt x="6748" y="576"/>
                  <a:pt x="6852" y="703"/>
                </a:cubicBezTo>
                <a:cubicBezTo>
                  <a:pt x="6909" y="773"/>
                  <a:pt x="6951" y="858"/>
                  <a:pt x="6971" y="951"/>
                </a:cubicBezTo>
                <a:cubicBezTo>
                  <a:pt x="6979" y="988"/>
                  <a:pt x="6982" y="1027"/>
                  <a:pt x="6982" y="1067"/>
                </a:cubicBezTo>
                <a:cubicBezTo>
                  <a:pt x="6982" y="1126"/>
                  <a:pt x="6973" y="1182"/>
                  <a:pt x="6957" y="1236"/>
                </a:cubicBezTo>
                <a:cubicBezTo>
                  <a:pt x="6883" y="1467"/>
                  <a:pt x="6666" y="1637"/>
                  <a:pt x="6406" y="1637"/>
                </a:cubicBezTo>
                <a:cubicBezTo>
                  <a:pt x="5997" y="1637"/>
                  <a:pt x="5689" y="2060"/>
                  <a:pt x="5898" y="2489"/>
                </a:cubicBezTo>
                <a:cubicBezTo>
                  <a:pt x="5989" y="2670"/>
                  <a:pt x="6175" y="2780"/>
                  <a:pt x="6375" y="2780"/>
                </a:cubicBezTo>
                <a:lnTo>
                  <a:pt x="6406" y="2780"/>
                </a:lnTo>
                <a:cubicBezTo>
                  <a:pt x="6584" y="2780"/>
                  <a:pt x="6745" y="2861"/>
                  <a:pt x="6849" y="2988"/>
                </a:cubicBezTo>
                <a:cubicBezTo>
                  <a:pt x="6906" y="3059"/>
                  <a:pt x="6948" y="3144"/>
                  <a:pt x="6968" y="3237"/>
                </a:cubicBezTo>
                <a:cubicBezTo>
                  <a:pt x="6976" y="3273"/>
                  <a:pt x="6979" y="3313"/>
                  <a:pt x="6979" y="3352"/>
                </a:cubicBezTo>
                <a:cubicBezTo>
                  <a:pt x="6979" y="3412"/>
                  <a:pt x="6971" y="3468"/>
                  <a:pt x="6954" y="3522"/>
                </a:cubicBezTo>
                <a:cubicBezTo>
                  <a:pt x="6880" y="3753"/>
                  <a:pt x="6663" y="3922"/>
                  <a:pt x="6403" y="3922"/>
                </a:cubicBezTo>
                <a:cubicBezTo>
                  <a:pt x="6118" y="3922"/>
                  <a:pt x="5884" y="4128"/>
                  <a:pt x="5836" y="4397"/>
                </a:cubicBezTo>
                <a:cubicBezTo>
                  <a:pt x="5836" y="4402"/>
                  <a:pt x="5833" y="4411"/>
                  <a:pt x="5833" y="4416"/>
                </a:cubicBezTo>
                <a:cubicBezTo>
                  <a:pt x="5831" y="4422"/>
                  <a:pt x="5831" y="4428"/>
                  <a:pt x="5831" y="4433"/>
                </a:cubicBezTo>
                <a:cubicBezTo>
                  <a:pt x="5819" y="4546"/>
                  <a:pt x="5839" y="4670"/>
                  <a:pt x="5907" y="4794"/>
                </a:cubicBezTo>
                <a:cubicBezTo>
                  <a:pt x="5994" y="4961"/>
                  <a:pt x="6175" y="5060"/>
                  <a:pt x="6367" y="5060"/>
                </a:cubicBezTo>
                <a:lnTo>
                  <a:pt x="6401" y="5060"/>
                </a:lnTo>
                <a:cubicBezTo>
                  <a:pt x="6578" y="5060"/>
                  <a:pt x="6739" y="5142"/>
                  <a:pt x="6844" y="5268"/>
                </a:cubicBezTo>
                <a:cubicBezTo>
                  <a:pt x="6900" y="5339"/>
                  <a:pt x="6942" y="5424"/>
                  <a:pt x="6962" y="5517"/>
                </a:cubicBezTo>
                <a:cubicBezTo>
                  <a:pt x="6971" y="5554"/>
                  <a:pt x="6973" y="5593"/>
                  <a:pt x="6973" y="5633"/>
                </a:cubicBezTo>
                <a:lnTo>
                  <a:pt x="6973" y="5635"/>
                </a:lnTo>
                <a:lnTo>
                  <a:pt x="6973" y="5638"/>
                </a:lnTo>
                <a:lnTo>
                  <a:pt x="6973" y="5655"/>
                </a:lnTo>
                <a:lnTo>
                  <a:pt x="6973" y="5683"/>
                </a:lnTo>
                <a:cubicBezTo>
                  <a:pt x="6971" y="5744"/>
                  <a:pt x="6954" y="5804"/>
                  <a:pt x="6931" y="5860"/>
                </a:cubicBezTo>
                <a:cubicBezTo>
                  <a:pt x="6900" y="5928"/>
                  <a:pt x="6858" y="5990"/>
                  <a:pt x="6807" y="6041"/>
                </a:cubicBezTo>
                <a:cubicBezTo>
                  <a:pt x="6782" y="6066"/>
                  <a:pt x="6753" y="6091"/>
                  <a:pt x="6722" y="6111"/>
                </a:cubicBezTo>
                <a:cubicBezTo>
                  <a:pt x="6626" y="6176"/>
                  <a:pt x="6508" y="6213"/>
                  <a:pt x="6381" y="6207"/>
                </a:cubicBezTo>
                <a:cubicBezTo>
                  <a:pt x="6355" y="6207"/>
                  <a:pt x="6330" y="6207"/>
                  <a:pt x="6305" y="6210"/>
                </a:cubicBezTo>
                <a:cubicBezTo>
                  <a:pt x="6104" y="6244"/>
                  <a:pt x="5941" y="6377"/>
                  <a:pt x="5867" y="6557"/>
                </a:cubicBezTo>
                <a:cubicBezTo>
                  <a:pt x="5867" y="6560"/>
                  <a:pt x="5864" y="6563"/>
                  <a:pt x="5864" y="6566"/>
                </a:cubicBezTo>
                <a:cubicBezTo>
                  <a:pt x="5862" y="6571"/>
                  <a:pt x="5862" y="6574"/>
                  <a:pt x="5859" y="6580"/>
                </a:cubicBezTo>
                <a:cubicBezTo>
                  <a:pt x="5842" y="6633"/>
                  <a:pt x="5831" y="6690"/>
                  <a:pt x="5828" y="6743"/>
                </a:cubicBezTo>
                <a:cubicBezTo>
                  <a:pt x="5825" y="6842"/>
                  <a:pt x="5845" y="6947"/>
                  <a:pt x="5895" y="7051"/>
                </a:cubicBezTo>
                <a:cubicBezTo>
                  <a:pt x="5986" y="7232"/>
                  <a:pt x="6172" y="7342"/>
                  <a:pt x="6372" y="7342"/>
                </a:cubicBezTo>
                <a:lnTo>
                  <a:pt x="6403" y="7342"/>
                </a:lnTo>
                <a:cubicBezTo>
                  <a:pt x="6581" y="7342"/>
                  <a:pt x="6742" y="7423"/>
                  <a:pt x="6847" y="7550"/>
                </a:cubicBezTo>
                <a:cubicBezTo>
                  <a:pt x="6903" y="7621"/>
                  <a:pt x="6945" y="7706"/>
                  <a:pt x="6965" y="7799"/>
                </a:cubicBezTo>
                <a:cubicBezTo>
                  <a:pt x="6973" y="7835"/>
                  <a:pt x="6976" y="7875"/>
                  <a:pt x="6976" y="7914"/>
                </a:cubicBezTo>
                <a:cubicBezTo>
                  <a:pt x="6976" y="7974"/>
                  <a:pt x="6968" y="8030"/>
                  <a:pt x="6951" y="8084"/>
                </a:cubicBezTo>
                <a:cubicBezTo>
                  <a:pt x="6878" y="8315"/>
                  <a:pt x="6660" y="8484"/>
                  <a:pt x="6401" y="8484"/>
                </a:cubicBezTo>
                <a:cubicBezTo>
                  <a:pt x="5983" y="8484"/>
                  <a:pt x="5670" y="8925"/>
                  <a:pt x="5907" y="9362"/>
                </a:cubicBezTo>
                <a:cubicBezTo>
                  <a:pt x="5997" y="9531"/>
                  <a:pt x="6183" y="9633"/>
                  <a:pt x="6378" y="9625"/>
                </a:cubicBezTo>
                <a:cubicBezTo>
                  <a:pt x="6466" y="9622"/>
                  <a:pt x="6547" y="9639"/>
                  <a:pt x="6624" y="9670"/>
                </a:cubicBezTo>
                <a:cubicBezTo>
                  <a:pt x="6660" y="9684"/>
                  <a:pt x="6691" y="9704"/>
                  <a:pt x="6722" y="9723"/>
                </a:cubicBezTo>
                <a:cubicBezTo>
                  <a:pt x="6753" y="9746"/>
                  <a:pt x="6782" y="9768"/>
                  <a:pt x="6807" y="9794"/>
                </a:cubicBezTo>
                <a:cubicBezTo>
                  <a:pt x="6911" y="9898"/>
                  <a:pt x="6976" y="10039"/>
                  <a:pt x="6976" y="10197"/>
                </a:cubicBezTo>
                <a:cubicBezTo>
                  <a:pt x="6976" y="10276"/>
                  <a:pt x="6959" y="10350"/>
                  <a:pt x="6951" y="10423"/>
                </a:cubicBezTo>
                <a:cubicBezTo>
                  <a:pt x="6920" y="10491"/>
                  <a:pt x="6878" y="10553"/>
                  <a:pt x="6827" y="10604"/>
                </a:cubicBezTo>
                <a:cubicBezTo>
                  <a:pt x="6801" y="10629"/>
                  <a:pt x="6773" y="10655"/>
                  <a:pt x="6742" y="10674"/>
                </a:cubicBezTo>
                <a:cubicBezTo>
                  <a:pt x="6646" y="10739"/>
                  <a:pt x="6528" y="10776"/>
                  <a:pt x="6401" y="10770"/>
                </a:cubicBezTo>
                <a:cubicBezTo>
                  <a:pt x="6189" y="10762"/>
                  <a:pt x="5991" y="10889"/>
                  <a:pt x="5904" y="11081"/>
                </a:cubicBezTo>
                <a:cubicBezTo>
                  <a:pt x="5876" y="11146"/>
                  <a:pt x="5859" y="11208"/>
                  <a:pt x="5850" y="11267"/>
                </a:cubicBezTo>
                <a:cubicBezTo>
                  <a:pt x="5839" y="11322"/>
                  <a:pt x="5836" y="11381"/>
                  <a:pt x="5845" y="11439"/>
                </a:cubicBezTo>
                <a:lnTo>
                  <a:pt x="4629" y="11439"/>
                </a:lnTo>
                <a:cubicBezTo>
                  <a:pt x="4637" y="11378"/>
                  <a:pt x="4637" y="11322"/>
                  <a:pt x="4626" y="11267"/>
                </a:cubicBezTo>
                <a:cubicBezTo>
                  <a:pt x="4617" y="11205"/>
                  <a:pt x="4600" y="11143"/>
                  <a:pt x="4572" y="11081"/>
                </a:cubicBezTo>
                <a:cubicBezTo>
                  <a:pt x="4484" y="10889"/>
                  <a:pt x="4287" y="10762"/>
                  <a:pt x="4075" y="10770"/>
                </a:cubicBezTo>
                <a:cubicBezTo>
                  <a:pt x="3948" y="10776"/>
                  <a:pt x="3830" y="10739"/>
                  <a:pt x="3734" y="10674"/>
                </a:cubicBezTo>
                <a:cubicBezTo>
                  <a:pt x="3703" y="10652"/>
                  <a:pt x="3674" y="10629"/>
                  <a:pt x="3649" y="10604"/>
                </a:cubicBezTo>
                <a:cubicBezTo>
                  <a:pt x="3595" y="10553"/>
                  <a:pt x="3553" y="10491"/>
                  <a:pt x="3525" y="10423"/>
                </a:cubicBezTo>
                <a:cubicBezTo>
                  <a:pt x="3497" y="10355"/>
                  <a:pt x="3480" y="10279"/>
                  <a:pt x="3480" y="10200"/>
                </a:cubicBezTo>
                <a:cubicBezTo>
                  <a:pt x="3480" y="10042"/>
                  <a:pt x="3545" y="9901"/>
                  <a:pt x="3649" y="9797"/>
                </a:cubicBezTo>
                <a:cubicBezTo>
                  <a:pt x="3674" y="9771"/>
                  <a:pt x="3703" y="9746"/>
                  <a:pt x="3734" y="9726"/>
                </a:cubicBezTo>
                <a:cubicBezTo>
                  <a:pt x="3765" y="9704"/>
                  <a:pt x="3799" y="9687"/>
                  <a:pt x="3833" y="9672"/>
                </a:cubicBezTo>
                <a:cubicBezTo>
                  <a:pt x="3900" y="9644"/>
                  <a:pt x="3976" y="9627"/>
                  <a:pt x="4055" y="9627"/>
                </a:cubicBezTo>
                <a:cubicBezTo>
                  <a:pt x="4465" y="9627"/>
                  <a:pt x="4775" y="9204"/>
                  <a:pt x="4563" y="8775"/>
                </a:cubicBezTo>
                <a:cubicBezTo>
                  <a:pt x="4476" y="8595"/>
                  <a:pt x="4290" y="8484"/>
                  <a:pt x="4089" y="8484"/>
                </a:cubicBezTo>
                <a:lnTo>
                  <a:pt x="4055" y="8484"/>
                </a:lnTo>
                <a:cubicBezTo>
                  <a:pt x="3796" y="8484"/>
                  <a:pt x="3579" y="8315"/>
                  <a:pt x="3505" y="8084"/>
                </a:cubicBezTo>
                <a:cubicBezTo>
                  <a:pt x="3488" y="8030"/>
                  <a:pt x="3480" y="7974"/>
                  <a:pt x="3480" y="7914"/>
                </a:cubicBezTo>
                <a:cubicBezTo>
                  <a:pt x="3480" y="7875"/>
                  <a:pt x="3483" y="7835"/>
                  <a:pt x="3491" y="7799"/>
                </a:cubicBezTo>
                <a:cubicBezTo>
                  <a:pt x="3508" y="7706"/>
                  <a:pt x="3550" y="7621"/>
                  <a:pt x="3610" y="7550"/>
                </a:cubicBezTo>
                <a:cubicBezTo>
                  <a:pt x="3714" y="7423"/>
                  <a:pt x="3875" y="7342"/>
                  <a:pt x="4053" y="7342"/>
                </a:cubicBezTo>
                <a:cubicBezTo>
                  <a:pt x="4380" y="7342"/>
                  <a:pt x="4645" y="7071"/>
                  <a:pt x="4628" y="6743"/>
                </a:cubicBezTo>
                <a:cubicBezTo>
                  <a:pt x="4626" y="6670"/>
                  <a:pt x="4606" y="6594"/>
                  <a:pt x="4572" y="6518"/>
                </a:cubicBezTo>
                <a:cubicBezTo>
                  <a:pt x="4484" y="6326"/>
                  <a:pt x="4287" y="6199"/>
                  <a:pt x="4075" y="6207"/>
                </a:cubicBezTo>
                <a:cubicBezTo>
                  <a:pt x="3948" y="6213"/>
                  <a:pt x="3830" y="6176"/>
                  <a:pt x="3734" y="6111"/>
                </a:cubicBezTo>
                <a:cubicBezTo>
                  <a:pt x="3703" y="6089"/>
                  <a:pt x="3674" y="6066"/>
                  <a:pt x="3649" y="6041"/>
                </a:cubicBezTo>
                <a:cubicBezTo>
                  <a:pt x="3595" y="5990"/>
                  <a:pt x="3553" y="5928"/>
                  <a:pt x="3525" y="5860"/>
                </a:cubicBezTo>
                <a:cubicBezTo>
                  <a:pt x="3502" y="5806"/>
                  <a:pt x="3488" y="5744"/>
                  <a:pt x="3483" y="5683"/>
                </a:cubicBezTo>
                <a:lnTo>
                  <a:pt x="3483" y="5655"/>
                </a:lnTo>
                <a:lnTo>
                  <a:pt x="3483" y="5638"/>
                </a:lnTo>
                <a:lnTo>
                  <a:pt x="3483" y="5635"/>
                </a:lnTo>
                <a:lnTo>
                  <a:pt x="3483" y="5633"/>
                </a:lnTo>
                <a:cubicBezTo>
                  <a:pt x="3483" y="5593"/>
                  <a:pt x="3485" y="5554"/>
                  <a:pt x="3494" y="5517"/>
                </a:cubicBezTo>
                <a:cubicBezTo>
                  <a:pt x="3511" y="5424"/>
                  <a:pt x="3553" y="5339"/>
                  <a:pt x="3612" y="5268"/>
                </a:cubicBezTo>
                <a:cubicBezTo>
                  <a:pt x="3717" y="5142"/>
                  <a:pt x="3878" y="5060"/>
                  <a:pt x="4055" y="5060"/>
                </a:cubicBezTo>
                <a:lnTo>
                  <a:pt x="4089" y="5060"/>
                </a:lnTo>
                <a:cubicBezTo>
                  <a:pt x="4118" y="5060"/>
                  <a:pt x="4146" y="5057"/>
                  <a:pt x="4171" y="5054"/>
                </a:cubicBezTo>
                <a:cubicBezTo>
                  <a:pt x="4360" y="5017"/>
                  <a:pt x="4518" y="4885"/>
                  <a:pt x="4589" y="4710"/>
                </a:cubicBezTo>
                <a:cubicBezTo>
                  <a:pt x="4589" y="4704"/>
                  <a:pt x="4592" y="4701"/>
                  <a:pt x="4592" y="4698"/>
                </a:cubicBezTo>
                <a:cubicBezTo>
                  <a:pt x="4594" y="4693"/>
                  <a:pt x="4594" y="4690"/>
                  <a:pt x="4597" y="4684"/>
                </a:cubicBezTo>
                <a:cubicBezTo>
                  <a:pt x="4626" y="4597"/>
                  <a:pt x="4634" y="4512"/>
                  <a:pt x="4626" y="4433"/>
                </a:cubicBezTo>
                <a:lnTo>
                  <a:pt x="4626" y="4425"/>
                </a:lnTo>
                <a:cubicBezTo>
                  <a:pt x="4623" y="4413"/>
                  <a:pt x="4623" y="4402"/>
                  <a:pt x="4620" y="4391"/>
                </a:cubicBezTo>
                <a:cubicBezTo>
                  <a:pt x="4609" y="4332"/>
                  <a:pt x="4589" y="4272"/>
                  <a:pt x="4561" y="4213"/>
                </a:cubicBezTo>
                <a:cubicBezTo>
                  <a:pt x="4473" y="4033"/>
                  <a:pt x="4287" y="3922"/>
                  <a:pt x="4087" y="3922"/>
                </a:cubicBezTo>
                <a:lnTo>
                  <a:pt x="4053" y="3922"/>
                </a:lnTo>
                <a:cubicBezTo>
                  <a:pt x="3793" y="3922"/>
                  <a:pt x="3576" y="3753"/>
                  <a:pt x="3502" y="3522"/>
                </a:cubicBezTo>
                <a:cubicBezTo>
                  <a:pt x="3485" y="3468"/>
                  <a:pt x="3477" y="3412"/>
                  <a:pt x="3477" y="3352"/>
                </a:cubicBezTo>
                <a:cubicBezTo>
                  <a:pt x="3477" y="3313"/>
                  <a:pt x="3480" y="3273"/>
                  <a:pt x="3488" y="3237"/>
                </a:cubicBezTo>
                <a:cubicBezTo>
                  <a:pt x="3505" y="3144"/>
                  <a:pt x="3547" y="3059"/>
                  <a:pt x="3607" y="2988"/>
                </a:cubicBezTo>
                <a:cubicBezTo>
                  <a:pt x="3711" y="2861"/>
                  <a:pt x="3872" y="2780"/>
                  <a:pt x="4050" y="2780"/>
                </a:cubicBezTo>
                <a:cubicBezTo>
                  <a:pt x="4459" y="2780"/>
                  <a:pt x="4769" y="2356"/>
                  <a:pt x="4558" y="1927"/>
                </a:cubicBezTo>
                <a:cubicBezTo>
                  <a:pt x="4470" y="1747"/>
                  <a:pt x="4284" y="1637"/>
                  <a:pt x="4084" y="1637"/>
                </a:cubicBezTo>
                <a:lnTo>
                  <a:pt x="4050" y="1637"/>
                </a:lnTo>
                <a:cubicBezTo>
                  <a:pt x="3790" y="1637"/>
                  <a:pt x="3573" y="1467"/>
                  <a:pt x="3500" y="1236"/>
                </a:cubicBezTo>
                <a:cubicBezTo>
                  <a:pt x="3483" y="1182"/>
                  <a:pt x="3474" y="1126"/>
                  <a:pt x="3474" y="1067"/>
                </a:cubicBezTo>
                <a:cubicBezTo>
                  <a:pt x="3474" y="1027"/>
                  <a:pt x="3477" y="988"/>
                  <a:pt x="3485" y="951"/>
                </a:cubicBezTo>
                <a:cubicBezTo>
                  <a:pt x="3502" y="858"/>
                  <a:pt x="3545" y="773"/>
                  <a:pt x="3604" y="703"/>
                </a:cubicBezTo>
                <a:cubicBezTo>
                  <a:pt x="3708" y="576"/>
                  <a:pt x="3869" y="494"/>
                  <a:pt x="4047" y="494"/>
                </a:cubicBezTo>
                <a:lnTo>
                  <a:pt x="4081" y="494"/>
                </a:lnTo>
                <a:cubicBezTo>
                  <a:pt x="4270" y="494"/>
                  <a:pt x="4451" y="395"/>
                  <a:pt x="4541" y="229"/>
                </a:cubicBezTo>
                <a:cubicBezTo>
                  <a:pt x="4582" y="153"/>
                  <a:pt x="4607" y="74"/>
                  <a:pt x="4616" y="0"/>
                </a:cubicBezTo>
                <a:lnTo>
                  <a:pt x="5840" y="0"/>
                </a:lnTo>
                <a:close/>
                <a:moveTo>
                  <a:pt x="8103" y="0"/>
                </a:moveTo>
                <a:cubicBezTo>
                  <a:pt x="8115" y="273"/>
                  <a:pt x="8287" y="479"/>
                  <a:pt x="8520" y="545"/>
                </a:cubicBezTo>
                <a:lnTo>
                  <a:pt x="8520" y="1730"/>
                </a:lnTo>
                <a:cubicBezTo>
                  <a:pt x="8280" y="1798"/>
                  <a:pt x="8102" y="2018"/>
                  <a:pt x="8102" y="2277"/>
                </a:cubicBezTo>
                <a:cubicBezTo>
                  <a:pt x="8102" y="2537"/>
                  <a:pt x="8277" y="2757"/>
                  <a:pt x="8520" y="2825"/>
                </a:cubicBezTo>
                <a:lnTo>
                  <a:pt x="8520" y="4010"/>
                </a:lnTo>
                <a:cubicBezTo>
                  <a:pt x="8280" y="4078"/>
                  <a:pt x="8105" y="4295"/>
                  <a:pt x="8102" y="4555"/>
                </a:cubicBezTo>
                <a:cubicBezTo>
                  <a:pt x="8102" y="4814"/>
                  <a:pt x="8280" y="5031"/>
                  <a:pt x="8520" y="5099"/>
                </a:cubicBezTo>
                <a:lnTo>
                  <a:pt x="8520" y="6283"/>
                </a:lnTo>
                <a:cubicBezTo>
                  <a:pt x="8280" y="6351"/>
                  <a:pt x="8102" y="6571"/>
                  <a:pt x="8102" y="6831"/>
                </a:cubicBezTo>
                <a:cubicBezTo>
                  <a:pt x="8102" y="7090"/>
                  <a:pt x="8277" y="7311"/>
                  <a:pt x="8520" y="7378"/>
                </a:cubicBezTo>
                <a:lnTo>
                  <a:pt x="8520" y="8563"/>
                </a:lnTo>
                <a:cubicBezTo>
                  <a:pt x="8280" y="8631"/>
                  <a:pt x="8102" y="8851"/>
                  <a:pt x="8102" y="9111"/>
                </a:cubicBezTo>
                <a:cubicBezTo>
                  <a:pt x="8102" y="9371"/>
                  <a:pt x="8277" y="9591"/>
                  <a:pt x="8520" y="9658"/>
                </a:cubicBezTo>
                <a:lnTo>
                  <a:pt x="8520" y="10877"/>
                </a:lnTo>
                <a:cubicBezTo>
                  <a:pt x="8280" y="10945"/>
                  <a:pt x="8102" y="11165"/>
                  <a:pt x="8102" y="11425"/>
                </a:cubicBezTo>
                <a:lnTo>
                  <a:pt x="6928" y="11425"/>
                </a:lnTo>
                <a:cubicBezTo>
                  <a:pt x="6928" y="11385"/>
                  <a:pt x="6931" y="11346"/>
                  <a:pt x="6940" y="11309"/>
                </a:cubicBezTo>
                <a:cubicBezTo>
                  <a:pt x="6959" y="11216"/>
                  <a:pt x="7002" y="11131"/>
                  <a:pt x="7058" y="11061"/>
                </a:cubicBezTo>
                <a:cubicBezTo>
                  <a:pt x="7163" y="10934"/>
                  <a:pt x="7323" y="10852"/>
                  <a:pt x="7501" y="10852"/>
                </a:cubicBezTo>
                <a:lnTo>
                  <a:pt x="7535" y="10852"/>
                </a:lnTo>
                <a:cubicBezTo>
                  <a:pt x="7724" y="10852"/>
                  <a:pt x="7905" y="10753"/>
                  <a:pt x="7995" y="10587"/>
                </a:cubicBezTo>
                <a:cubicBezTo>
                  <a:pt x="8071" y="10443"/>
                  <a:pt x="8097" y="10302"/>
                  <a:pt x="8071" y="10172"/>
                </a:cubicBezTo>
                <a:cubicBezTo>
                  <a:pt x="8063" y="10110"/>
                  <a:pt x="8046" y="10048"/>
                  <a:pt x="8018" y="9986"/>
                </a:cubicBezTo>
                <a:cubicBezTo>
                  <a:pt x="7930" y="9794"/>
                  <a:pt x="7733" y="9667"/>
                  <a:pt x="7521" y="9675"/>
                </a:cubicBezTo>
                <a:cubicBezTo>
                  <a:pt x="7394" y="9681"/>
                  <a:pt x="7275" y="9644"/>
                  <a:pt x="7180" y="9579"/>
                </a:cubicBezTo>
                <a:cubicBezTo>
                  <a:pt x="7148" y="9560"/>
                  <a:pt x="7120" y="9534"/>
                  <a:pt x="7095" y="9509"/>
                </a:cubicBezTo>
                <a:cubicBezTo>
                  <a:pt x="7044" y="9458"/>
                  <a:pt x="7002" y="9396"/>
                  <a:pt x="6971" y="9328"/>
                </a:cubicBezTo>
                <a:cubicBezTo>
                  <a:pt x="6942" y="9260"/>
                  <a:pt x="6926" y="9184"/>
                  <a:pt x="6926" y="9105"/>
                </a:cubicBezTo>
                <a:cubicBezTo>
                  <a:pt x="6926" y="8947"/>
                  <a:pt x="6990" y="8806"/>
                  <a:pt x="7095" y="8702"/>
                </a:cubicBezTo>
                <a:cubicBezTo>
                  <a:pt x="7120" y="8676"/>
                  <a:pt x="7148" y="8654"/>
                  <a:pt x="7180" y="8631"/>
                </a:cubicBezTo>
                <a:cubicBezTo>
                  <a:pt x="7211" y="8611"/>
                  <a:pt x="7242" y="8592"/>
                  <a:pt x="7278" y="8578"/>
                </a:cubicBezTo>
                <a:cubicBezTo>
                  <a:pt x="7346" y="8549"/>
                  <a:pt x="7422" y="8532"/>
                  <a:pt x="7501" y="8532"/>
                </a:cubicBezTo>
                <a:cubicBezTo>
                  <a:pt x="7910" y="8532"/>
                  <a:pt x="8221" y="8109"/>
                  <a:pt x="8009" y="7680"/>
                </a:cubicBezTo>
                <a:cubicBezTo>
                  <a:pt x="7922" y="7502"/>
                  <a:pt x="7735" y="7390"/>
                  <a:pt x="7535" y="7390"/>
                </a:cubicBezTo>
                <a:lnTo>
                  <a:pt x="7504" y="7390"/>
                </a:lnTo>
                <a:cubicBezTo>
                  <a:pt x="7244" y="7390"/>
                  <a:pt x="7027" y="7220"/>
                  <a:pt x="6954" y="6989"/>
                </a:cubicBezTo>
                <a:cubicBezTo>
                  <a:pt x="6937" y="6935"/>
                  <a:pt x="6928" y="6879"/>
                  <a:pt x="6928" y="6820"/>
                </a:cubicBezTo>
                <a:cubicBezTo>
                  <a:pt x="6928" y="6780"/>
                  <a:pt x="6931" y="6741"/>
                  <a:pt x="6940" y="6704"/>
                </a:cubicBezTo>
                <a:cubicBezTo>
                  <a:pt x="6959" y="6611"/>
                  <a:pt x="7002" y="6526"/>
                  <a:pt x="7058" y="6456"/>
                </a:cubicBezTo>
                <a:cubicBezTo>
                  <a:pt x="7163" y="6329"/>
                  <a:pt x="7323" y="6247"/>
                  <a:pt x="7501" y="6247"/>
                </a:cubicBezTo>
                <a:cubicBezTo>
                  <a:pt x="7829" y="6247"/>
                  <a:pt x="8091" y="5976"/>
                  <a:pt x="8077" y="5649"/>
                </a:cubicBezTo>
                <a:cubicBezTo>
                  <a:pt x="8071" y="5576"/>
                  <a:pt x="8054" y="5500"/>
                  <a:pt x="8020" y="5424"/>
                </a:cubicBezTo>
                <a:cubicBezTo>
                  <a:pt x="7933" y="5232"/>
                  <a:pt x="7735" y="5105"/>
                  <a:pt x="7524" y="5113"/>
                </a:cubicBezTo>
                <a:cubicBezTo>
                  <a:pt x="7397" y="5119"/>
                  <a:pt x="7278" y="5082"/>
                  <a:pt x="7182" y="5017"/>
                </a:cubicBezTo>
                <a:cubicBezTo>
                  <a:pt x="7151" y="4998"/>
                  <a:pt x="7123" y="4972"/>
                  <a:pt x="7098" y="4947"/>
                </a:cubicBezTo>
                <a:cubicBezTo>
                  <a:pt x="7047" y="4896"/>
                  <a:pt x="7005" y="4834"/>
                  <a:pt x="6973" y="4766"/>
                </a:cubicBezTo>
                <a:cubicBezTo>
                  <a:pt x="6951" y="4710"/>
                  <a:pt x="6934" y="4650"/>
                  <a:pt x="6931" y="4588"/>
                </a:cubicBezTo>
                <a:lnTo>
                  <a:pt x="6931" y="4560"/>
                </a:lnTo>
                <a:lnTo>
                  <a:pt x="6931" y="4543"/>
                </a:lnTo>
                <a:lnTo>
                  <a:pt x="6931" y="4540"/>
                </a:lnTo>
                <a:lnTo>
                  <a:pt x="6931" y="4538"/>
                </a:lnTo>
                <a:cubicBezTo>
                  <a:pt x="6931" y="4498"/>
                  <a:pt x="6934" y="4459"/>
                  <a:pt x="6942" y="4422"/>
                </a:cubicBezTo>
                <a:cubicBezTo>
                  <a:pt x="6962" y="4329"/>
                  <a:pt x="7005" y="4244"/>
                  <a:pt x="7061" y="4174"/>
                </a:cubicBezTo>
                <a:cubicBezTo>
                  <a:pt x="7165" y="4047"/>
                  <a:pt x="7326" y="3965"/>
                  <a:pt x="7504" y="3965"/>
                </a:cubicBezTo>
                <a:lnTo>
                  <a:pt x="7538" y="3965"/>
                </a:lnTo>
                <a:cubicBezTo>
                  <a:pt x="7566" y="3965"/>
                  <a:pt x="7592" y="3962"/>
                  <a:pt x="7620" y="3959"/>
                </a:cubicBezTo>
                <a:cubicBezTo>
                  <a:pt x="7812" y="3920"/>
                  <a:pt x="7967" y="3790"/>
                  <a:pt x="8037" y="3615"/>
                </a:cubicBezTo>
                <a:cubicBezTo>
                  <a:pt x="8037" y="3612"/>
                  <a:pt x="8040" y="3609"/>
                  <a:pt x="8040" y="3604"/>
                </a:cubicBezTo>
                <a:cubicBezTo>
                  <a:pt x="8043" y="3598"/>
                  <a:pt x="8043" y="3595"/>
                  <a:pt x="8046" y="3589"/>
                </a:cubicBezTo>
                <a:cubicBezTo>
                  <a:pt x="8074" y="3505"/>
                  <a:pt x="8083" y="3420"/>
                  <a:pt x="8074" y="3338"/>
                </a:cubicBezTo>
                <a:lnTo>
                  <a:pt x="8074" y="3330"/>
                </a:lnTo>
                <a:cubicBezTo>
                  <a:pt x="8074" y="3319"/>
                  <a:pt x="8071" y="3307"/>
                  <a:pt x="8068" y="3296"/>
                </a:cubicBezTo>
                <a:cubicBezTo>
                  <a:pt x="8057" y="3237"/>
                  <a:pt x="8040" y="3177"/>
                  <a:pt x="8009" y="3118"/>
                </a:cubicBezTo>
                <a:cubicBezTo>
                  <a:pt x="7922" y="2940"/>
                  <a:pt x="7735" y="2828"/>
                  <a:pt x="7535" y="2828"/>
                </a:cubicBezTo>
                <a:lnTo>
                  <a:pt x="7504" y="2828"/>
                </a:lnTo>
                <a:cubicBezTo>
                  <a:pt x="7244" y="2828"/>
                  <a:pt x="7027" y="2658"/>
                  <a:pt x="6954" y="2427"/>
                </a:cubicBezTo>
                <a:cubicBezTo>
                  <a:pt x="6937" y="2373"/>
                  <a:pt x="6928" y="2317"/>
                  <a:pt x="6928" y="2258"/>
                </a:cubicBezTo>
                <a:cubicBezTo>
                  <a:pt x="6928" y="2218"/>
                  <a:pt x="6931" y="2179"/>
                  <a:pt x="6940" y="2142"/>
                </a:cubicBezTo>
                <a:cubicBezTo>
                  <a:pt x="6959" y="2049"/>
                  <a:pt x="7002" y="1964"/>
                  <a:pt x="7058" y="1893"/>
                </a:cubicBezTo>
                <a:cubicBezTo>
                  <a:pt x="7163" y="1767"/>
                  <a:pt x="7323" y="1685"/>
                  <a:pt x="7501" y="1685"/>
                </a:cubicBezTo>
                <a:cubicBezTo>
                  <a:pt x="7910" y="1685"/>
                  <a:pt x="8221" y="1261"/>
                  <a:pt x="8009" y="832"/>
                </a:cubicBezTo>
                <a:cubicBezTo>
                  <a:pt x="7922" y="655"/>
                  <a:pt x="7735" y="542"/>
                  <a:pt x="7535" y="542"/>
                </a:cubicBezTo>
                <a:lnTo>
                  <a:pt x="7504" y="542"/>
                </a:lnTo>
                <a:cubicBezTo>
                  <a:pt x="7244" y="542"/>
                  <a:pt x="7027" y="372"/>
                  <a:pt x="6954" y="141"/>
                </a:cubicBezTo>
                <a:cubicBezTo>
                  <a:pt x="6940" y="95"/>
                  <a:pt x="6931" y="48"/>
                  <a:pt x="6929" y="0"/>
                </a:cubicBezTo>
                <a:lnTo>
                  <a:pt x="8103" y="0"/>
                </a:lnTo>
                <a:close/>
                <a:moveTo>
                  <a:pt x="2340" y="9122"/>
                </a:moveTo>
                <a:cubicBezTo>
                  <a:pt x="2340" y="8806"/>
                  <a:pt x="2083" y="8552"/>
                  <a:pt x="1764" y="8552"/>
                </a:cubicBezTo>
                <a:lnTo>
                  <a:pt x="1750" y="8552"/>
                </a:lnTo>
                <a:cubicBezTo>
                  <a:pt x="1431" y="8552"/>
                  <a:pt x="1174" y="8806"/>
                  <a:pt x="1174" y="9122"/>
                </a:cubicBezTo>
                <a:cubicBezTo>
                  <a:pt x="1174" y="9435"/>
                  <a:pt x="1431" y="9692"/>
                  <a:pt x="1750" y="9692"/>
                </a:cubicBezTo>
                <a:lnTo>
                  <a:pt x="1764" y="9692"/>
                </a:lnTo>
                <a:cubicBezTo>
                  <a:pt x="2083" y="9692"/>
                  <a:pt x="2340" y="9438"/>
                  <a:pt x="2340" y="9122"/>
                </a:cubicBezTo>
                <a:close/>
                <a:moveTo>
                  <a:pt x="2340" y="6839"/>
                </a:moveTo>
                <a:cubicBezTo>
                  <a:pt x="2340" y="6523"/>
                  <a:pt x="2083" y="6269"/>
                  <a:pt x="1764" y="6269"/>
                </a:cubicBezTo>
                <a:lnTo>
                  <a:pt x="1750" y="6269"/>
                </a:lnTo>
                <a:cubicBezTo>
                  <a:pt x="1431" y="6269"/>
                  <a:pt x="1174" y="6523"/>
                  <a:pt x="1174" y="6839"/>
                </a:cubicBezTo>
                <a:cubicBezTo>
                  <a:pt x="1174" y="7153"/>
                  <a:pt x="1431" y="7409"/>
                  <a:pt x="1750" y="7409"/>
                </a:cubicBezTo>
                <a:lnTo>
                  <a:pt x="1764" y="7409"/>
                </a:lnTo>
                <a:cubicBezTo>
                  <a:pt x="2083" y="7409"/>
                  <a:pt x="2340" y="7155"/>
                  <a:pt x="2340" y="6839"/>
                </a:cubicBezTo>
                <a:close/>
                <a:moveTo>
                  <a:pt x="1750" y="5127"/>
                </a:moveTo>
                <a:lnTo>
                  <a:pt x="1764" y="5127"/>
                </a:lnTo>
                <a:cubicBezTo>
                  <a:pt x="2080" y="5127"/>
                  <a:pt x="2337" y="4873"/>
                  <a:pt x="2340" y="4560"/>
                </a:cubicBezTo>
                <a:cubicBezTo>
                  <a:pt x="2337" y="4247"/>
                  <a:pt x="2080" y="3993"/>
                  <a:pt x="1764" y="3993"/>
                </a:cubicBezTo>
                <a:lnTo>
                  <a:pt x="1750" y="3993"/>
                </a:lnTo>
                <a:cubicBezTo>
                  <a:pt x="1434" y="3993"/>
                  <a:pt x="1177" y="4247"/>
                  <a:pt x="1174" y="4560"/>
                </a:cubicBezTo>
                <a:cubicBezTo>
                  <a:pt x="1177" y="4873"/>
                  <a:pt x="1434" y="5127"/>
                  <a:pt x="1750" y="5127"/>
                </a:cubicBezTo>
                <a:close/>
                <a:moveTo>
                  <a:pt x="2340" y="2280"/>
                </a:moveTo>
                <a:cubicBezTo>
                  <a:pt x="2340" y="1964"/>
                  <a:pt x="2083" y="1710"/>
                  <a:pt x="1764" y="1710"/>
                </a:cubicBezTo>
                <a:lnTo>
                  <a:pt x="1750" y="1710"/>
                </a:lnTo>
                <a:cubicBezTo>
                  <a:pt x="1431" y="1710"/>
                  <a:pt x="1174" y="1964"/>
                  <a:pt x="1174" y="2280"/>
                </a:cubicBezTo>
                <a:cubicBezTo>
                  <a:pt x="1174" y="2593"/>
                  <a:pt x="1431" y="2850"/>
                  <a:pt x="1750" y="2850"/>
                </a:cubicBezTo>
                <a:lnTo>
                  <a:pt x="1764" y="2850"/>
                </a:lnTo>
                <a:cubicBezTo>
                  <a:pt x="2083" y="2850"/>
                  <a:pt x="2340" y="2596"/>
                  <a:pt x="2340" y="2280"/>
                </a:cubicBezTo>
                <a:close/>
                <a:moveTo>
                  <a:pt x="5800" y="10197"/>
                </a:moveTo>
                <a:cubicBezTo>
                  <a:pt x="5800" y="9881"/>
                  <a:pt x="5543" y="9627"/>
                  <a:pt x="5224" y="9627"/>
                </a:cubicBezTo>
                <a:lnTo>
                  <a:pt x="5210" y="9627"/>
                </a:lnTo>
                <a:cubicBezTo>
                  <a:pt x="4891" y="9627"/>
                  <a:pt x="4634" y="9881"/>
                  <a:pt x="4634" y="10197"/>
                </a:cubicBezTo>
                <a:cubicBezTo>
                  <a:pt x="4634" y="10511"/>
                  <a:pt x="4891" y="10767"/>
                  <a:pt x="5210" y="10767"/>
                </a:cubicBezTo>
                <a:lnTo>
                  <a:pt x="5224" y="10767"/>
                </a:lnTo>
                <a:cubicBezTo>
                  <a:pt x="5543" y="10767"/>
                  <a:pt x="5800" y="10513"/>
                  <a:pt x="5800" y="10197"/>
                </a:cubicBezTo>
                <a:close/>
                <a:moveTo>
                  <a:pt x="5800" y="7914"/>
                </a:moveTo>
                <a:cubicBezTo>
                  <a:pt x="5800" y="7598"/>
                  <a:pt x="5543" y="7344"/>
                  <a:pt x="5224" y="7344"/>
                </a:cubicBezTo>
                <a:lnTo>
                  <a:pt x="5210" y="7344"/>
                </a:lnTo>
                <a:cubicBezTo>
                  <a:pt x="4891" y="7344"/>
                  <a:pt x="4634" y="7598"/>
                  <a:pt x="4634" y="7914"/>
                </a:cubicBezTo>
                <a:cubicBezTo>
                  <a:pt x="4634" y="8228"/>
                  <a:pt x="4891" y="8484"/>
                  <a:pt x="5210" y="8484"/>
                </a:cubicBezTo>
                <a:lnTo>
                  <a:pt x="5224" y="8484"/>
                </a:lnTo>
                <a:cubicBezTo>
                  <a:pt x="5543" y="8484"/>
                  <a:pt x="5800" y="8230"/>
                  <a:pt x="5800" y="7914"/>
                </a:cubicBezTo>
                <a:close/>
                <a:moveTo>
                  <a:pt x="5210" y="6202"/>
                </a:moveTo>
                <a:lnTo>
                  <a:pt x="5224" y="6202"/>
                </a:lnTo>
                <a:cubicBezTo>
                  <a:pt x="5540" y="6202"/>
                  <a:pt x="5797" y="5948"/>
                  <a:pt x="5800" y="5635"/>
                </a:cubicBezTo>
                <a:cubicBezTo>
                  <a:pt x="5797" y="5322"/>
                  <a:pt x="5540" y="5068"/>
                  <a:pt x="5224" y="5068"/>
                </a:cubicBezTo>
                <a:lnTo>
                  <a:pt x="5210" y="5068"/>
                </a:lnTo>
                <a:cubicBezTo>
                  <a:pt x="4894" y="5068"/>
                  <a:pt x="4637" y="5322"/>
                  <a:pt x="4634" y="5635"/>
                </a:cubicBezTo>
                <a:cubicBezTo>
                  <a:pt x="4637" y="5948"/>
                  <a:pt x="4894" y="6202"/>
                  <a:pt x="5210" y="6202"/>
                </a:cubicBezTo>
                <a:close/>
                <a:moveTo>
                  <a:pt x="5800" y="3355"/>
                </a:moveTo>
                <a:cubicBezTo>
                  <a:pt x="5800" y="3039"/>
                  <a:pt x="5543" y="2785"/>
                  <a:pt x="5224" y="2785"/>
                </a:cubicBezTo>
                <a:lnTo>
                  <a:pt x="5210" y="2785"/>
                </a:lnTo>
                <a:cubicBezTo>
                  <a:pt x="4891" y="2785"/>
                  <a:pt x="4634" y="3039"/>
                  <a:pt x="4634" y="3355"/>
                </a:cubicBezTo>
                <a:cubicBezTo>
                  <a:pt x="4634" y="3668"/>
                  <a:pt x="4891" y="3925"/>
                  <a:pt x="5210" y="3925"/>
                </a:cubicBezTo>
                <a:lnTo>
                  <a:pt x="5224" y="3925"/>
                </a:lnTo>
                <a:cubicBezTo>
                  <a:pt x="5543" y="3925"/>
                  <a:pt x="5800" y="3671"/>
                  <a:pt x="5800" y="3355"/>
                </a:cubicBezTo>
                <a:close/>
                <a:moveTo>
                  <a:pt x="5800" y="1072"/>
                </a:moveTo>
                <a:cubicBezTo>
                  <a:pt x="5800" y="759"/>
                  <a:pt x="5543" y="502"/>
                  <a:pt x="5224" y="502"/>
                </a:cubicBezTo>
                <a:lnTo>
                  <a:pt x="5210" y="502"/>
                </a:lnTo>
                <a:cubicBezTo>
                  <a:pt x="4891" y="502"/>
                  <a:pt x="4634" y="756"/>
                  <a:pt x="4634" y="1072"/>
                </a:cubicBezTo>
                <a:cubicBezTo>
                  <a:pt x="4634" y="1386"/>
                  <a:pt x="4891" y="1642"/>
                  <a:pt x="5210" y="1642"/>
                </a:cubicBezTo>
                <a:lnTo>
                  <a:pt x="5224" y="1642"/>
                </a:lnTo>
                <a:cubicBezTo>
                  <a:pt x="5543" y="1642"/>
                  <a:pt x="5800" y="1388"/>
                  <a:pt x="5800" y="107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12585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3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000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034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23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15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423750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7984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7766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6202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412435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2796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814DE8C-7F3C-B14C-98A1-C8D48A38B38D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4CD60A06-D630-463F-9471-B375877E5EE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045914" y="-3048"/>
            <a:ext cx="5146087" cy="6864096"/>
          </a:xfrm>
          <a:custGeom>
            <a:avLst/>
            <a:gdLst>
              <a:gd name="T0" fmla="*/ 8573 w 8574"/>
              <a:gd name="T1" fmla="*/ 11119 h 11434"/>
              <a:gd name="T2" fmla="*/ 6219 w 8574"/>
              <a:gd name="T3" fmla="*/ 11433 h 11434"/>
              <a:gd name="T4" fmla="*/ 4086 w 8574"/>
              <a:gd name="T5" fmla="*/ 10962 h 11434"/>
              <a:gd name="T6" fmla="*/ 1018 w 8574"/>
              <a:gd name="T7" fmla="*/ 11433 h 11434"/>
              <a:gd name="T8" fmla="*/ 1021 w 8574"/>
              <a:gd name="T9" fmla="*/ 5229 h 11434"/>
              <a:gd name="T10" fmla="*/ 1114 w 8574"/>
              <a:gd name="T11" fmla="*/ 0 h 11434"/>
              <a:gd name="T12" fmla="*/ 7142 w 8574"/>
              <a:gd name="T13" fmla="*/ 0 h 11434"/>
              <a:gd name="T14" fmla="*/ 8573 w 8574"/>
              <a:gd name="T15" fmla="*/ 1442 h 11434"/>
              <a:gd name="T16" fmla="*/ 8215 w 8574"/>
              <a:gd name="T17" fmla="*/ 2664 h 11434"/>
              <a:gd name="T18" fmla="*/ 8573 w 8574"/>
              <a:gd name="T19" fmla="*/ 4549 h 11434"/>
              <a:gd name="T20" fmla="*/ 8215 w 8574"/>
              <a:gd name="T21" fmla="*/ 5767 h 11434"/>
              <a:gd name="T22" fmla="*/ 8573 w 8574"/>
              <a:gd name="T23" fmla="*/ 7658 h 11434"/>
              <a:gd name="T24" fmla="*/ 8217 w 8574"/>
              <a:gd name="T25" fmla="*/ 8863 h 11434"/>
              <a:gd name="T26" fmla="*/ 2088 w 8574"/>
              <a:gd name="T27" fmla="*/ 5767 h 11434"/>
              <a:gd name="T28" fmla="*/ 2043 w 8574"/>
              <a:gd name="T29" fmla="*/ 5692 h 11434"/>
              <a:gd name="T30" fmla="*/ 1111 w 8574"/>
              <a:gd name="T31" fmla="*/ 4140 h 11434"/>
              <a:gd name="T32" fmla="*/ 4083 w 8574"/>
              <a:gd name="T33" fmla="*/ 3677 h 11434"/>
              <a:gd name="T34" fmla="*/ 3064 w 8574"/>
              <a:gd name="T35" fmla="*/ 4140 h 11434"/>
              <a:gd name="T36" fmla="*/ 3064 w 8574"/>
              <a:gd name="T37" fmla="*/ 6162 h 11434"/>
              <a:gd name="T38" fmla="*/ 2130 w 8574"/>
              <a:gd name="T39" fmla="*/ 7861 h 11434"/>
              <a:gd name="T40" fmla="*/ 2187 w 8574"/>
              <a:gd name="T41" fmla="*/ 7787 h 11434"/>
              <a:gd name="T42" fmla="*/ 4083 w 8574"/>
              <a:gd name="T43" fmla="*/ 6780 h 11434"/>
              <a:gd name="T44" fmla="*/ 6073 w 8574"/>
              <a:gd name="T45" fmla="*/ 4684 h 11434"/>
              <a:gd name="T46" fmla="*/ 5195 w 8574"/>
              <a:gd name="T47" fmla="*/ 3206 h 11434"/>
              <a:gd name="T48" fmla="*/ 5105 w 8574"/>
              <a:gd name="T49" fmla="*/ 3206 h 11434"/>
              <a:gd name="T50" fmla="*/ 5105 w 8574"/>
              <a:gd name="T51" fmla="*/ 5229 h 11434"/>
              <a:gd name="T52" fmla="*/ 5105 w 8574"/>
              <a:gd name="T53" fmla="*/ 9266 h 11434"/>
              <a:gd name="T54" fmla="*/ 5195 w 8574"/>
              <a:gd name="T55" fmla="*/ 8335 h 11434"/>
              <a:gd name="T56" fmla="*/ 5195 w 8574"/>
              <a:gd name="T57" fmla="*/ 6309 h 11434"/>
              <a:gd name="T58" fmla="*/ 7148 w 8574"/>
              <a:gd name="T59" fmla="*/ 6162 h 11434"/>
              <a:gd name="T60" fmla="*/ 7148 w 8574"/>
              <a:gd name="T61" fmla="*/ 6309 h 11434"/>
              <a:gd name="T62" fmla="*/ 8116 w 8574"/>
              <a:gd name="T63" fmla="*/ 7787 h 11434"/>
              <a:gd name="T64" fmla="*/ 6217 w 8574"/>
              <a:gd name="T65" fmla="*/ 4611 h 11434"/>
              <a:gd name="T66" fmla="*/ 7193 w 8574"/>
              <a:gd name="T67" fmla="*/ 1109 h 11434"/>
              <a:gd name="T68" fmla="*/ 6217 w 8574"/>
              <a:gd name="T69" fmla="*/ 2585 h 11434"/>
              <a:gd name="T70" fmla="*/ 7094 w 8574"/>
              <a:gd name="T71" fmla="*/ 3132 h 11434"/>
              <a:gd name="T72" fmla="*/ 6126 w 8574"/>
              <a:gd name="T73" fmla="*/ 1504 h 11434"/>
              <a:gd name="T74" fmla="*/ 4173 w 8574"/>
              <a:gd name="T75" fmla="*/ 570 h 11434"/>
              <a:gd name="T76" fmla="*/ 5105 w 8574"/>
              <a:gd name="T77" fmla="*/ 2122 h 11434"/>
              <a:gd name="T78" fmla="*/ 4083 w 8574"/>
              <a:gd name="T79" fmla="*/ 2585 h 11434"/>
              <a:gd name="T80" fmla="*/ 3152 w 8574"/>
              <a:gd name="T81" fmla="*/ 99 h 11434"/>
              <a:gd name="T82" fmla="*/ 2130 w 8574"/>
              <a:gd name="T83" fmla="*/ 1504 h 11434"/>
              <a:gd name="T84" fmla="*/ 3008 w 8574"/>
              <a:gd name="T85" fmla="*/ 3132 h 11434"/>
              <a:gd name="T86" fmla="*/ 1111 w 8574"/>
              <a:gd name="T87" fmla="*/ 2122 h 11434"/>
              <a:gd name="T88" fmla="*/ 90 w 8574"/>
              <a:gd name="T89" fmla="*/ 1504 h 11434"/>
              <a:gd name="T90" fmla="*/ 143 w 8574"/>
              <a:gd name="T91" fmla="*/ 1577 h 11434"/>
              <a:gd name="T92" fmla="*/ 1989 w 8574"/>
              <a:gd name="T93" fmla="*/ 4684 h 11434"/>
              <a:gd name="T94" fmla="*/ 143 w 8574"/>
              <a:gd name="T95" fmla="*/ 7787 h 11434"/>
              <a:gd name="T96" fmla="*/ 2043 w 8574"/>
              <a:gd name="T97" fmla="*/ 8795 h 11434"/>
              <a:gd name="T98" fmla="*/ 1989 w 8574"/>
              <a:gd name="T99" fmla="*/ 10894 h 11434"/>
              <a:gd name="T100" fmla="*/ 2043 w 8574"/>
              <a:gd name="T101" fmla="*/ 10821 h 11434"/>
              <a:gd name="T102" fmla="*/ 2130 w 8574"/>
              <a:gd name="T103" fmla="*/ 10821 h 11434"/>
              <a:gd name="T104" fmla="*/ 4086 w 8574"/>
              <a:gd name="T105" fmla="*/ 10821 h 11434"/>
              <a:gd name="T106" fmla="*/ 3205 w 8574"/>
              <a:gd name="T107" fmla="*/ 9340 h 11434"/>
              <a:gd name="T108" fmla="*/ 6073 w 8574"/>
              <a:gd name="T109" fmla="*/ 10894 h 11434"/>
              <a:gd name="T110" fmla="*/ 6126 w 8574"/>
              <a:gd name="T111" fmla="*/ 10821 h 11434"/>
              <a:gd name="T112" fmla="*/ 7148 w 8574"/>
              <a:gd name="T113" fmla="*/ 10350 h 11434"/>
              <a:gd name="T114" fmla="*/ 8169 w 8574"/>
              <a:gd name="T115" fmla="*/ 9887 h 11434"/>
              <a:gd name="T116" fmla="*/ 7238 w 8574"/>
              <a:gd name="T117" fmla="*/ 9269 h 11434"/>
              <a:gd name="T118" fmla="*/ 8169 w 8574"/>
              <a:gd name="T119" fmla="*/ 4758 h 11434"/>
              <a:gd name="T120" fmla="*/ 8169 w 8574"/>
              <a:gd name="T121" fmla="*/ 3677 h 11434"/>
              <a:gd name="T122" fmla="*/ 7238 w 8574"/>
              <a:gd name="T123" fmla="*/ 99 h 1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574" h="11434">
                <a:moveTo>
                  <a:pt x="8573" y="9722"/>
                </a:moveTo>
                <a:lnTo>
                  <a:pt x="8263" y="9878"/>
                </a:lnTo>
                <a:lnTo>
                  <a:pt x="8263" y="10813"/>
                </a:lnTo>
                <a:lnTo>
                  <a:pt x="8573" y="10657"/>
                </a:lnTo>
                <a:lnTo>
                  <a:pt x="8573" y="10755"/>
                </a:lnTo>
                <a:lnTo>
                  <a:pt x="8316" y="10886"/>
                </a:lnTo>
                <a:lnTo>
                  <a:pt x="8573" y="11018"/>
                </a:lnTo>
                <a:lnTo>
                  <a:pt x="8573" y="11119"/>
                </a:lnTo>
                <a:lnTo>
                  <a:pt x="8263" y="10962"/>
                </a:lnTo>
                <a:lnTo>
                  <a:pt x="8263" y="11433"/>
                </a:lnTo>
                <a:lnTo>
                  <a:pt x="8172" y="11433"/>
                </a:lnTo>
                <a:lnTo>
                  <a:pt x="8172" y="10962"/>
                </a:lnTo>
                <a:lnTo>
                  <a:pt x="7244" y="11433"/>
                </a:lnTo>
                <a:lnTo>
                  <a:pt x="7148" y="11433"/>
                </a:lnTo>
                <a:lnTo>
                  <a:pt x="6219" y="10962"/>
                </a:lnTo>
                <a:lnTo>
                  <a:pt x="6219" y="11433"/>
                </a:lnTo>
                <a:lnTo>
                  <a:pt x="6129" y="11433"/>
                </a:lnTo>
                <a:lnTo>
                  <a:pt x="6129" y="10962"/>
                </a:lnTo>
                <a:lnTo>
                  <a:pt x="5201" y="11433"/>
                </a:lnTo>
                <a:lnTo>
                  <a:pt x="5105" y="11433"/>
                </a:lnTo>
                <a:lnTo>
                  <a:pt x="4176" y="10962"/>
                </a:lnTo>
                <a:lnTo>
                  <a:pt x="4176" y="11433"/>
                </a:lnTo>
                <a:lnTo>
                  <a:pt x="4086" y="11433"/>
                </a:lnTo>
                <a:lnTo>
                  <a:pt x="4086" y="10962"/>
                </a:lnTo>
                <a:lnTo>
                  <a:pt x="3157" y="11433"/>
                </a:lnTo>
                <a:lnTo>
                  <a:pt x="3061" y="11433"/>
                </a:lnTo>
                <a:lnTo>
                  <a:pt x="2133" y="10962"/>
                </a:lnTo>
                <a:lnTo>
                  <a:pt x="2133" y="11433"/>
                </a:lnTo>
                <a:lnTo>
                  <a:pt x="2043" y="11433"/>
                </a:lnTo>
                <a:lnTo>
                  <a:pt x="2043" y="10962"/>
                </a:lnTo>
                <a:lnTo>
                  <a:pt x="1114" y="11433"/>
                </a:lnTo>
                <a:lnTo>
                  <a:pt x="1018" y="11433"/>
                </a:lnTo>
                <a:lnTo>
                  <a:pt x="0" y="10917"/>
                </a:lnTo>
                <a:lnTo>
                  <a:pt x="0" y="9828"/>
                </a:lnTo>
                <a:lnTo>
                  <a:pt x="1021" y="9311"/>
                </a:lnTo>
                <a:lnTo>
                  <a:pt x="1021" y="8332"/>
                </a:lnTo>
                <a:lnTo>
                  <a:pt x="0" y="7816"/>
                </a:lnTo>
                <a:lnTo>
                  <a:pt x="0" y="6724"/>
                </a:lnTo>
                <a:lnTo>
                  <a:pt x="1021" y="6207"/>
                </a:lnTo>
                <a:lnTo>
                  <a:pt x="1021" y="5229"/>
                </a:lnTo>
                <a:lnTo>
                  <a:pt x="0" y="4713"/>
                </a:lnTo>
                <a:lnTo>
                  <a:pt x="0" y="3621"/>
                </a:lnTo>
                <a:lnTo>
                  <a:pt x="1021" y="3104"/>
                </a:lnTo>
                <a:lnTo>
                  <a:pt x="1021" y="2122"/>
                </a:lnTo>
                <a:lnTo>
                  <a:pt x="0" y="1606"/>
                </a:lnTo>
                <a:lnTo>
                  <a:pt x="0" y="516"/>
                </a:lnTo>
                <a:lnTo>
                  <a:pt x="1015" y="0"/>
                </a:lnTo>
                <a:lnTo>
                  <a:pt x="1114" y="0"/>
                </a:lnTo>
                <a:lnTo>
                  <a:pt x="2085" y="494"/>
                </a:lnTo>
                <a:lnTo>
                  <a:pt x="3059" y="0"/>
                </a:lnTo>
                <a:lnTo>
                  <a:pt x="3157" y="0"/>
                </a:lnTo>
                <a:lnTo>
                  <a:pt x="4128" y="494"/>
                </a:lnTo>
                <a:lnTo>
                  <a:pt x="5102" y="0"/>
                </a:lnTo>
                <a:lnTo>
                  <a:pt x="5198" y="0"/>
                </a:lnTo>
                <a:lnTo>
                  <a:pt x="6169" y="494"/>
                </a:lnTo>
                <a:lnTo>
                  <a:pt x="7142" y="0"/>
                </a:lnTo>
                <a:lnTo>
                  <a:pt x="7241" y="0"/>
                </a:lnTo>
                <a:lnTo>
                  <a:pt x="8215" y="491"/>
                </a:lnTo>
                <a:lnTo>
                  <a:pt x="8573" y="310"/>
                </a:lnTo>
                <a:lnTo>
                  <a:pt x="8573" y="412"/>
                </a:lnTo>
                <a:lnTo>
                  <a:pt x="8260" y="570"/>
                </a:lnTo>
                <a:lnTo>
                  <a:pt x="8260" y="1501"/>
                </a:lnTo>
                <a:lnTo>
                  <a:pt x="8573" y="1343"/>
                </a:lnTo>
                <a:lnTo>
                  <a:pt x="8573" y="1442"/>
                </a:lnTo>
                <a:lnTo>
                  <a:pt x="8313" y="1575"/>
                </a:lnTo>
                <a:lnTo>
                  <a:pt x="8573" y="1707"/>
                </a:lnTo>
                <a:lnTo>
                  <a:pt x="8573" y="1809"/>
                </a:lnTo>
                <a:lnTo>
                  <a:pt x="8260" y="1651"/>
                </a:lnTo>
                <a:lnTo>
                  <a:pt x="8260" y="2588"/>
                </a:lnTo>
                <a:lnTo>
                  <a:pt x="8573" y="2746"/>
                </a:lnTo>
                <a:lnTo>
                  <a:pt x="8573" y="2844"/>
                </a:lnTo>
                <a:lnTo>
                  <a:pt x="8215" y="2664"/>
                </a:lnTo>
                <a:lnTo>
                  <a:pt x="7292" y="3132"/>
                </a:lnTo>
                <a:lnTo>
                  <a:pt x="8215" y="3595"/>
                </a:lnTo>
                <a:lnTo>
                  <a:pt x="8573" y="3415"/>
                </a:lnTo>
                <a:lnTo>
                  <a:pt x="8573" y="3516"/>
                </a:lnTo>
                <a:lnTo>
                  <a:pt x="8260" y="3674"/>
                </a:lnTo>
                <a:lnTo>
                  <a:pt x="8260" y="4608"/>
                </a:lnTo>
                <a:lnTo>
                  <a:pt x="8573" y="4450"/>
                </a:lnTo>
                <a:lnTo>
                  <a:pt x="8573" y="4549"/>
                </a:lnTo>
                <a:lnTo>
                  <a:pt x="8313" y="4682"/>
                </a:lnTo>
                <a:lnTo>
                  <a:pt x="8573" y="4814"/>
                </a:lnTo>
                <a:lnTo>
                  <a:pt x="8573" y="4916"/>
                </a:lnTo>
                <a:lnTo>
                  <a:pt x="8260" y="4758"/>
                </a:lnTo>
                <a:lnTo>
                  <a:pt x="8260" y="5692"/>
                </a:lnTo>
                <a:lnTo>
                  <a:pt x="8573" y="5849"/>
                </a:lnTo>
                <a:lnTo>
                  <a:pt x="8573" y="5948"/>
                </a:lnTo>
                <a:lnTo>
                  <a:pt x="8215" y="5767"/>
                </a:lnTo>
                <a:lnTo>
                  <a:pt x="7292" y="6235"/>
                </a:lnTo>
                <a:lnTo>
                  <a:pt x="8215" y="6704"/>
                </a:lnTo>
                <a:lnTo>
                  <a:pt x="8573" y="6523"/>
                </a:lnTo>
                <a:lnTo>
                  <a:pt x="8573" y="6625"/>
                </a:lnTo>
                <a:lnTo>
                  <a:pt x="8260" y="6783"/>
                </a:lnTo>
                <a:lnTo>
                  <a:pt x="8260" y="7717"/>
                </a:lnTo>
                <a:lnTo>
                  <a:pt x="8573" y="7559"/>
                </a:lnTo>
                <a:lnTo>
                  <a:pt x="8573" y="7658"/>
                </a:lnTo>
                <a:lnTo>
                  <a:pt x="8313" y="7790"/>
                </a:lnTo>
                <a:lnTo>
                  <a:pt x="8573" y="7923"/>
                </a:lnTo>
                <a:lnTo>
                  <a:pt x="8573" y="8024"/>
                </a:lnTo>
                <a:lnTo>
                  <a:pt x="8260" y="7866"/>
                </a:lnTo>
                <a:lnTo>
                  <a:pt x="8260" y="8801"/>
                </a:lnTo>
                <a:lnTo>
                  <a:pt x="8573" y="8959"/>
                </a:lnTo>
                <a:lnTo>
                  <a:pt x="8573" y="9057"/>
                </a:lnTo>
                <a:lnTo>
                  <a:pt x="8217" y="8863"/>
                </a:lnTo>
                <a:lnTo>
                  <a:pt x="7295" y="9331"/>
                </a:lnTo>
                <a:lnTo>
                  <a:pt x="8217" y="9799"/>
                </a:lnTo>
                <a:lnTo>
                  <a:pt x="8573" y="9621"/>
                </a:lnTo>
                <a:lnTo>
                  <a:pt x="8573" y="9722"/>
                </a:lnTo>
                <a:close/>
                <a:moveTo>
                  <a:pt x="1165" y="6235"/>
                </a:moveTo>
                <a:lnTo>
                  <a:pt x="2088" y="6704"/>
                </a:lnTo>
                <a:lnTo>
                  <a:pt x="3011" y="6235"/>
                </a:lnTo>
                <a:lnTo>
                  <a:pt x="2088" y="5767"/>
                </a:lnTo>
                <a:lnTo>
                  <a:pt x="1165" y="6235"/>
                </a:lnTo>
                <a:close/>
                <a:moveTo>
                  <a:pt x="2043" y="6780"/>
                </a:moveTo>
                <a:lnTo>
                  <a:pt x="1111" y="6309"/>
                </a:lnTo>
                <a:lnTo>
                  <a:pt x="1111" y="7243"/>
                </a:lnTo>
                <a:lnTo>
                  <a:pt x="2043" y="7714"/>
                </a:lnTo>
                <a:lnTo>
                  <a:pt x="2043" y="6780"/>
                </a:lnTo>
                <a:close/>
                <a:moveTo>
                  <a:pt x="1111" y="6162"/>
                </a:moveTo>
                <a:lnTo>
                  <a:pt x="2043" y="5692"/>
                </a:lnTo>
                <a:lnTo>
                  <a:pt x="2043" y="4758"/>
                </a:lnTo>
                <a:lnTo>
                  <a:pt x="1111" y="5229"/>
                </a:lnTo>
                <a:lnTo>
                  <a:pt x="1111" y="6162"/>
                </a:lnTo>
                <a:close/>
                <a:moveTo>
                  <a:pt x="1111" y="4140"/>
                </a:moveTo>
                <a:lnTo>
                  <a:pt x="2043" y="4611"/>
                </a:lnTo>
                <a:lnTo>
                  <a:pt x="2043" y="3677"/>
                </a:lnTo>
                <a:lnTo>
                  <a:pt x="1111" y="3206"/>
                </a:lnTo>
                <a:lnTo>
                  <a:pt x="1111" y="4140"/>
                </a:lnTo>
                <a:close/>
                <a:moveTo>
                  <a:pt x="4029" y="4684"/>
                </a:moveTo>
                <a:lnTo>
                  <a:pt x="3109" y="4216"/>
                </a:lnTo>
                <a:lnTo>
                  <a:pt x="2187" y="4684"/>
                </a:lnTo>
                <a:lnTo>
                  <a:pt x="3107" y="5153"/>
                </a:lnTo>
                <a:lnTo>
                  <a:pt x="4029" y="4684"/>
                </a:lnTo>
                <a:close/>
                <a:moveTo>
                  <a:pt x="3152" y="4140"/>
                </a:moveTo>
                <a:lnTo>
                  <a:pt x="4083" y="4611"/>
                </a:lnTo>
                <a:lnTo>
                  <a:pt x="4083" y="3677"/>
                </a:lnTo>
                <a:lnTo>
                  <a:pt x="3152" y="3206"/>
                </a:lnTo>
                <a:lnTo>
                  <a:pt x="3152" y="4140"/>
                </a:lnTo>
                <a:close/>
                <a:moveTo>
                  <a:pt x="4086" y="4758"/>
                </a:moveTo>
                <a:lnTo>
                  <a:pt x="3155" y="5229"/>
                </a:lnTo>
                <a:lnTo>
                  <a:pt x="3155" y="6162"/>
                </a:lnTo>
                <a:lnTo>
                  <a:pt x="4086" y="5692"/>
                </a:lnTo>
                <a:lnTo>
                  <a:pt x="4086" y="4758"/>
                </a:lnTo>
                <a:close/>
                <a:moveTo>
                  <a:pt x="3064" y="4140"/>
                </a:moveTo>
                <a:lnTo>
                  <a:pt x="3064" y="3206"/>
                </a:lnTo>
                <a:lnTo>
                  <a:pt x="2133" y="3677"/>
                </a:lnTo>
                <a:lnTo>
                  <a:pt x="2133" y="4611"/>
                </a:lnTo>
                <a:lnTo>
                  <a:pt x="3064" y="4140"/>
                </a:lnTo>
                <a:close/>
                <a:moveTo>
                  <a:pt x="3064" y="5229"/>
                </a:moveTo>
                <a:lnTo>
                  <a:pt x="2133" y="4758"/>
                </a:lnTo>
                <a:lnTo>
                  <a:pt x="2133" y="5692"/>
                </a:lnTo>
                <a:lnTo>
                  <a:pt x="3064" y="6162"/>
                </a:lnTo>
                <a:lnTo>
                  <a:pt x="3064" y="5229"/>
                </a:lnTo>
                <a:close/>
                <a:moveTo>
                  <a:pt x="3064" y="6309"/>
                </a:moveTo>
                <a:lnTo>
                  <a:pt x="2133" y="6780"/>
                </a:lnTo>
                <a:lnTo>
                  <a:pt x="2133" y="7714"/>
                </a:lnTo>
                <a:lnTo>
                  <a:pt x="3064" y="7243"/>
                </a:lnTo>
                <a:lnTo>
                  <a:pt x="3064" y="6309"/>
                </a:lnTo>
                <a:close/>
                <a:moveTo>
                  <a:pt x="3061" y="8332"/>
                </a:moveTo>
                <a:lnTo>
                  <a:pt x="2130" y="7861"/>
                </a:lnTo>
                <a:lnTo>
                  <a:pt x="2130" y="8795"/>
                </a:lnTo>
                <a:lnTo>
                  <a:pt x="3061" y="9266"/>
                </a:lnTo>
                <a:lnTo>
                  <a:pt x="3061" y="8332"/>
                </a:lnTo>
                <a:close/>
                <a:moveTo>
                  <a:pt x="2187" y="7787"/>
                </a:moveTo>
                <a:lnTo>
                  <a:pt x="3107" y="8256"/>
                </a:lnTo>
                <a:lnTo>
                  <a:pt x="4029" y="7787"/>
                </a:lnTo>
                <a:lnTo>
                  <a:pt x="3109" y="7319"/>
                </a:lnTo>
                <a:lnTo>
                  <a:pt x="2187" y="7787"/>
                </a:lnTo>
                <a:close/>
                <a:moveTo>
                  <a:pt x="3152" y="8335"/>
                </a:moveTo>
                <a:lnTo>
                  <a:pt x="3152" y="9269"/>
                </a:lnTo>
                <a:lnTo>
                  <a:pt x="4083" y="8798"/>
                </a:lnTo>
                <a:lnTo>
                  <a:pt x="4083" y="7864"/>
                </a:lnTo>
                <a:lnTo>
                  <a:pt x="3152" y="8335"/>
                </a:lnTo>
                <a:close/>
                <a:moveTo>
                  <a:pt x="3152" y="7243"/>
                </a:moveTo>
                <a:lnTo>
                  <a:pt x="4083" y="7714"/>
                </a:lnTo>
                <a:lnTo>
                  <a:pt x="4083" y="6780"/>
                </a:lnTo>
                <a:lnTo>
                  <a:pt x="3152" y="6309"/>
                </a:lnTo>
                <a:lnTo>
                  <a:pt x="3152" y="7243"/>
                </a:lnTo>
                <a:close/>
                <a:moveTo>
                  <a:pt x="3208" y="6235"/>
                </a:moveTo>
                <a:lnTo>
                  <a:pt x="4131" y="6704"/>
                </a:lnTo>
                <a:lnTo>
                  <a:pt x="5054" y="6235"/>
                </a:lnTo>
                <a:lnTo>
                  <a:pt x="4131" y="5767"/>
                </a:lnTo>
                <a:lnTo>
                  <a:pt x="3208" y="6235"/>
                </a:lnTo>
                <a:close/>
                <a:moveTo>
                  <a:pt x="6073" y="4684"/>
                </a:moveTo>
                <a:lnTo>
                  <a:pt x="5150" y="4216"/>
                </a:lnTo>
                <a:lnTo>
                  <a:pt x="4227" y="4684"/>
                </a:lnTo>
                <a:lnTo>
                  <a:pt x="5150" y="5153"/>
                </a:lnTo>
                <a:lnTo>
                  <a:pt x="6073" y="4684"/>
                </a:lnTo>
                <a:close/>
                <a:moveTo>
                  <a:pt x="5195" y="4140"/>
                </a:moveTo>
                <a:lnTo>
                  <a:pt x="6126" y="4611"/>
                </a:lnTo>
                <a:lnTo>
                  <a:pt x="6126" y="3677"/>
                </a:lnTo>
                <a:lnTo>
                  <a:pt x="5195" y="3206"/>
                </a:lnTo>
                <a:lnTo>
                  <a:pt x="5195" y="4140"/>
                </a:lnTo>
                <a:close/>
                <a:moveTo>
                  <a:pt x="6126" y="4758"/>
                </a:moveTo>
                <a:lnTo>
                  <a:pt x="5195" y="5229"/>
                </a:lnTo>
                <a:lnTo>
                  <a:pt x="5195" y="6162"/>
                </a:lnTo>
                <a:lnTo>
                  <a:pt x="6126" y="5692"/>
                </a:lnTo>
                <a:lnTo>
                  <a:pt x="6126" y="4758"/>
                </a:lnTo>
                <a:close/>
                <a:moveTo>
                  <a:pt x="5105" y="4140"/>
                </a:moveTo>
                <a:lnTo>
                  <a:pt x="5105" y="3206"/>
                </a:lnTo>
                <a:lnTo>
                  <a:pt x="4173" y="3677"/>
                </a:lnTo>
                <a:lnTo>
                  <a:pt x="4173" y="4611"/>
                </a:lnTo>
                <a:lnTo>
                  <a:pt x="5105" y="4140"/>
                </a:lnTo>
                <a:close/>
                <a:moveTo>
                  <a:pt x="5105" y="5229"/>
                </a:moveTo>
                <a:lnTo>
                  <a:pt x="4173" y="4758"/>
                </a:lnTo>
                <a:lnTo>
                  <a:pt x="4173" y="5692"/>
                </a:lnTo>
                <a:lnTo>
                  <a:pt x="5105" y="6162"/>
                </a:lnTo>
                <a:lnTo>
                  <a:pt x="5105" y="5229"/>
                </a:lnTo>
                <a:close/>
                <a:moveTo>
                  <a:pt x="5105" y="6309"/>
                </a:moveTo>
                <a:lnTo>
                  <a:pt x="4173" y="6780"/>
                </a:lnTo>
                <a:lnTo>
                  <a:pt x="4173" y="7714"/>
                </a:lnTo>
                <a:lnTo>
                  <a:pt x="5105" y="7243"/>
                </a:lnTo>
                <a:lnTo>
                  <a:pt x="5105" y="6309"/>
                </a:lnTo>
                <a:close/>
                <a:moveTo>
                  <a:pt x="4173" y="7861"/>
                </a:moveTo>
                <a:lnTo>
                  <a:pt x="4173" y="8795"/>
                </a:lnTo>
                <a:lnTo>
                  <a:pt x="5105" y="9266"/>
                </a:lnTo>
                <a:lnTo>
                  <a:pt x="5105" y="8332"/>
                </a:lnTo>
                <a:lnTo>
                  <a:pt x="4173" y="7861"/>
                </a:lnTo>
                <a:close/>
                <a:moveTo>
                  <a:pt x="4227" y="7787"/>
                </a:moveTo>
                <a:lnTo>
                  <a:pt x="5150" y="8256"/>
                </a:lnTo>
                <a:lnTo>
                  <a:pt x="6073" y="7787"/>
                </a:lnTo>
                <a:lnTo>
                  <a:pt x="5150" y="7319"/>
                </a:lnTo>
                <a:lnTo>
                  <a:pt x="4227" y="7787"/>
                </a:lnTo>
                <a:close/>
                <a:moveTo>
                  <a:pt x="5195" y="8335"/>
                </a:moveTo>
                <a:lnTo>
                  <a:pt x="5195" y="9269"/>
                </a:lnTo>
                <a:lnTo>
                  <a:pt x="6126" y="8798"/>
                </a:lnTo>
                <a:lnTo>
                  <a:pt x="6126" y="7864"/>
                </a:lnTo>
                <a:lnTo>
                  <a:pt x="5195" y="8335"/>
                </a:lnTo>
                <a:close/>
                <a:moveTo>
                  <a:pt x="5195" y="7243"/>
                </a:moveTo>
                <a:lnTo>
                  <a:pt x="6126" y="7714"/>
                </a:lnTo>
                <a:lnTo>
                  <a:pt x="6126" y="6780"/>
                </a:lnTo>
                <a:lnTo>
                  <a:pt x="5195" y="6309"/>
                </a:lnTo>
                <a:lnTo>
                  <a:pt x="5195" y="7243"/>
                </a:lnTo>
                <a:close/>
                <a:moveTo>
                  <a:pt x="5249" y="6235"/>
                </a:moveTo>
                <a:lnTo>
                  <a:pt x="6171" y="6704"/>
                </a:lnTo>
                <a:lnTo>
                  <a:pt x="7094" y="6235"/>
                </a:lnTo>
                <a:lnTo>
                  <a:pt x="6171" y="5767"/>
                </a:lnTo>
                <a:lnTo>
                  <a:pt x="5249" y="6235"/>
                </a:lnTo>
                <a:close/>
                <a:moveTo>
                  <a:pt x="6217" y="5692"/>
                </a:moveTo>
                <a:lnTo>
                  <a:pt x="7148" y="6162"/>
                </a:lnTo>
                <a:lnTo>
                  <a:pt x="7148" y="5229"/>
                </a:lnTo>
                <a:lnTo>
                  <a:pt x="6217" y="4758"/>
                </a:lnTo>
                <a:lnTo>
                  <a:pt x="6217" y="5692"/>
                </a:lnTo>
                <a:close/>
                <a:moveTo>
                  <a:pt x="7148" y="6309"/>
                </a:moveTo>
                <a:lnTo>
                  <a:pt x="6217" y="6780"/>
                </a:lnTo>
                <a:lnTo>
                  <a:pt x="6217" y="7714"/>
                </a:lnTo>
                <a:lnTo>
                  <a:pt x="7148" y="7243"/>
                </a:lnTo>
                <a:lnTo>
                  <a:pt x="7148" y="6309"/>
                </a:lnTo>
                <a:close/>
                <a:moveTo>
                  <a:pt x="6217" y="7861"/>
                </a:moveTo>
                <a:lnTo>
                  <a:pt x="6217" y="8795"/>
                </a:lnTo>
                <a:lnTo>
                  <a:pt x="7148" y="9266"/>
                </a:lnTo>
                <a:lnTo>
                  <a:pt x="7148" y="8332"/>
                </a:lnTo>
                <a:lnTo>
                  <a:pt x="6217" y="7861"/>
                </a:lnTo>
                <a:close/>
                <a:moveTo>
                  <a:pt x="6270" y="7787"/>
                </a:moveTo>
                <a:lnTo>
                  <a:pt x="7193" y="8256"/>
                </a:lnTo>
                <a:lnTo>
                  <a:pt x="8116" y="7787"/>
                </a:lnTo>
                <a:lnTo>
                  <a:pt x="7193" y="7319"/>
                </a:lnTo>
                <a:lnTo>
                  <a:pt x="6270" y="7787"/>
                </a:lnTo>
                <a:close/>
                <a:moveTo>
                  <a:pt x="6270" y="4684"/>
                </a:moveTo>
                <a:lnTo>
                  <a:pt x="7193" y="5153"/>
                </a:lnTo>
                <a:lnTo>
                  <a:pt x="8116" y="4684"/>
                </a:lnTo>
                <a:lnTo>
                  <a:pt x="7193" y="4216"/>
                </a:lnTo>
                <a:lnTo>
                  <a:pt x="6270" y="4684"/>
                </a:lnTo>
                <a:close/>
                <a:moveTo>
                  <a:pt x="6217" y="4611"/>
                </a:moveTo>
                <a:lnTo>
                  <a:pt x="7148" y="4140"/>
                </a:lnTo>
                <a:lnTo>
                  <a:pt x="7148" y="3206"/>
                </a:lnTo>
                <a:lnTo>
                  <a:pt x="6217" y="3677"/>
                </a:lnTo>
                <a:lnTo>
                  <a:pt x="6217" y="4611"/>
                </a:lnTo>
                <a:close/>
                <a:moveTo>
                  <a:pt x="6270" y="1577"/>
                </a:moveTo>
                <a:lnTo>
                  <a:pt x="7193" y="2046"/>
                </a:lnTo>
                <a:lnTo>
                  <a:pt x="8116" y="1577"/>
                </a:lnTo>
                <a:lnTo>
                  <a:pt x="7193" y="1109"/>
                </a:lnTo>
                <a:lnTo>
                  <a:pt x="6270" y="1577"/>
                </a:lnTo>
                <a:close/>
                <a:moveTo>
                  <a:pt x="6217" y="570"/>
                </a:moveTo>
                <a:lnTo>
                  <a:pt x="6217" y="1504"/>
                </a:lnTo>
                <a:lnTo>
                  <a:pt x="7148" y="1033"/>
                </a:lnTo>
                <a:lnTo>
                  <a:pt x="7148" y="99"/>
                </a:lnTo>
                <a:lnTo>
                  <a:pt x="6217" y="570"/>
                </a:lnTo>
                <a:close/>
                <a:moveTo>
                  <a:pt x="6217" y="1651"/>
                </a:moveTo>
                <a:lnTo>
                  <a:pt x="6217" y="2585"/>
                </a:lnTo>
                <a:lnTo>
                  <a:pt x="7148" y="3056"/>
                </a:lnTo>
                <a:lnTo>
                  <a:pt x="7148" y="2122"/>
                </a:lnTo>
                <a:lnTo>
                  <a:pt x="6217" y="1651"/>
                </a:lnTo>
                <a:close/>
                <a:moveTo>
                  <a:pt x="7094" y="3132"/>
                </a:moveTo>
                <a:lnTo>
                  <a:pt x="6171" y="2664"/>
                </a:lnTo>
                <a:lnTo>
                  <a:pt x="5249" y="3132"/>
                </a:lnTo>
                <a:lnTo>
                  <a:pt x="6171" y="3601"/>
                </a:lnTo>
                <a:lnTo>
                  <a:pt x="7094" y="3132"/>
                </a:lnTo>
                <a:close/>
                <a:moveTo>
                  <a:pt x="5195" y="3059"/>
                </a:moveTo>
                <a:lnTo>
                  <a:pt x="6126" y="2585"/>
                </a:lnTo>
                <a:lnTo>
                  <a:pt x="6126" y="1651"/>
                </a:lnTo>
                <a:lnTo>
                  <a:pt x="5195" y="2122"/>
                </a:lnTo>
                <a:lnTo>
                  <a:pt x="5195" y="3059"/>
                </a:lnTo>
                <a:close/>
                <a:moveTo>
                  <a:pt x="5195" y="99"/>
                </a:moveTo>
                <a:lnTo>
                  <a:pt x="5195" y="1033"/>
                </a:lnTo>
                <a:lnTo>
                  <a:pt x="6126" y="1504"/>
                </a:lnTo>
                <a:lnTo>
                  <a:pt x="6126" y="570"/>
                </a:lnTo>
                <a:lnTo>
                  <a:pt x="5195" y="99"/>
                </a:lnTo>
                <a:close/>
                <a:moveTo>
                  <a:pt x="6073" y="1577"/>
                </a:moveTo>
                <a:lnTo>
                  <a:pt x="5150" y="1109"/>
                </a:lnTo>
                <a:lnTo>
                  <a:pt x="4227" y="1577"/>
                </a:lnTo>
                <a:lnTo>
                  <a:pt x="5150" y="2046"/>
                </a:lnTo>
                <a:lnTo>
                  <a:pt x="6073" y="1577"/>
                </a:lnTo>
                <a:close/>
                <a:moveTo>
                  <a:pt x="4173" y="570"/>
                </a:moveTo>
                <a:lnTo>
                  <a:pt x="4173" y="1504"/>
                </a:lnTo>
                <a:lnTo>
                  <a:pt x="5105" y="1033"/>
                </a:lnTo>
                <a:lnTo>
                  <a:pt x="5105" y="99"/>
                </a:lnTo>
                <a:lnTo>
                  <a:pt x="4173" y="570"/>
                </a:lnTo>
                <a:close/>
                <a:moveTo>
                  <a:pt x="4173" y="1651"/>
                </a:moveTo>
                <a:lnTo>
                  <a:pt x="4173" y="2585"/>
                </a:lnTo>
                <a:lnTo>
                  <a:pt x="5105" y="3056"/>
                </a:lnTo>
                <a:lnTo>
                  <a:pt x="5105" y="2122"/>
                </a:lnTo>
                <a:lnTo>
                  <a:pt x="4173" y="1651"/>
                </a:lnTo>
                <a:close/>
                <a:moveTo>
                  <a:pt x="5051" y="3132"/>
                </a:moveTo>
                <a:lnTo>
                  <a:pt x="4131" y="2664"/>
                </a:lnTo>
                <a:lnTo>
                  <a:pt x="3208" y="3132"/>
                </a:lnTo>
                <a:lnTo>
                  <a:pt x="4128" y="3601"/>
                </a:lnTo>
                <a:lnTo>
                  <a:pt x="5051" y="3132"/>
                </a:lnTo>
                <a:close/>
                <a:moveTo>
                  <a:pt x="3152" y="3059"/>
                </a:moveTo>
                <a:lnTo>
                  <a:pt x="4083" y="2585"/>
                </a:lnTo>
                <a:lnTo>
                  <a:pt x="4083" y="1651"/>
                </a:lnTo>
                <a:lnTo>
                  <a:pt x="3152" y="2122"/>
                </a:lnTo>
                <a:lnTo>
                  <a:pt x="3152" y="3059"/>
                </a:lnTo>
                <a:close/>
                <a:moveTo>
                  <a:pt x="3152" y="99"/>
                </a:moveTo>
                <a:lnTo>
                  <a:pt x="3152" y="1033"/>
                </a:lnTo>
                <a:lnTo>
                  <a:pt x="4083" y="1504"/>
                </a:lnTo>
                <a:lnTo>
                  <a:pt x="4083" y="570"/>
                </a:lnTo>
                <a:lnTo>
                  <a:pt x="3152" y="99"/>
                </a:lnTo>
                <a:close/>
                <a:moveTo>
                  <a:pt x="4029" y="1577"/>
                </a:moveTo>
                <a:lnTo>
                  <a:pt x="3107" y="1109"/>
                </a:lnTo>
                <a:lnTo>
                  <a:pt x="2184" y="1577"/>
                </a:lnTo>
                <a:lnTo>
                  <a:pt x="3107" y="2046"/>
                </a:lnTo>
                <a:lnTo>
                  <a:pt x="4029" y="1577"/>
                </a:lnTo>
                <a:close/>
                <a:moveTo>
                  <a:pt x="3061" y="99"/>
                </a:moveTo>
                <a:lnTo>
                  <a:pt x="2130" y="570"/>
                </a:lnTo>
                <a:lnTo>
                  <a:pt x="2130" y="1504"/>
                </a:lnTo>
                <a:lnTo>
                  <a:pt x="3061" y="1033"/>
                </a:lnTo>
                <a:lnTo>
                  <a:pt x="3061" y="99"/>
                </a:lnTo>
                <a:close/>
                <a:moveTo>
                  <a:pt x="3061" y="2122"/>
                </a:moveTo>
                <a:lnTo>
                  <a:pt x="2130" y="1651"/>
                </a:lnTo>
                <a:lnTo>
                  <a:pt x="2130" y="2585"/>
                </a:lnTo>
                <a:lnTo>
                  <a:pt x="3061" y="3056"/>
                </a:lnTo>
                <a:lnTo>
                  <a:pt x="3061" y="2122"/>
                </a:lnTo>
                <a:close/>
                <a:moveTo>
                  <a:pt x="3008" y="3132"/>
                </a:moveTo>
                <a:lnTo>
                  <a:pt x="2088" y="2664"/>
                </a:lnTo>
                <a:lnTo>
                  <a:pt x="1165" y="3132"/>
                </a:lnTo>
                <a:lnTo>
                  <a:pt x="2085" y="3601"/>
                </a:lnTo>
                <a:lnTo>
                  <a:pt x="3008" y="3132"/>
                </a:lnTo>
                <a:close/>
                <a:moveTo>
                  <a:pt x="1111" y="3059"/>
                </a:moveTo>
                <a:lnTo>
                  <a:pt x="2043" y="2585"/>
                </a:lnTo>
                <a:lnTo>
                  <a:pt x="2043" y="1651"/>
                </a:lnTo>
                <a:lnTo>
                  <a:pt x="1111" y="2122"/>
                </a:lnTo>
                <a:lnTo>
                  <a:pt x="1111" y="3059"/>
                </a:lnTo>
                <a:close/>
                <a:moveTo>
                  <a:pt x="1111" y="99"/>
                </a:moveTo>
                <a:lnTo>
                  <a:pt x="1111" y="1033"/>
                </a:lnTo>
                <a:lnTo>
                  <a:pt x="2043" y="1504"/>
                </a:lnTo>
                <a:lnTo>
                  <a:pt x="2043" y="570"/>
                </a:lnTo>
                <a:lnTo>
                  <a:pt x="1111" y="99"/>
                </a:lnTo>
                <a:close/>
                <a:moveTo>
                  <a:pt x="90" y="570"/>
                </a:moveTo>
                <a:lnTo>
                  <a:pt x="90" y="1504"/>
                </a:lnTo>
                <a:lnTo>
                  <a:pt x="1021" y="1033"/>
                </a:lnTo>
                <a:lnTo>
                  <a:pt x="1021" y="99"/>
                </a:lnTo>
                <a:lnTo>
                  <a:pt x="90" y="570"/>
                </a:lnTo>
                <a:close/>
                <a:moveTo>
                  <a:pt x="143" y="1577"/>
                </a:moveTo>
                <a:lnTo>
                  <a:pt x="1066" y="2046"/>
                </a:lnTo>
                <a:lnTo>
                  <a:pt x="1989" y="1580"/>
                </a:lnTo>
                <a:lnTo>
                  <a:pt x="1066" y="1112"/>
                </a:lnTo>
                <a:lnTo>
                  <a:pt x="143" y="1577"/>
                </a:lnTo>
                <a:close/>
                <a:moveTo>
                  <a:pt x="90" y="3677"/>
                </a:moveTo>
                <a:lnTo>
                  <a:pt x="90" y="4611"/>
                </a:lnTo>
                <a:lnTo>
                  <a:pt x="1021" y="4140"/>
                </a:lnTo>
                <a:lnTo>
                  <a:pt x="1021" y="3206"/>
                </a:lnTo>
                <a:lnTo>
                  <a:pt x="90" y="3677"/>
                </a:lnTo>
                <a:close/>
                <a:moveTo>
                  <a:pt x="143" y="4684"/>
                </a:moveTo>
                <a:lnTo>
                  <a:pt x="1066" y="5153"/>
                </a:lnTo>
                <a:lnTo>
                  <a:pt x="1989" y="4684"/>
                </a:lnTo>
                <a:lnTo>
                  <a:pt x="1066" y="4216"/>
                </a:lnTo>
                <a:lnTo>
                  <a:pt x="143" y="4684"/>
                </a:lnTo>
                <a:close/>
                <a:moveTo>
                  <a:pt x="90" y="6780"/>
                </a:moveTo>
                <a:lnTo>
                  <a:pt x="90" y="7714"/>
                </a:lnTo>
                <a:lnTo>
                  <a:pt x="1021" y="7243"/>
                </a:lnTo>
                <a:lnTo>
                  <a:pt x="1021" y="6309"/>
                </a:lnTo>
                <a:lnTo>
                  <a:pt x="90" y="6780"/>
                </a:lnTo>
                <a:close/>
                <a:moveTo>
                  <a:pt x="143" y="7787"/>
                </a:moveTo>
                <a:lnTo>
                  <a:pt x="1066" y="8256"/>
                </a:lnTo>
                <a:lnTo>
                  <a:pt x="1989" y="7787"/>
                </a:lnTo>
                <a:lnTo>
                  <a:pt x="1066" y="7319"/>
                </a:lnTo>
                <a:lnTo>
                  <a:pt x="143" y="7787"/>
                </a:lnTo>
                <a:close/>
                <a:moveTo>
                  <a:pt x="2043" y="7861"/>
                </a:moveTo>
                <a:lnTo>
                  <a:pt x="1111" y="8332"/>
                </a:lnTo>
                <a:lnTo>
                  <a:pt x="1111" y="9266"/>
                </a:lnTo>
                <a:lnTo>
                  <a:pt x="2043" y="8795"/>
                </a:lnTo>
                <a:lnTo>
                  <a:pt x="2043" y="7861"/>
                </a:lnTo>
                <a:close/>
                <a:moveTo>
                  <a:pt x="90" y="9887"/>
                </a:moveTo>
                <a:lnTo>
                  <a:pt x="90" y="10821"/>
                </a:lnTo>
                <a:lnTo>
                  <a:pt x="1021" y="10350"/>
                </a:lnTo>
                <a:lnTo>
                  <a:pt x="1021" y="9416"/>
                </a:lnTo>
                <a:lnTo>
                  <a:pt x="90" y="9887"/>
                </a:lnTo>
                <a:close/>
                <a:moveTo>
                  <a:pt x="1066" y="11363"/>
                </a:moveTo>
                <a:lnTo>
                  <a:pt x="1989" y="10894"/>
                </a:lnTo>
                <a:lnTo>
                  <a:pt x="1066" y="10426"/>
                </a:lnTo>
                <a:lnTo>
                  <a:pt x="143" y="10894"/>
                </a:lnTo>
                <a:lnTo>
                  <a:pt x="1066" y="11363"/>
                </a:lnTo>
                <a:close/>
                <a:moveTo>
                  <a:pt x="2043" y="10821"/>
                </a:moveTo>
                <a:lnTo>
                  <a:pt x="2043" y="9887"/>
                </a:lnTo>
                <a:lnTo>
                  <a:pt x="1111" y="9416"/>
                </a:lnTo>
                <a:lnTo>
                  <a:pt x="1111" y="10350"/>
                </a:lnTo>
                <a:lnTo>
                  <a:pt x="2043" y="10821"/>
                </a:lnTo>
                <a:close/>
                <a:moveTo>
                  <a:pt x="2088" y="9808"/>
                </a:moveTo>
                <a:lnTo>
                  <a:pt x="3011" y="9340"/>
                </a:lnTo>
                <a:lnTo>
                  <a:pt x="2088" y="8871"/>
                </a:lnTo>
                <a:lnTo>
                  <a:pt x="1165" y="9340"/>
                </a:lnTo>
                <a:lnTo>
                  <a:pt x="2088" y="9808"/>
                </a:lnTo>
                <a:close/>
                <a:moveTo>
                  <a:pt x="3061" y="9416"/>
                </a:moveTo>
                <a:lnTo>
                  <a:pt x="2130" y="9887"/>
                </a:lnTo>
                <a:lnTo>
                  <a:pt x="2130" y="10821"/>
                </a:lnTo>
                <a:lnTo>
                  <a:pt x="3061" y="10350"/>
                </a:lnTo>
                <a:lnTo>
                  <a:pt x="3061" y="9416"/>
                </a:lnTo>
                <a:close/>
                <a:moveTo>
                  <a:pt x="3107" y="11363"/>
                </a:moveTo>
                <a:lnTo>
                  <a:pt x="4029" y="10894"/>
                </a:lnTo>
                <a:lnTo>
                  <a:pt x="3107" y="10426"/>
                </a:lnTo>
                <a:lnTo>
                  <a:pt x="2184" y="10894"/>
                </a:lnTo>
                <a:lnTo>
                  <a:pt x="3107" y="11363"/>
                </a:lnTo>
                <a:close/>
                <a:moveTo>
                  <a:pt x="4086" y="10821"/>
                </a:moveTo>
                <a:lnTo>
                  <a:pt x="4086" y="9887"/>
                </a:lnTo>
                <a:lnTo>
                  <a:pt x="3155" y="9416"/>
                </a:lnTo>
                <a:lnTo>
                  <a:pt x="3155" y="10350"/>
                </a:lnTo>
                <a:lnTo>
                  <a:pt x="4086" y="10821"/>
                </a:lnTo>
                <a:close/>
                <a:moveTo>
                  <a:pt x="4128" y="9808"/>
                </a:moveTo>
                <a:lnTo>
                  <a:pt x="5051" y="9340"/>
                </a:lnTo>
                <a:lnTo>
                  <a:pt x="4128" y="8871"/>
                </a:lnTo>
                <a:lnTo>
                  <a:pt x="3205" y="9340"/>
                </a:lnTo>
                <a:lnTo>
                  <a:pt x="4128" y="9808"/>
                </a:lnTo>
                <a:close/>
                <a:moveTo>
                  <a:pt x="4173" y="9887"/>
                </a:moveTo>
                <a:lnTo>
                  <a:pt x="4173" y="10821"/>
                </a:lnTo>
                <a:lnTo>
                  <a:pt x="5105" y="10350"/>
                </a:lnTo>
                <a:lnTo>
                  <a:pt x="5105" y="9416"/>
                </a:lnTo>
                <a:lnTo>
                  <a:pt x="4173" y="9887"/>
                </a:lnTo>
                <a:close/>
                <a:moveTo>
                  <a:pt x="5150" y="11363"/>
                </a:moveTo>
                <a:lnTo>
                  <a:pt x="6073" y="10894"/>
                </a:lnTo>
                <a:lnTo>
                  <a:pt x="5150" y="10426"/>
                </a:lnTo>
                <a:lnTo>
                  <a:pt x="4227" y="10894"/>
                </a:lnTo>
                <a:lnTo>
                  <a:pt x="5150" y="11363"/>
                </a:lnTo>
                <a:close/>
                <a:moveTo>
                  <a:pt x="6126" y="10821"/>
                </a:moveTo>
                <a:lnTo>
                  <a:pt x="6126" y="9887"/>
                </a:lnTo>
                <a:lnTo>
                  <a:pt x="5195" y="9416"/>
                </a:lnTo>
                <a:lnTo>
                  <a:pt x="5195" y="10350"/>
                </a:lnTo>
                <a:lnTo>
                  <a:pt x="6126" y="10821"/>
                </a:lnTo>
                <a:close/>
                <a:moveTo>
                  <a:pt x="6171" y="9808"/>
                </a:moveTo>
                <a:lnTo>
                  <a:pt x="7094" y="9340"/>
                </a:lnTo>
                <a:lnTo>
                  <a:pt x="6171" y="8871"/>
                </a:lnTo>
                <a:lnTo>
                  <a:pt x="5249" y="9340"/>
                </a:lnTo>
                <a:lnTo>
                  <a:pt x="6171" y="9808"/>
                </a:lnTo>
                <a:close/>
                <a:moveTo>
                  <a:pt x="6217" y="9887"/>
                </a:moveTo>
                <a:lnTo>
                  <a:pt x="6217" y="10821"/>
                </a:lnTo>
                <a:lnTo>
                  <a:pt x="7148" y="10350"/>
                </a:lnTo>
                <a:lnTo>
                  <a:pt x="7148" y="9416"/>
                </a:lnTo>
                <a:lnTo>
                  <a:pt x="6217" y="9887"/>
                </a:lnTo>
                <a:close/>
                <a:moveTo>
                  <a:pt x="7193" y="11363"/>
                </a:moveTo>
                <a:lnTo>
                  <a:pt x="8116" y="10894"/>
                </a:lnTo>
                <a:lnTo>
                  <a:pt x="7193" y="10426"/>
                </a:lnTo>
                <a:lnTo>
                  <a:pt x="6270" y="10894"/>
                </a:lnTo>
                <a:lnTo>
                  <a:pt x="7193" y="11363"/>
                </a:lnTo>
                <a:close/>
                <a:moveTo>
                  <a:pt x="8169" y="9887"/>
                </a:moveTo>
                <a:lnTo>
                  <a:pt x="7238" y="9416"/>
                </a:lnTo>
                <a:lnTo>
                  <a:pt x="7238" y="10350"/>
                </a:lnTo>
                <a:lnTo>
                  <a:pt x="8169" y="10821"/>
                </a:lnTo>
                <a:lnTo>
                  <a:pt x="8169" y="9887"/>
                </a:lnTo>
                <a:close/>
                <a:moveTo>
                  <a:pt x="8169" y="8798"/>
                </a:moveTo>
                <a:lnTo>
                  <a:pt x="8169" y="7864"/>
                </a:lnTo>
                <a:lnTo>
                  <a:pt x="7238" y="8335"/>
                </a:lnTo>
                <a:lnTo>
                  <a:pt x="7238" y="9269"/>
                </a:lnTo>
                <a:lnTo>
                  <a:pt x="8169" y="8798"/>
                </a:lnTo>
                <a:close/>
                <a:moveTo>
                  <a:pt x="8169" y="6780"/>
                </a:moveTo>
                <a:lnTo>
                  <a:pt x="7238" y="6309"/>
                </a:lnTo>
                <a:lnTo>
                  <a:pt x="7238" y="7243"/>
                </a:lnTo>
                <a:lnTo>
                  <a:pt x="8169" y="7714"/>
                </a:lnTo>
                <a:lnTo>
                  <a:pt x="8169" y="6780"/>
                </a:lnTo>
                <a:close/>
                <a:moveTo>
                  <a:pt x="8169" y="5692"/>
                </a:moveTo>
                <a:lnTo>
                  <a:pt x="8169" y="4758"/>
                </a:lnTo>
                <a:lnTo>
                  <a:pt x="7238" y="5229"/>
                </a:lnTo>
                <a:lnTo>
                  <a:pt x="7238" y="6162"/>
                </a:lnTo>
                <a:lnTo>
                  <a:pt x="8169" y="5692"/>
                </a:lnTo>
                <a:close/>
                <a:moveTo>
                  <a:pt x="8169" y="3677"/>
                </a:moveTo>
                <a:lnTo>
                  <a:pt x="7238" y="3206"/>
                </a:lnTo>
                <a:lnTo>
                  <a:pt x="7238" y="4140"/>
                </a:lnTo>
                <a:lnTo>
                  <a:pt x="8169" y="4611"/>
                </a:lnTo>
                <a:lnTo>
                  <a:pt x="8169" y="3677"/>
                </a:lnTo>
                <a:close/>
                <a:moveTo>
                  <a:pt x="8169" y="2585"/>
                </a:moveTo>
                <a:lnTo>
                  <a:pt x="8169" y="1651"/>
                </a:lnTo>
                <a:lnTo>
                  <a:pt x="7238" y="2122"/>
                </a:lnTo>
                <a:lnTo>
                  <a:pt x="7238" y="3056"/>
                </a:lnTo>
                <a:lnTo>
                  <a:pt x="8169" y="2585"/>
                </a:lnTo>
                <a:close/>
                <a:moveTo>
                  <a:pt x="8169" y="1507"/>
                </a:moveTo>
                <a:lnTo>
                  <a:pt x="8169" y="570"/>
                </a:lnTo>
                <a:lnTo>
                  <a:pt x="7238" y="99"/>
                </a:lnTo>
                <a:lnTo>
                  <a:pt x="7238" y="1036"/>
                </a:lnTo>
                <a:lnTo>
                  <a:pt x="8169" y="15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7" name="Freeform 1">
            <a:extLst>
              <a:ext uri="{FF2B5EF4-FFF2-40B4-BE49-F238E27FC236}">
                <a16:creationId xmlns:a16="http://schemas.microsoft.com/office/drawing/2014/main" id="{1554AF9D-E0E2-4705-B3A3-EECC7FDAE8BA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4024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12060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DA48B6-9A26-496E-AA33-14DEEDE189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44600" y="0"/>
            <a:ext cx="15687310" cy="6858000"/>
          </a:xfrm>
          <a:prstGeom prst="rect">
            <a:avLst/>
          </a:prstGeom>
        </p:spPr>
      </p:pic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557679F-BF09-4111-A444-F3299D4BB6D6}"/>
              </a:ext>
            </a:extLst>
          </p:cNvPr>
          <p:cNvSpPr/>
          <p:nvPr userDrawn="1"/>
        </p:nvSpPr>
        <p:spPr>
          <a:xfrm rot="2700000">
            <a:off x="970106" y="-4050629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637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CF7935C-C1B2-4AC8-8CDB-F966E50991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401444"/>
            <a:ext cx="12192000" cy="812627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4E7C32-9979-4E9C-8165-324032FD5D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5646"/>
            <a:ext cx="12192000" cy="12192000"/>
          </a:xfrm>
          <a:prstGeom prst="rect">
            <a:avLst/>
          </a:prstGeom>
        </p:spPr>
      </p:pic>
      <p:sp>
        <p:nvSpPr>
          <p:cNvPr id="9" name="Freeform: Shape 16">
            <a:extLst>
              <a:ext uri="{FF2B5EF4-FFF2-40B4-BE49-F238E27FC236}">
                <a16:creationId xmlns:a16="http://schemas.microsoft.com/office/drawing/2014/main" id="{B557679F-BF09-4111-A444-F3299D4BB6D6}"/>
              </a:ext>
            </a:extLst>
          </p:cNvPr>
          <p:cNvSpPr/>
          <p:nvPr userDrawn="1"/>
        </p:nvSpPr>
        <p:spPr>
          <a:xfrm rot="2700000">
            <a:off x="970107" y="-4050627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68000">
                <a:schemeClr val="accent5">
                  <a:lumMod val="60000"/>
                  <a:lumOff val="40000"/>
                  <a:alpha val="18000"/>
                </a:schemeClr>
              </a:gs>
              <a:gs pos="9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325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41071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658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tx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tx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tx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64623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 b="0" i="0">
                <a:latin typeface="Microsoft YaHei" panose="020B0503020204020204" pitchFamily="34" charset="-122"/>
              </a:defRPr>
            </a:lvl6pPr>
            <a:lvl7pPr>
              <a:defRPr b="0" i="0">
                <a:latin typeface="Microsoft YaHei" panose="020B0503020204020204" pitchFamily="34" charset="-122"/>
              </a:defRPr>
            </a:lvl7pPr>
            <a:lvl8pPr>
              <a:defRPr b="0" i="0">
                <a:latin typeface="Microsoft YaHei" panose="020B0503020204020204" pitchFamily="34" charset="-122"/>
              </a:defRPr>
            </a:lvl8pPr>
            <a:lvl9pPr>
              <a:defRPr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4323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13808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254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Tx/>
              <a:defRPr sz="14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sz="12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1123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4D76B5E-F04F-5F49-8958-97B50A83EE74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48" name="Freeform 1">
            <a:extLst>
              <a:ext uri="{FF2B5EF4-FFF2-40B4-BE49-F238E27FC236}">
                <a16:creationId xmlns:a16="http://schemas.microsoft.com/office/drawing/2014/main" id="{61AB8978-50BC-4FD3-9AE9-19172AFEDD49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FA94C286-B458-4239-8F9C-DF2CEAEEC2B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238421" y="0"/>
            <a:ext cx="4953580" cy="6864096"/>
          </a:xfrm>
          <a:custGeom>
            <a:avLst/>
            <a:gdLst>
              <a:gd name="T0" fmla="*/ 2498 w 8256"/>
              <a:gd name="T1" fmla="*/ 5150 h 11437"/>
              <a:gd name="T2" fmla="*/ 1739 w 8256"/>
              <a:gd name="T3" fmla="*/ 1654 h 11437"/>
              <a:gd name="T4" fmla="*/ 2955 w 8256"/>
              <a:gd name="T5" fmla="*/ 4049 h 11437"/>
              <a:gd name="T6" fmla="*/ 3694 w 8256"/>
              <a:gd name="T7" fmla="*/ 6907 h 11437"/>
              <a:gd name="T8" fmla="*/ 4389 w 8256"/>
              <a:gd name="T9" fmla="*/ 6221 h 11437"/>
              <a:gd name="T10" fmla="*/ 4964 w 8256"/>
              <a:gd name="T11" fmla="*/ 4425 h 11437"/>
              <a:gd name="T12" fmla="*/ 4716 w 8256"/>
              <a:gd name="T13" fmla="*/ 6947 h 11437"/>
              <a:gd name="T14" fmla="*/ 5453 w 8256"/>
              <a:gd name="T15" fmla="*/ 3700 h 11437"/>
              <a:gd name="T16" fmla="*/ 3003 w 8256"/>
              <a:gd name="T17" fmla="*/ 0 h 11437"/>
              <a:gd name="T18" fmla="*/ 3655 w 8256"/>
              <a:gd name="T19" fmla="*/ 3268 h 11437"/>
              <a:gd name="T20" fmla="*/ 3088 w 8256"/>
              <a:gd name="T21" fmla="*/ 3558 h 11437"/>
              <a:gd name="T22" fmla="*/ 4420 w 8256"/>
              <a:gd name="T23" fmla="*/ 587 h 11437"/>
              <a:gd name="T24" fmla="*/ 2537 w 8256"/>
              <a:gd name="T25" fmla="*/ 1800 h 11437"/>
              <a:gd name="T26" fmla="*/ 2196 w 8256"/>
              <a:gd name="T27" fmla="*/ 8318 h 11437"/>
              <a:gd name="T28" fmla="*/ 7860 w 8256"/>
              <a:gd name="T29" fmla="*/ 6348 h 11437"/>
              <a:gd name="T30" fmla="*/ 7222 w 8256"/>
              <a:gd name="T31" fmla="*/ 6913 h 11437"/>
              <a:gd name="T32" fmla="*/ 7321 w 8256"/>
              <a:gd name="T33" fmla="*/ 9131 h 11437"/>
              <a:gd name="T34" fmla="*/ 7606 w 8256"/>
              <a:gd name="T35" fmla="*/ 5869 h 11437"/>
              <a:gd name="T36" fmla="*/ 6390 w 8256"/>
              <a:gd name="T37" fmla="*/ 0 h 11437"/>
              <a:gd name="T38" fmla="*/ 1397 w 8256"/>
              <a:gd name="T39" fmla="*/ 6470 h 11437"/>
              <a:gd name="T40" fmla="*/ 7411 w 8256"/>
              <a:gd name="T41" fmla="*/ 4337 h 11437"/>
              <a:gd name="T42" fmla="*/ 6237 w 8256"/>
              <a:gd name="T43" fmla="*/ 5804 h 11437"/>
              <a:gd name="T44" fmla="*/ 7013 w 8256"/>
              <a:gd name="T45" fmla="*/ 6588 h 11437"/>
              <a:gd name="T46" fmla="*/ 4149 w 8256"/>
              <a:gd name="T47" fmla="*/ 5761 h 11437"/>
              <a:gd name="T48" fmla="*/ 1620 w 8256"/>
              <a:gd name="T49" fmla="*/ 6345 h 11437"/>
              <a:gd name="T50" fmla="*/ 6124 w 8256"/>
              <a:gd name="T51" fmla="*/ 1180 h 11437"/>
              <a:gd name="T52" fmla="*/ 2179 w 8256"/>
              <a:gd name="T53" fmla="*/ 8959 h 11437"/>
              <a:gd name="T54" fmla="*/ 7580 w 8256"/>
              <a:gd name="T55" fmla="*/ 4058 h 11437"/>
              <a:gd name="T56" fmla="*/ 4598 w 8256"/>
              <a:gd name="T57" fmla="*/ 10491 h 11437"/>
              <a:gd name="T58" fmla="*/ 5819 w 8256"/>
              <a:gd name="T59" fmla="*/ 11050 h 11437"/>
              <a:gd name="T60" fmla="*/ 6167 w 8256"/>
              <a:gd name="T61" fmla="*/ 11436 h 11437"/>
              <a:gd name="T62" fmla="*/ 6268 w 8256"/>
              <a:gd name="T63" fmla="*/ 9032 h 11437"/>
              <a:gd name="T64" fmla="*/ 2303 w 8256"/>
              <a:gd name="T65" fmla="*/ 9915 h 11437"/>
              <a:gd name="T66" fmla="*/ 3584 w 8256"/>
              <a:gd name="T67" fmla="*/ 11069 h 11437"/>
              <a:gd name="T68" fmla="*/ 7990 w 8256"/>
              <a:gd name="T69" fmla="*/ 9424 h 11437"/>
              <a:gd name="T70" fmla="*/ 8252 w 8256"/>
              <a:gd name="T71" fmla="*/ 6052 h 11437"/>
              <a:gd name="T72" fmla="*/ 8097 w 8256"/>
              <a:gd name="T73" fmla="*/ 1854 h 11437"/>
              <a:gd name="T74" fmla="*/ 8097 w 8256"/>
              <a:gd name="T75" fmla="*/ 6526 h 11437"/>
              <a:gd name="T76" fmla="*/ 7823 w 8256"/>
              <a:gd name="T77" fmla="*/ 9641 h 11437"/>
              <a:gd name="T78" fmla="*/ 2038 w 8256"/>
              <a:gd name="T79" fmla="*/ 11233 h 11437"/>
              <a:gd name="T80" fmla="*/ 1383 w 8256"/>
              <a:gd name="T81" fmla="*/ 5342 h 11437"/>
              <a:gd name="T82" fmla="*/ 8162 w 8256"/>
              <a:gd name="T83" fmla="*/ 7113 h 11437"/>
              <a:gd name="T84" fmla="*/ 5453 w 8256"/>
              <a:gd name="T85" fmla="*/ 8744 h 11437"/>
              <a:gd name="T86" fmla="*/ 5822 w 8256"/>
              <a:gd name="T87" fmla="*/ 6715 h 11437"/>
              <a:gd name="T88" fmla="*/ 5845 w 8256"/>
              <a:gd name="T89" fmla="*/ 7364 h 11437"/>
              <a:gd name="T90" fmla="*/ 5865 w 8256"/>
              <a:gd name="T91" fmla="*/ 8253 h 11437"/>
              <a:gd name="T92" fmla="*/ 1623 w 8256"/>
              <a:gd name="T93" fmla="*/ 4061 h 11437"/>
              <a:gd name="T94" fmla="*/ 2749 w 8256"/>
              <a:gd name="T95" fmla="*/ 9385 h 11437"/>
              <a:gd name="T96" fmla="*/ 3864 w 8256"/>
              <a:gd name="T97" fmla="*/ 9492 h 11437"/>
              <a:gd name="T98" fmla="*/ 909 w 8256"/>
              <a:gd name="T99" fmla="*/ 8002 h 11437"/>
              <a:gd name="T100" fmla="*/ 404 w 8256"/>
              <a:gd name="T101" fmla="*/ 9004 h 11437"/>
              <a:gd name="T102" fmla="*/ 1730 w 8256"/>
              <a:gd name="T103" fmla="*/ 9004 h 11437"/>
              <a:gd name="T104" fmla="*/ 6423 w 8256"/>
              <a:gd name="T105" fmla="*/ 9895 h 11437"/>
              <a:gd name="T106" fmla="*/ 6708 w 8256"/>
              <a:gd name="T107" fmla="*/ 4326 h 11437"/>
              <a:gd name="T108" fmla="*/ 263 w 8256"/>
              <a:gd name="T109" fmla="*/ 1312 h 1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256" h="11437">
                <a:moveTo>
                  <a:pt x="2007" y="3505"/>
                </a:moveTo>
                <a:cubicBezTo>
                  <a:pt x="1629" y="3505"/>
                  <a:pt x="1321" y="3194"/>
                  <a:pt x="1321" y="2813"/>
                </a:cubicBezTo>
                <a:cubicBezTo>
                  <a:pt x="1321" y="2432"/>
                  <a:pt x="1629" y="2122"/>
                  <a:pt x="2007" y="2122"/>
                </a:cubicBezTo>
                <a:cubicBezTo>
                  <a:pt x="2385" y="2122"/>
                  <a:pt x="2693" y="2430"/>
                  <a:pt x="2693" y="2813"/>
                </a:cubicBezTo>
                <a:cubicBezTo>
                  <a:pt x="2695" y="3197"/>
                  <a:pt x="2388" y="3505"/>
                  <a:pt x="2007" y="3505"/>
                </a:cubicBezTo>
                <a:close/>
                <a:moveTo>
                  <a:pt x="2371" y="5277"/>
                </a:moveTo>
                <a:cubicBezTo>
                  <a:pt x="2371" y="5209"/>
                  <a:pt x="2427" y="5153"/>
                  <a:pt x="2498" y="5150"/>
                </a:cubicBezTo>
                <a:cubicBezTo>
                  <a:pt x="2568" y="5150"/>
                  <a:pt x="2625" y="5206"/>
                  <a:pt x="2625" y="5277"/>
                </a:cubicBezTo>
                <a:cubicBezTo>
                  <a:pt x="2625" y="5348"/>
                  <a:pt x="2569" y="5404"/>
                  <a:pt x="2498" y="5404"/>
                </a:cubicBezTo>
                <a:cubicBezTo>
                  <a:pt x="2428" y="5404"/>
                  <a:pt x="2371" y="5348"/>
                  <a:pt x="2371" y="5277"/>
                </a:cubicBezTo>
                <a:close/>
                <a:moveTo>
                  <a:pt x="1507" y="1888"/>
                </a:moveTo>
                <a:cubicBezTo>
                  <a:pt x="1380" y="1888"/>
                  <a:pt x="1276" y="1783"/>
                  <a:pt x="1276" y="1654"/>
                </a:cubicBezTo>
                <a:cubicBezTo>
                  <a:pt x="1276" y="1524"/>
                  <a:pt x="1380" y="1419"/>
                  <a:pt x="1507" y="1419"/>
                </a:cubicBezTo>
                <a:cubicBezTo>
                  <a:pt x="1634" y="1419"/>
                  <a:pt x="1739" y="1524"/>
                  <a:pt x="1739" y="1654"/>
                </a:cubicBezTo>
                <a:cubicBezTo>
                  <a:pt x="1739" y="1783"/>
                  <a:pt x="1634" y="1888"/>
                  <a:pt x="1507" y="1888"/>
                </a:cubicBezTo>
                <a:close/>
                <a:moveTo>
                  <a:pt x="1829" y="4600"/>
                </a:moveTo>
                <a:cubicBezTo>
                  <a:pt x="1829" y="4529"/>
                  <a:pt x="1886" y="4473"/>
                  <a:pt x="1956" y="4473"/>
                </a:cubicBezTo>
                <a:cubicBezTo>
                  <a:pt x="2027" y="4473"/>
                  <a:pt x="2083" y="4529"/>
                  <a:pt x="2083" y="4600"/>
                </a:cubicBezTo>
                <a:cubicBezTo>
                  <a:pt x="2083" y="4670"/>
                  <a:pt x="2027" y="4727"/>
                  <a:pt x="1956" y="4727"/>
                </a:cubicBezTo>
                <a:cubicBezTo>
                  <a:pt x="1886" y="4727"/>
                  <a:pt x="1829" y="4670"/>
                  <a:pt x="1829" y="4600"/>
                </a:cubicBezTo>
                <a:close/>
                <a:moveTo>
                  <a:pt x="2955" y="4049"/>
                </a:moveTo>
                <a:cubicBezTo>
                  <a:pt x="2955" y="4258"/>
                  <a:pt x="2789" y="4425"/>
                  <a:pt x="2583" y="4425"/>
                </a:cubicBezTo>
                <a:cubicBezTo>
                  <a:pt x="2377" y="4425"/>
                  <a:pt x="2210" y="4255"/>
                  <a:pt x="2210" y="4049"/>
                </a:cubicBezTo>
                <a:cubicBezTo>
                  <a:pt x="2210" y="3841"/>
                  <a:pt x="2377" y="3674"/>
                  <a:pt x="2583" y="3674"/>
                </a:cubicBezTo>
                <a:cubicBezTo>
                  <a:pt x="2789" y="3674"/>
                  <a:pt x="2955" y="3843"/>
                  <a:pt x="2955" y="4049"/>
                </a:cubicBezTo>
                <a:close/>
                <a:moveTo>
                  <a:pt x="3497" y="6907"/>
                </a:moveTo>
                <a:cubicBezTo>
                  <a:pt x="3497" y="6851"/>
                  <a:pt x="3542" y="6808"/>
                  <a:pt x="3596" y="6805"/>
                </a:cubicBezTo>
                <a:cubicBezTo>
                  <a:pt x="3649" y="6805"/>
                  <a:pt x="3694" y="6851"/>
                  <a:pt x="3694" y="6907"/>
                </a:cubicBezTo>
                <a:cubicBezTo>
                  <a:pt x="3694" y="6963"/>
                  <a:pt x="3652" y="7009"/>
                  <a:pt x="3596" y="7009"/>
                </a:cubicBezTo>
                <a:cubicBezTo>
                  <a:pt x="3542" y="7009"/>
                  <a:pt x="3497" y="6963"/>
                  <a:pt x="3497" y="6907"/>
                </a:cubicBezTo>
                <a:close/>
                <a:moveTo>
                  <a:pt x="4389" y="6221"/>
                </a:moveTo>
                <a:cubicBezTo>
                  <a:pt x="4389" y="6281"/>
                  <a:pt x="4341" y="6329"/>
                  <a:pt x="4281" y="6329"/>
                </a:cubicBezTo>
                <a:cubicBezTo>
                  <a:pt x="4222" y="6329"/>
                  <a:pt x="4174" y="6281"/>
                  <a:pt x="4174" y="6221"/>
                </a:cubicBezTo>
                <a:cubicBezTo>
                  <a:pt x="4174" y="6162"/>
                  <a:pt x="4222" y="6114"/>
                  <a:pt x="4281" y="6114"/>
                </a:cubicBezTo>
                <a:cubicBezTo>
                  <a:pt x="4341" y="6114"/>
                  <a:pt x="4389" y="6162"/>
                  <a:pt x="4389" y="6221"/>
                </a:cubicBezTo>
                <a:close/>
                <a:moveTo>
                  <a:pt x="1990" y="714"/>
                </a:moveTo>
                <a:cubicBezTo>
                  <a:pt x="1990" y="1005"/>
                  <a:pt x="1756" y="1242"/>
                  <a:pt x="1465" y="1242"/>
                </a:cubicBezTo>
                <a:cubicBezTo>
                  <a:pt x="1174" y="1242"/>
                  <a:pt x="940" y="1005"/>
                  <a:pt x="940" y="714"/>
                </a:cubicBezTo>
                <a:cubicBezTo>
                  <a:pt x="940" y="423"/>
                  <a:pt x="1174" y="186"/>
                  <a:pt x="1465" y="186"/>
                </a:cubicBezTo>
                <a:cubicBezTo>
                  <a:pt x="1756" y="186"/>
                  <a:pt x="1990" y="423"/>
                  <a:pt x="1990" y="714"/>
                </a:cubicBezTo>
                <a:close/>
                <a:moveTo>
                  <a:pt x="4112" y="3570"/>
                </a:moveTo>
                <a:cubicBezTo>
                  <a:pt x="4581" y="3570"/>
                  <a:pt x="4962" y="3953"/>
                  <a:pt x="4964" y="4425"/>
                </a:cubicBezTo>
                <a:cubicBezTo>
                  <a:pt x="4964" y="4896"/>
                  <a:pt x="4583" y="5280"/>
                  <a:pt x="4112" y="5280"/>
                </a:cubicBezTo>
                <a:cubicBezTo>
                  <a:pt x="3641" y="5280"/>
                  <a:pt x="3260" y="4896"/>
                  <a:pt x="3260" y="4425"/>
                </a:cubicBezTo>
                <a:cubicBezTo>
                  <a:pt x="3260" y="3953"/>
                  <a:pt x="3641" y="3570"/>
                  <a:pt x="4112" y="3570"/>
                </a:cubicBezTo>
                <a:close/>
                <a:moveTo>
                  <a:pt x="4397" y="7268"/>
                </a:moveTo>
                <a:cubicBezTo>
                  <a:pt x="4222" y="7268"/>
                  <a:pt x="4078" y="7124"/>
                  <a:pt x="4078" y="6947"/>
                </a:cubicBezTo>
                <a:cubicBezTo>
                  <a:pt x="4078" y="6769"/>
                  <a:pt x="4219" y="6625"/>
                  <a:pt x="4397" y="6625"/>
                </a:cubicBezTo>
                <a:cubicBezTo>
                  <a:pt x="4572" y="6625"/>
                  <a:pt x="4716" y="6770"/>
                  <a:pt x="4716" y="6947"/>
                </a:cubicBezTo>
                <a:cubicBezTo>
                  <a:pt x="4716" y="7125"/>
                  <a:pt x="4575" y="7268"/>
                  <a:pt x="4397" y="7268"/>
                </a:cubicBezTo>
                <a:close/>
                <a:moveTo>
                  <a:pt x="5577" y="5277"/>
                </a:moveTo>
                <a:cubicBezTo>
                  <a:pt x="5343" y="5277"/>
                  <a:pt x="5153" y="5088"/>
                  <a:pt x="5153" y="4851"/>
                </a:cubicBezTo>
                <a:cubicBezTo>
                  <a:pt x="5153" y="4617"/>
                  <a:pt x="5343" y="4425"/>
                  <a:pt x="5577" y="4425"/>
                </a:cubicBezTo>
                <a:cubicBezTo>
                  <a:pt x="5811" y="4425"/>
                  <a:pt x="6000" y="4617"/>
                  <a:pt x="6000" y="4851"/>
                </a:cubicBezTo>
                <a:cubicBezTo>
                  <a:pt x="6000" y="5085"/>
                  <a:pt x="5811" y="5277"/>
                  <a:pt x="5577" y="5277"/>
                </a:cubicBezTo>
                <a:close/>
                <a:moveTo>
                  <a:pt x="5453" y="3700"/>
                </a:moveTo>
                <a:cubicBezTo>
                  <a:pt x="5165" y="3700"/>
                  <a:pt x="4931" y="3465"/>
                  <a:pt x="4931" y="3175"/>
                </a:cubicBezTo>
                <a:cubicBezTo>
                  <a:pt x="4931" y="2884"/>
                  <a:pt x="5166" y="2650"/>
                  <a:pt x="5453" y="2650"/>
                </a:cubicBezTo>
                <a:cubicBezTo>
                  <a:pt x="5741" y="2650"/>
                  <a:pt x="5975" y="2884"/>
                  <a:pt x="5975" y="3175"/>
                </a:cubicBezTo>
                <a:cubicBezTo>
                  <a:pt x="5975" y="3465"/>
                  <a:pt x="5740" y="3700"/>
                  <a:pt x="5453" y="3700"/>
                </a:cubicBezTo>
                <a:close/>
                <a:moveTo>
                  <a:pt x="3522" y="584"/>
                </a:moveTo>
                <a:cubicBezTo>
                  <a:pt x="3234" y="584"/>
                  <a:pt x="3000" y="350"/>
                  <a:pt x="3000" y="59"/>
                </a:cubicBezTo>
                <a:cubicBezTo>
                  <a:pt x="3000" y="40"/>
                  <a:pt x="3000" y="20"/>
                  <a:pt x="3003" y="0"/>
                </a:cubicBezTo>
                <a:lnTo>
                  <a:pt x="4042" y="0"/>
                </a:lnTo>
                <a:cubicBezTo>
                  <a:pt x="4044" y="20"/>
                  <a:pt x="4044" y="40"/>
                  <a:pt x="4044" y="59"/>
                </a:cubicBezTo>
                <a:cubicBezTo>
                  <a:pt x="4044" y="350"/>
                  <a:pt x="3810" y="584"/>
                  <a:pt x="3522" y="584"/>
                </a:cubicBezTo>
                <a:close/>
                <a:moveTo>
                  <a:pt x="3556" y="3166"/>
                </a:moveTo>
                <a:cubicBezTo>
                  <a:pt x="3556" y="3110"/>
                  <a:pt x="3601" y="3065"/>
                  <a:pt x="3655" y="3065"/>
                </a:cubicBezTo>
                <a:cubicBezTo>
                  <a:pt x="3709" y="3065"/>
                  <a:pt x="3754" y="3109"/>
                  <a:pt x="3754" y="3166"/>
                </a:cubicBezTo>
                <a:cubicBezTo>
                  <a:pt x="3754" y="3222"/>
                  <a:pt x="3711" y="3268"/>
                  <a:pt x="3655" y="3268"/>
                </a:cubicBezTo>
                <a:cubicBezTo>
                  <a:pt x="3601" y="3268"/>
                  <a:pt x="3556" y="3223"/>
                  <a:pt x="3556" y="3166"/>
                </a:cubicBezTo>
                <a:close/>
                <a:moveTo>
                  <a:pt x="3398" y="2108"/>
                </a:moveTo>
                <a:cubicBezTo>
                  <a:pt x="3398" y="1668"/>
                  <a:pt x="3754" y="1309"/>
                  <a:pt x="4194" y="1309"/>
                </a:cubicBezTo>
                <a:cubicBezTo>
                  <a:pt x="4634" y="1309"/>
                  <a:pt x="4990" y="1668"/>
                  <a:pt x="4990" y="2108"/>
                </a:cubicBezTo>
                <a:cubicBezTo>
                  <a:pt x="4990" y="2548"/>
                  <a:pt x="4631" y="2907"/>
                  <a:pt x="4194" y="2907"/>
                </a:cubicBezTo>
                <a:cubicBezTo>
                  <a:pt x="3754" y="2907"/>
                  <a:pt x="3398" y="2548"/>
                  <a:pt x="3398" y="2108"/>
                </a:cubicBezTo>
                <a:close/>
                <a:moveTo>
                  <a:pt x="3088" y="3558"/>
                </a:moveTo>
                <a:cubicBezTo>
                  <a:pt x="2995" y="3558"/>
                  <a:pt x="2918" y="3479"/>
                  <a:pt x="2916" y="3386"/>
                </a:cubicBezTo>
                <a:cubicBezTo>
                  <a:pt x="2916" y="3290"/>
                  <a:pt x="2992" y="3214"/>
                  <a:pt x="3088" y="3214"/>
                </a:cubicBezTo>
                <a:cubicBezTo>
                  <a:pt x="3184" y="3214"/>
                  <a:pt x="3260" y="3290"/>
                  <a:pt x="3260" y="3386"/>
                </a:cubicBezTo>
                <a:cubicBezTo>
                  <a:pt x="3260" y="3482"/>
                  <a:pt x="3184" y="3558"/>
                  <a:pt x="3088" y="3558"/>
                </a:cubicBezTo>
                <a:close/>
                <a:moveTo>
                  <a:pt x="5464" y="587"/>
                </a:moveTo>
                <a:cubicBezTo>
                  <a:pt x="5464" y="878"/>
                  <a:pt x="5230" y="1112"/>
                  <a:pt x="4942" y="1112"/>
                </a:cubicBezTo>
                <a:cubicBezTo>
                  <a:pt x="4654" y="1112"/>
                  <a:pt x="4420" y="878"/>
                  <a:pt x="4420" y="587"/>
                </a:cubicBezTo>
                <a:cubicBezTo>
                  <a:pt x="4420" y="296"/>
                  <a:pt x="4654" y="62"/>
                  <a:pt x="4942" y="62"/>
                </a:cubicBezTo>
                <a:cubicBezTo>
                  <a:pt x="5230" y="62"/>
                  <a:pt x="5464" y="296"/>
                  <a:pt x="5464" y="587"/>
                </a:cubicBezTo>
                <a:close/>
                <a:moveTo>
                  <a:pt x="2537" y="1800"/>
                </a:moveTo>
                <a:cubicBezTo>
                  <a:pt x="2537" y="1654"/>
                  <a:pt x="2656" y="1535"/>
                  <a:pt x="2800" y="1535"/>
                </a:cubicBezTo>
                <a:cubicBezTo>
                  <a:pt x="2944" y="1535"/>
                  <a:pt x="3062" y="1653"/>
                  <a:pt x="3062" y="1800"/>
                </a:cubicBezTo>
                <a:cubicBezTo>
                  <a:pt x="3062" y="1946"/>
                  <a:pt x="2947" y="2066"/>
                  <a:pt x="2800" y="2066"/>
                </a:cubicBezTo>
                <a:cubicBezTo>
                  <a:pt x="2656" y="2066"/>
                  <a:pt x="2537" y="1947"/>
                  <a:pt x="2537" y="1800"/>
                </a:cubicBezTo>
                <a:close/>
                <a:moveTo>
                  <a:pt x="2670" y="643"/>
                </a:moveTo>
                <a:cubicBezTo>
                  <a:pt x="2797" y="643"/>
                  <a:pt x="2901" y="751"/>
                  <a:pt x="2904" y="878"/>
                </a:cubicBezTo>
                <a:cubicBezTo>
                  <a:pt x="2904" y="1007"/>
                  <a:pt x="2800" y="1112"/>
                  <a:pt x="2670" y="1112"/>
                </a:cubicBezTo>
                <a:cubicBezTo>
                  <a:pt x="2540" y="1112"/>
                  <a:pt x="2436" y="1007"/>
                  <a:pt x="2436" y="878"/>
                </a:cubicBezTo>
                <a:cubicBezTo>
                  <a:pt x="2436" y="748"/>
                  <a:pt x="2540" y="643"/>
                  <a:pt x="2670" y="643"/>
                </a:cubicBezTo>
                <a:close/>
                <a:moveTo>
                  <a:pt x="2487" y="8024"/>
                </a:moveTo>
                <a:cubicBezTo>
                  <a:pt x="2487" y="8188"/>
                  <a:pt x="2357" y="8318"/>
                  <a:pt x="2196" y="8318"/>
                </a:cubicBezTo>
                <a:cubicBezTo>
                  <a:pt x="2035" y="8318"/>
                  <a:pt x="1905" y="8185"/>
                  <a:pt x="1905" y="8024"/>
                </a:cubicBezTo>
                <a:cubicBezTo>
                  <a:pt x="1905" y="7861"/>
                  <a:pt x="2035" y="7731"/>
                  <a:pt x="2196" y="7731"/>
                </a:cubicBezTo>
                <a:cubicBezTo>
                  <a:pt x="2357" y="7731"/>
                  <a:pt x="2487" y="7864"/>
                  <a:pt x="2487" y="8024"/>
                </a:cubicBezTo>
                <a:close/>
                <a:moveTo>
                  <a:pt x="7580" y="6628"/>
                </a:moveTo>
                <a:cubicBezTo>
                  <a:pt x="7425" y="6628"/>
                  <a:pt x="7301" y="6503"/>
                  <a:pt x="7301" y="6348"/>
                </a:cubicBezTo>
                <a:cubicBezTo>
                  <a:pt x="7301" y="6193"/>
                  <a:pt x="7425" y="6069"/>
                  <a:pt x="7580" y="6069"/>
                </a:cubicBezTo>
                <a:cubicBezTo>
                  <a:pt x="7736" y="6069"/>
                  <a:pt x="7860" y="6193"/>
                  <a:pt x="7860" y="6348"/>
                </a:cubicBezTo>
                <a:cubicBezTo>
                  <a:pt x="7860" y="6503"/>
                  <a:pt x="7736" y="6628"/>
                  <a:pt x="7580" y="6628"/>
                </a:cubicBezTo>
                <a:close/>
                <a:moveTo>
                  <a:pt x="6604" y="7644"/>
                </a:moveTo>
                <a:cubicBezTo>
                  <a:pt x="6604" y="7381"/>
                  <a:pt x="6816" y="7167"/>
                  <a:pt x="7078" y="7167"/>
                </a:cubicBezTo>
                <a:cubicBezTo>
                  <a:pt x="7341" y="7167"/>
                  <a:pt x="7552" y="7381"/>
                  <a:pt x="7552" y="7644"/>
                </a:cubicBezTo>
                <a:cubicBezTo>
                  <a:pt x="7552" y="7906"/>
                  <a:pt x="7341" y="8120"/>
                  <a:pt x="7078" y="8120"/>
                </a:cubicBezTo>
                <a:cubicBezTo>
                  <a:pt x="6816" y="8120"/>
                  <a:pt x="6604" y="7906"/>
                  <a:pt x="6604" y="7644"/>
                </a:cubicBezTo>
                <a:close/>
                <a:moveTo>
                  <a:pt x="7222" y="6913"/>
                </a:moveTo>
                <a:cubicBezTo>
                  <a:pt x="7222" y="6853"/>
                  <a:pt x="7270" y="6805"/>
                  <a:pt x="7329" y="6805"/>
                </a:cubicBezTo>
                <a:cubicBezTo>
                  <a:pt x="7389" y="6805"/>
                  <a:pt x="7437" y="6853"/>
                  <a:pt x="7437" y="6913"/>
                </a:cubicBezTo>
                <a:cubicBezTo>
                  <a:pt x="7437" y="6972"/>
                  <a:pt x="7389" y="7020"/>
                  <a:pt x="7329" y="7020"/>
                </a:cubicBezTo>
                <a:cubicBezTo>
                  <a:pt x="7270" y="7020"/>
                  <a:pt x="7222" y="6972"/>
                  <a:pt x="7222" y="6913"/>
                </a:cubicBezTo>
                <a:close/>
                <a:moveTo>
                  <a:pt x="6762" y="9131"/>
                </a:moveTo>
                <a:cubicBezTo>
                  <a:pt x="6762" y="8975"/>
                  <a:pt x="6886" y="8851"/>
                  <a:pt x="7041" y="8851"/>
                </a:cubicBezTo>
                <a:cubicBezTo>
                  <a:pt x="7197" y="8851"/>
                  <a:pt x="7321" y="8976"/>
                  <a:pt x="7321" y="9131"/>
                </a:cubicBezTo>
                <a:cubicBezTo>
                  <a:pt x="7321" y="9287"/>
                  <a:pt x="7197" y="9410"/>
                  <a:pt x="7041" y="9410"/>
                </a:cubicBezTo>
                <a:cubicBezTo>
                  <a:pt x="6886" y="9410"/>
                  <a:pt x="6762" y="9286"/>
                  <a:pt x="6762" y="9131"/>
                </a:cubicBezTo>
                <a:close/>
                <a:moveTo>
                  <a:pt x="7606" y="5869"/>
                </a:moveTo>
                <a:cubicBezTo>
                  <a:pt x="7547" y="5869"/>
                  <a:pt x="7499" y="5821"/>
                  <a:pt x="7499" y="5761"/>
                </a:cubicBezTo>
                <a:cubicBezTo>
                  <a:pt x="7499" y="5702"/>
                  <a:pt x="7547" y="5655"/>
                  <a:pt x="7606" y="5655"/>
                </a:cubicBezTo>
                <a:cubicBezTo>
                  <a:pt x="7665" y="5655"/>
                  <a:pt x="7713" y="5703"/>
                  <a:pt x="7713" y="5761"/>
                </a:cubicBezTo>
                <a:cubicBezTo>
                  <a:pt x="7713" y="5821"/>
                  <a:pt x="7665" y="5869"/>
                  <a:pt x="7606" y="5869"/>
                </a:cubicBezTo>
                <a:close/>
                <a:moveTo>
                  <a:pt x="6960" y="1290"/>
                </a:moveTo>
                <a:cubicBezTo>
                  <a:pt x="6960" y="1033"/>
                  <a:pt x="7168" y="827"/>
                  <a:pt x="7420" y="827"/>
                </a:cubicBezTo>
                <a:cubicBezTo>
                  <a:pt x="7674" y="827"/>
                  <a:pt x="7880" y="1033"/>
                  <a:pt x="7880" y="1290"/>
                </a:cubicBezTo>
                <a:cubicBezTo>
                  <a:pt x="7880" y="1546"/>
                  <a:pt x="7674" y="1752"/>
                  <a:pt x="7420" y="1752"/>
                </a:cubicBezTo>
                <a:cubicBezTo>
                  <a:pt x="7166" y="1752"/>
                  <a:pt x="6960" y="1546"/>
                  <a:pt x="6960" y="1290"/>
                </a:cubicBezTo>
                <a:close/>
                <a:moveTo>
                  <a:pt x="6359" y="166"/>
                </a:moveTo>
                <a:cubicBezTo>
                  <a:pt x="6359" y="110"/>
                  <a:pt x="6370" y="54"/>
                  <a:pt x="6390" y="0"/>
                </a:cubicBezTo>
                <a:lnTo>
                  <a:pt x="7298" y="0"/>
                </a:lnTo>
                <a:cubicBezTo>
                  <a:pt x="7318" y="51"/>
                  <a:pt x="7329" y="107"/>
                  <a:pt x="7329" y="166"/>
                </a:cubicBezTo>
                <a:cubicBezTo>
                  <a:pt x="7329" y="437"/>
                  <a:pt x="7112" y="655"/>
                  <a:pt x="6844" y="655"/>
                </a:cubicBezTo>
                <a:cubicBezTo>
                  <a:pt x="6576" y="655"/>
                  <a:pt x="6359" y="435"/>
                  <a:pt x="6359" y="166"/>
                </a:cubicBezTo>
                <a:close/>
                <a:moveTo>
                  <a:pt x="415" y="6470"/>
                </a:moveTo>
                <a:cubicBezTo>
                  <a:pt x="415" y="6196"/>
                  <a:pt x="635" y="5976"/>
                  <a:pt x="906" y="5976"/>
                </a:cubicBezTo>
                <a:cubicBezTo>
                  <a:pt x="1177" y="5976"/>
                  <a:pt x="1397" y="6197"/>
                  <a:pt x="1397" y="6470"/>
                </a:cubicBezTo>
                <a:cubicBezTo>
                  <a:pt x="1397" y="6744"/>
                  <a:pt x="1177" y="6963"/>
                  <a:pt x="906" y="6963"/>
                </a:cubicBezTo>
                <a:cubicBezTo>
                  <a:pt x="635" y="6963"/>
                  <a:pt x="415" y="6743"/>
                  <a:pt x="415" y="6470"/>
                </a:cubicBezTo>
                <a:close/>
                <a:moveTo>
                  <a:pt x="7411" y="4337"/>
                </a:moveTo>
                <a:cubicBezTo>
                  <a:pt x="7470" y="4337"/>
                  <a:pt x="7518" y="4385"/>
                  <a:pt x="7518" y="4444"/>
                </a:cubicBezTo>
                <a:cubicBezTo>
                  <a:pt x="7518" y="4504"/>
                  <a:pt x="7470" y="4552"/>
                  <a:pt x="7411" y="4552"/>
                </a:cubicBezTo>
                <a:cubicBezTo>
                  <a:pt x="7352" y="4552"/>
                  <a:pt x="7304" y="4504"/>
                  <a:pt x="7304" y="4444"/>
                </a:cubicBezTo>
                <a:cubicBezTo>
                  <a:pt x="7304" y="4385"/>
                  <a:pt x="7352" y="4337"/>
                  <a:pt x="7411" y="4337"/>
                </a:cubicBezTo>
                <a:close/>
                <a:moveTo>
                  <a:pt x="6359" y="2410"/>
                </a:moveTo>
                <a:cubicBezTo>
                  <a:pt x="6359" y="2348"/>
                  <a:pt x="6409" y="2297"/>
                  <a:pt x="6471" y="2297"/>
                </a:cubicBezTo>
                <a:cubicBezTo>
                  <a:pt x="6533" y="2297"/>
                  <a:pt x="6584" y="2348"/>
                  <a:pt x="6584" y="2410"/>
                </a:cubicBezTo>
                <a:cubicBezTo>
                  <a:pt x="6584" y="2472"/>
                  <a:pt x="6533" y="2523"/>
                  <a:pt x="6471" y="2523"/>
                </a:cubicBezTo>
                <a:cubicBezTo>
                  <a:pt x="6409" y="2523"/>
                  <a:pt x="6359" y="2472"/>
                  <a:pt x="6359" y="2410"/>
                </a:cubicBezTo>
                <a:close/>
                <a:moveTo>
                  <a:pt x="6344" y="5697"/>
                </a:moveTo>
                <a:cubicBezTo>
                  <a:pt x="6344" y="5756"/>
                  <a:pt x="6296" y="5804"/>
                  <a:pt x="6237" y="5804"/>
                </a:cubicBezTo>
                <a:cubicBezTo>
                  <a:pt x="6178" y="5804"/>
                  <a:pt x="6130" y="5756"/>
                  <a:pt x="6130" y="5697"/>
                </a:cubicBezTo>
                <a:cubicBezTo>
                  <a:pt x="6130" y="5638"/>
                  <a:pt x="6178" y="5590"/>
                  <a:pt x="6237" y="5590"/>
                </a:cubicBezTo>
                <a:cubicBezTo>
                  <a:pt x="6296" y="5590"/>
                  <a:pt x="6344" y="5638"/>
                  <a:pt x="6344" y="5697"/>
                </a:cubicBezTo>
                <a:close/>
                <a:moveTo>
                  <a:pt x="6539" y="7065"/>
                </a:moveTo>
                <a:cubicBezTo>
                  <a:pt x="6277" y="7065"/>
                  <a:pt x="6065" y="6851"/>
                  <a:pt x="6065" y="6588"/>
                </a:cubicBezTo>
                <a:cubicBezTo>
                  <a:pt x="6065" y="6326"/>
                  <a:pt x="6277" y="6111"/>
                  <a:pt x="6539" y="6111"/>
                </a:cubicBezTo>
                <a:cubicBezTo>
                  <a:pt x="6802" y="6111"/>
                  <a:pt x="7013" y="6326"/>
                  <a:pt x="7013" y="6588"/>
                </a:cubicBezTo>
                <a:cubicBezTo>
                  <a:pt x="7013" y="6851"/>
                  <a:pt x="6802" y="7065"/>
                  <a:pt x="6539" y="7065"/>
                </a:cubicBezTo>
                <a:close/>
                <a:moveTo>
                  <a:pt x="7174" y="5697"/>
                </a:moveTo>
                <a:cubicBezTo>
                  <a:pt x="7174" y="5849"/>
                  <a:pt x="7051" y="5976"/>
                  <a:pt x="6895" y="5976"/>
                </a:cubicBezTo>
                <a:cubicBezTo>
                  <a:pt x="6740" y="5976"/>
                  <a:pt x="6615" y="5852"/>
                  <a:pt x="6615" y="5697"/>
                </a:cubicBezTo>
                <a:cubicBezTo>
                  <a:pt x="6615" y="5541"/>
                  <a:pt x="6740" y="5418"/>
                  <a:pt x="6895" y="5418"/>
                </a:cubicBezTo>
                <a:cubicBezTo>
                  <a:pt x="7051" y="5418"/>
                  <a:pt x="7174" y="5542"/>
                  <a:pt x="7174" y="5697"/>
                </a:cubicBezTo>
                <a:close/>
                <a:moveTo>
                  <a:pt x="4149" y="5761"/>
                </a:moveTo>
                <a:cubicBezTo>
                  <a:pt x="4149" y="5990"/>
                  <a:pt x="3965" y="6173"/>
                  <a:pt x="3740" y="6173"/>
                </a:cubicBezTo>
                <a:cubicBezTo>
                  <a:pt x="3514" y="6173"/>
                  <a:pt x="3330" y="5990"/>
                  <a:pt x="3330" y="5761"/>
                </a:cubicBezTo>
                <a:cubicBezTo>
                  <a:pt x="3330" y="5533"/>
                  <a:pt x="3515" y="5350"/>
                  <a:pt x="3740" y="5350"/>
                </a:cubicBezTo>
                <a:cubicBezTo>
                  <a:pt x="3966" y="5350"/>
                  <a:pt x="4149" y="5534"/>
                  <a:pt x="4149" y="5761"/>
                </a:cubicBezTo>
                <a:close/>
                <a:moveTo>
                  <a:pt x="3376" y="6345"/>
                </a:moveTo>
                <a:cubicBezTo>
                  <a:pt x="3376" y="6834"/>
                  <a:pt x="2983" y="7229"/>
                  <a:pt x="2498" y="7229"/>
                </a:cubicBezTo>
                <a:cubicBezTo>
                  <a:pt x="2013" y="7229"/>
                  <a:pt x="1620" y="6834"/>
                  <a:pt x="1620" y="6345"/>
                </a:cubicBezTo>
                <a:cubicBezTo>
                  <a:pt x="1620" y="5857"/>
                  <a:pt x="2013" y="5463"/>
                  <a:pt x="2498" y="5463"/>
                </a:cubicBezTo>
                <a:cubicBezTo>
                  <a:pt x="2983" y="5463"/>
                  <a:pt x="3376" y="5857"/>
                  <a:pt x="3376" y="6345"/>
                </a:cubicBezTo>
                <a:close/>
                <a:moveTo>
                  <a:pt x="6124" y="1180"/>
                </a:moveTo>
                <a:cubicBezTo>
                  <a:pt x="6381" y="1180"/>
                  <a:pt x="6593" y="1388"/>
                  <a:pt x="6593" y="1651"/>
                </a:cubicBezTo>
                <a:cubicBezTo>
                  <a:pt x="6593" y="1910"/>
                  <a:pt x="6384" y="2122"/>
                  <a:pt x="6124" y="2122"/>
                </a:cubicBezTo>
                <a:cubicBezTo>
                  <a:pt x="5865" y="2122"/>
                  <a:pt x="5656" y="1910"/>
                  <a:pt x="5656" y="1651"/>
                </a:cubicBezTo>
                <a:cubicBezTo>
                  <a:pt x="5656" y="1391"/>
                  <a:pt x="5865" y="1180"/>
                  <a:pt x="6124" y="1180"/>
                </a:cubicBezTo>
                <a:close/>
                <a:moveTo>
                  <a:pt x="2309" y="7624"/>
                </a:moveTo>
                <a:cubicBezTo>
                  <a:pt x="2238" y="7624"/>
                  <a:pt x="2179" y="7567"/>
                  <a:pt x="2179" y="7494"/>
                </a:cubicBezTo>
                <a:cubicBezTo>
                  <a:pt x="2179" y="7423"/>
                  <a:pt x="2239" y="7364"/>
                  <a:pt x="2309" y="7364"/>
                </a:cubicBezTo>
                <a:cubicBezTo>
                  <a:pt x="2380" y="7364"/>
                  <a:pt x="2439" y="7421"/>
                  <a:pt x="2439" y="7494"/>
                </a:cubicBezTo>
                <a:cubicBezTo>
                  <a:pt x="2439" y="7565"/>
                  <a:pt x="2379" y="7624"/>
                  <a:pt x="2309" y="7624"/>
                </a:cubicBezTo>
                <a:close/>
                <a:moveTo>
                  <a:pt x="2007" y="9131"/>
                </a:moveTo>
                <a:cubicBezTo>
                  <a:pt x="2007" y="9035"/>
                  <a:pt x="2083" y="8959"/>
                  <a:pt x="2179" y="8959"/>
                </a:cubicBezTo>
                <a:cubicBezTo>
                  <a:pt x="2275" y="8959"/>
                  <a:pt x="2351" y="9035"/>
                  <a:pt x="2351" y="9131"/>
                </a:cubicBezTo>
                <a:cubicBezTo>
                  <a:pt x="2351" y="9227"/>
                  <a:pt x="2275" y="9303"/>
                  <a:pt x="2179" y="9303"/>
                </a:cubicBezTo>
                <a:cubicBezTo>
                  <a:pt x="2083" y="9303"/>
                  <a:pt x="2007" y="9227"/>
                  <a:pt x="2007" y="9131"/>
                </a:cubicBezTo>
                <a:close/>
                <a:moveTo>
                  <a:pt x="7580" y="2291"/>
                </a:moveTo>
                <a:cubicBezTo>
                  <a:pt x="7851" y="2291"/>
                  <a:pt x="8091" y="2416"/>
                  <a:pt x="8255" y="2607"/>
                </a:cubicBezTo>
                <a:lnTo>
                  <a:pt x="8255" y="3742"/>
                </a:lnTo>
                <a:cubicBezTo>
                  <a:pt x="8094" y="3934"/>
                  <a:pt x="7851" y="4058"/>
                  <a:pt x="7580" y="4058"/>
                </a:cubicBezTo>
                <a:cubicBezTo>
                  <a:pt x="7095" y="4058"/>
                  <a:pt x="6703" y="3663"/>
                  <a:pt x="6703" y="3175"/>
                </a:cubicBezTo>
                <a:cubicBezTo>
                  <a:pt x="6703" y="2686"/>
                  <a:pt x="7095" y="2291"/>
                  <a:pt x="7580" y="2291"/>
                </a:cubicBezTo>
                <a:close/>
                <a:moveTo>
                  <a:pt x="4598" y="10491"/>
                </a:moveTo>
                <a:cubicBezTo>
                  <a:pt x="4823" y="10491"/>
                  <a:pt x="5007" y="10677"/>
                  <a:pt x="5007" y="10903"/>
                </a:cubicBezTo>
                <a:cubicBezTo>
                  <a:pt x="5007" y="11131"/>
                  <a:pt x="4824" y="11315"/>
                  <a:pt x="4598" y="11315"/>
                </a:cubicBezTo>
                <a:cubicBezTo>
                  <a:pt x="4373" y="11315"/>
                  <a:pt x="4188" y="11132"/>
                  <a:pt x="4188" y="10903"/>
                </a:cubicBezTo>
                <a:cubicBezTo>
                  <a:pt x="4188" y="10675"/>
                  <a:pt x="4372" y="10491"/>
                  <a:pt x="4598" y="10491"/>
                </a:cubicBezTo>
                <a:close/>
                <a:moveTo>
                  <a:pt x="5461" y="9198"/>
                </a:moveTo>
                <a:cubicBezTo>
                  <a:pt x="5786" y="9198"/>
                  <a:pt x="6051" y="9464"/>
                  <a:pt x="6051" y="9791"/>
                </a:cubicBezTo>
                <a:cubicBezTo>
                  <a:pt x="6051" y="10118"/>
                  <a:pt x="5788" y="10384"/>
                  <a:pt x="5461" y="10384"/>
                </a:cubicBezTo>
                <a:cubicBezTo>
                  <a:pt x="5134" y="10384"/>
                  <a:pt x="4871" y="10118"/>
                  <a:pt x="4871" y="9791"/>
                </a:cubicBezTo>
                <a:cubicBezTo>
                  <a:pt x="4871" y="9464"/>
                  <a:pt x="5137" y="9198"/>
                  <a:pt x="5461" y="9198"/>
                </a:cubicBezTo>
                <a:close/>
                <a:moveTo>
                  <a:pt x="5540" y="10767"/>
                </a:moveTo>
                <a:cubicBezTo>
                  <a:pt x="5695" y="10767"/>
                  <a:pt x="5819" y="10895"/>
                  <a:pt x="5819" y="11050"/>
                </a:cubicBezTo>
                <a:cubicBezTo>
                  <a:pt x="5819" y="11206"/>
                  <a:pt x="5695" y="11332"/>
                  <a:pt x="5540" y="11332"/>
                </a:cubicBezTo>
                <a:cubicBezTo>
                  <a:pt x="5385" y="11332"/>
                  <a:pt x="5261" y="11206"/>
                  <a:pt x="5261" y="11050"/>
                </a:cubicBezTo>
                <a:cubicBezTo>
                  <a:pt x="5261" y="10895"/>
                  <a:pt x="5385" y="10767"/>
                  <a:pt x="5540" y="10767"/>
                </a:cubicBezTo>
                <a:close/>
                <a:moveTo>
                  <a:pt x="6593" y="10714"/>
                </a:moveTo>
                <a:cubicBezTo>
                  <a:pt x="6861" y="10714"/>
                  <a:pt x="7078" y="10934"/>
                  <a:pt x="7075" y="11202"/>
                </a:cubicBezTo>
                <a:cubicBezTo>
                  <a:pt x="7075" y="11287"/>
                  <a:pt x="7056" y="11366"/>
                  <a:pt x="7016" y="11436"/>
                </a:cubicBezTo>
                <a:lnTo>
                  <a:pt x="6167" y="11436"/>
                </a:lnTo>
                <a:cubicBezTo>
                  <a:pt x="6130" y="11368"/>
                  <a:pt x="6107" y="11287"/>
                  <a:pt x="6107" y="11202"/>
                </a:cubicBezTo>
                <a:cubicBezTo>
                  <a:pt x="6107" y="10931"/>
                  <a:pt x="6325" y="10714"/>
                  <a:pt x="6593" y="10714"/>
                </a:cubicBezTo>
                <a:close/>
                <a:moveTo>
                  <a:pt x="6268" y="9032"/>
                </a:moveTo>
                <a:cubicBezTo>
                  <a:pt x="6268" y="9094"/>
                  <a:pt x="6220" y="9142"/>
                  <a:pt x="6161" y="9139"/>
                </a:cubicBezTo>
                <a:cubicBezTo>
                  <a:pt x="6102" y="9139"/>
                  <a:pt x="6054" y="9091"/>
                  <a:pt x="6054" y="9032"/>
                </a:cubicBezTo>
                <a:cubicBezTo>
                  <a:pt x="6054" y="8973"/>
                  <a:pt x="6102" y="8925"/>
                  <a:pt x="6161" y="8925"/>
                </a:cubicBezTo>
                <a:cubicBezTo>
                  <a:pt x="6220" y="8925"/>
                  <a:pt x="6268" y="8973"/>
                  <a:pt x="6268" y="9032"/>
                </a:cubicBezTo>
                <a:close/>
                <a:moveTo>
                  <a:pt x="2811" y="10011"/>
                </a:moveTo>
                <a:cubicBezTo>
                  <a:pt x="3139" y="10011"/>
                  <a:pt x="3404" y="10276"/>
                  <a:pt x="3404" y="10607"/>
                </a:cubicBezTo>
                <a:cubicBezTo>
                  <a:pt x="3404" y="10934"/>
                  <a:pt x="3139" y="11202"/>
                  <a:pt x="2811" y="11202"/>
                </a:cubicBezTo>
                <a:cubicBezTo>
                  <a:pt x="2484" y="11202"/>
                  <a:pt x="2219" y="10937"/>
                  <a:pt x="2219" y="10607"/>
                </a:cubicBezTo>
                <a:cubicBezTo>
                  <a:pt x="2219" y="10279"/>
                  <a:pt x="2484" y="10011"/>
                  <a:pt x="2811" y="10011"/>
                </a:cubicBezTo>
                <a:close/>
                <a:moveTo>
                  <a:pt x="1928" y="9537"/>
                </a:moveTo>
                <a:cubicBezTo>
                  <a:pt x="2134" y="9537"/>
                  <a:pt x="2303" y="9706"/>
                  <a:pt x="2303" y="9915"/>
                </a:cubicBezTo>
                <a:cubicBezTo>
                  <a:pt x="2303" y="10124"/>
                  <a:pt x="2137" y="10293"/>
                  <a:pt x="1928" y="10293"/>
                </a:cubicBezTo>
                <a:cubicBezTo>
                  <a:pt x="1722" y="10293"/>
                  <a:pt x="1553" y="10124"/>
                  <a:pt x="1553" y="9915"/>
                </a:cubicBezTo>
                <a:cubicBezTo>
                  <a:pt x="1553" y="9706"/>
                  <a:pt x="1719" y="9537"/>
                  <a:pt x="1928" y="9537"/>
                </a:cubicBezTo>
                <a:close/>
                <a:moveTo>
                  <a:pt x="3757" y="10897"/>
                </a:moveTo>
                <a:cubicBezTo>
                  <a:pt x="3850" y="10897"/>
                  <a:pt x="3926" y="10973"/>
                  <a:pt x="3929" y="11069"/>
                </a:cubicBezTo>
                <a:cubicBezTo>
                  <a:pt x="3929" y="11165"/>
                  <a:pt x="3853" y="11241"/>
                  <a:pt x="3757" y="11241"/>
                </a:cubicBezTo>
                <a:cubicBezTo>
                  <a:pt x="3661" y="11241"/>
                  <a:pt x="3584" y="11165"/>
                  <a:pt x="3584" y="11069"/>
                </a:cubicBezTo>
                <a:cubicBezTo>
                  <a:pt x="3584" y="10973"/>
                  <a:pt x="3661" y="10897"/>
                  <a:pt x="3757" y="10897"/>
                </a:cubicBezTo>
                <a:close/>
                <a:moveTo>
                  <a:pt x="3926" y="10536"/>
                </a:moveTo>
                <a:cubicBezTo>
                  <a:pt x="3697" y="10536"/>
                  <a:pt x="3514" y="10353"/>
                  <a:pt x="3517" y="10124"/>
                </a:cubicBezTo>
                <a:cubicBezTo>
                  <a:pt x="3517" y="9895"/>
                  <a:pt x="3700" y="9712"/>
                  <a:pt x="3926" y="9712"/>
                </a:cubicBezTo>
                <a:cubicBezTo>
                  <a:pt x="4152" y="9712"/>
                  <a:pt x="4335" y="9895"/>
                  <a:pt x="4335" y="10124"/>
                </a:cubicBezTo>
                <a:cubicBezTo>
                  <a:pt x="4335" y="10353"/>
                  <a:pt x="4152" y="10536"/>
                  <a:pt x="3926" y="10536"/>
                </a:cubicBezTo>
                <a:close/>
                <a:moveTo>
                  <a:pt x="7990" y="9424"/>
                </a:moveTo>
                <a:cubicBezTo>
                  <a:pt x="7928" y="9486"/>
                  <a:pt x="7826" y="9486"/>
                  <a:pt x="7761" y="9424"/>
                </a:cubicBezTo>
                <a:cubicBezTo>
                  <a:pt x="7699" y="9362"/>
                  <a:pt x="7699" y="9258"/>
                  <a:pt x="7761" y="9196"/>
                </a:cubicBezTo>
                <a:cubicBezTo>
                  <a:pt x="7826" y="9134"/>
                  <a:pt x="7928" y="9134"/>
                  <a:pt x="7990" y="9196"/>
                </a:cubicBezTo>
                <a:cubicBezTo>
                  <a:pt x="8052" y="9258"/>
                  <a:pt x="8052" y="9362"/>
                  <a:pt x="7990" y="9424"/>
                </a:cubicBezTo>
                <a:close/>
                <a:moveTo>
                  <a:pt x="7871" y="5325"/>
                </a:moveTo>
                <a:cubicBezTo>
                  <a:pt x="7871" y="5023"/>
                  <a:pt x="8024" y="4755"/>
                  <a:pt x="8252" y="4597"/>
                </a:cubicBezTo>
                <a:lnTo>
                  <a:pt x="8252" y="6052"/>
                </a:lnTo>
                <a:cubicBezTo>
                  <a:pt x="8024" y="5894"/>
                  <a:pt x="7871" y="5627"/>
                  <a:pt x="7871" y="5325"/>
                </a:cubicBezTo>
                <a:close/>
                <a:moveTo>
                  <a:pt x="8097" y="1854"/>
                </a:moveTo>
                <a:cubicBezTo>
                  <a:pt x="8097" y="1795"/>
                  <a:pt x="8145" y="1747"/>
                  <a:pt x="8204" y="1741"/>
                </a:cubicBezTo>
                <a:cubicBezTo>
                  <a:pt x="8224" y="1741"/>
                  <a:pt x="8241" y="1747"/>
                  <a:pt x="8255" y="1755"/>
                </a:cubicBezTo>
                <a:lnTo>
                  <a:pt x="8255" y="1947"/>
                </a:lnTo>
                <a:cubicBezTo>
                  <a:pt x="8238" y="1956"/>
                  <a:pt x="8221" y="1961"/>
                  <a:pt x="8204" y="1961"/>
                </a:cubicBezTo>
                <a:cubicBezTo>
                  <a:pt x="8145" y="1961"/>
                  <a:pt x="8097" y="1913"/>
                  <a:pt x="8097" y="1854"/>
                </a:cubicBezTo>
                <a:close/>
                <a:moveTo>
                  <a:pt x="8043" y="330"/>
                </a:moveTo>
                <a:cubicBezTo>
                  <a:pt x="8043" y="240"/>
                  <a:pt x="8114" y="166"/>
                  <a:pt x="8204" y="166"/>
                </a:cubicBezTo>
                <a:cubicBezTo>
                  <a:pt x="8221" y="166"/>
                  <a:pt x="8238" y="169"/>
                  <a:pt x="8255" y="175"/>
                </a:cubicBezTo>
                <a:lnTo>
                  <a:pt x="8255" y="483"/>
                </a:lnTo>
                <a:cubicBezTo>
                  <a:pt x="8238" y="488"/>
                  <a:pt x="8221" y="491"/>
                  <a:pt x="8204" y="491"/>
                </a:cubicBezTo>
                <a:cubicBezTo>
                  <a:pt x="8117" y="491"/>
                  <a:pt x="8043" y="420"/>
                  <a:pt x="8043" y="330"/>
                </a:cubicBezTo>
                <a:close/>
                <a:moveTo>
                  <a:pt x="8097" y="6526"/>
                </a:moveTo>
                <a:cubicBezTo>
                  <a:pt x="8097" y="6467"/>
                  <a:pt x="8145" y="6416"/>
                  <a:pt x="8204" y="6419"/>
                </a:cubicBezTo>
                <a:cubicBezTo>
                  <a:pt x="8224" y="6419"/>
                  <a:pt x="8241" y="6422"/>
                  <a:pt x="8255" y="6430"/>
                </a:cubicBezTo>
                <a:lnTo>
                  <a:pt x="8255" y="6622"/>
                </a:lnTo>
                <a:cubicBezTo>
                  <a:pt x="8238" y="6628"/>
                  <a:pt x="8221" y="6633"/>
                  <a:pt x="8204" y="6633"/>
                </a:cubicBezTo>
                <a:cubicBezTo>
                  <a:pt x="8145" y="6633"/>
                  <a:pt x="8097" y="6585"/>
                  <a:pt x="8097" y="6526"/>
                </a:cubicBezTo>
                <a:close/>
                <a:moveTo>
                  <a:pt x="6993" y="10474"/>
                </a:moveTo>
                <a:cubicBezTo>
                  <a:pt x="6993" y="10014"/>
                  <a:pt x="7363" y="9639"/>
                  <a:pt x="7823" y="9641"/>
                </a:cubicBezTo>
                <a:cubicBezTo>
                  <a:pt x="7981" y="9641"/>
                  <a:pt x="8128" y="9687"/>
                  <a:pt x="8255" y="9763"/>
                </a:cubicBezTo>
                <a:lnTo>
                  <a:pt x="8255" y="11185"/>
                </a:lnTo>
                <a:cubicBezTo>
                  <a:pt x="8131" y="11261"/>
                  <a:pt x="7981" y="11306"/>
                  <a:pt x="7823" y="11306"/>
                </a:cubicBezTo>
                <a:cubicBezTo>
                  <a:pt x="7366" y="11306"/>
                  <a:pt x="6993" y="10934"/>
                  <a:pt x="6993" y="10474"/>
                </a:cubicBezTo>
                <a:close/>
                <a:moveTo>
                  <a:pt x="2038" y="11019"/>
                </a:moveTo>
                <a:cubicBezTo>
                  <a:pt x="2097" y="11019"/>
                  <a:pt x="2145" y="11067"/>
                  <a:pt x="2145" y="11126"/>
                </a:cubicBezTo>
                <a:cubicBezTo>
                  <a:pt x="2145" y="11185"/>
                  <a:pt x="2097" y="11233"/>
                  <a:pt x="2038" y="11233"/>
                </a:cubicBezTo>
                <a:cubicBezTo>
                  <a:pt x="1979" y="11233"/>
                  <a:pt x="1931" y="11185"/>
                  <a:pt x="1931" y="11126"/>
                </a:cubicBezTo>
                <a:cubicBezTo>
                  <a:pt x="1931" y="11067"/>
                  <a:pt x="1979" y="11019"/>
                  <a:pt x="2038" y="11019"/>
                </a:cubicBezTo>
                <a:close/>
                <a:moveTo>
                  <a:pt x="1383" y="5342"/>
                </a:moveTo>
                <a:cubicBezTo>
                  <a:pt x="1383" y="5506"/>
                  <a:pt x="1248" y="5641"/>
                  <a:pt x="1084" y="5641"/>
                </a:cubicBezTo>
                <a:cubicBezTo>
                  <a:pt x="918" y="5641"/>
                  <a:pt x="785" y="5508"/>
                  <a:pt x="785" y="5342"/>
                </a:cubicBezTo>
                <a:cubicBezTo>
                  <a:pt x="785" y="5178"/>
                  <a:pt x="920" y="5043"/>
                  <a:pt x="1084" y="5043"/>
                </a:cubicBezTo>
                <a:cubicBezTo>
                  <a:pt x="1251" y="5043"/>
                  <a:pt x="1383" y="5175"/>
                  <a:pt x="1383" y="5342"/>
                </a:cubicBezTo>
                <a:close/>
                <a:moveTo>
                  <a:pt x="7961" y="8171"/>
                </a:moveTo>
                <a:cubicBezTo>
                  <a:pt x="8122" y="8171"/>
                  <a:pt x="8255" y="8301"/>
                  <a:pt x="8252" y="8465"/>
                </a:cubicBezTo>
                <a:cubicBezTo>
                  <a:pt x="8252" y="8628"/>
                  <a:pt x="8122" y="8758"/>
                  <a:pt x="7961" y="8758"/>
                </a:cubicBezTo>
                <a:cubicBezTo>
                  <a:pt x="7801" y="8758"/>
                  <a:pt x="7671" y="8626"/>
                  <a:pt x="7671" y="8465"/>
                </a:cubicBezTo>
                <a:cubicBezTo>
                  <a:pt x="7671" y="8301"/>
                  <a:pt x="7801" y="8171"/>
                  <a:pt x="7961" y="8171"/>
                </a:cubicBezTo>
                <a:close/>
                <a:moveTo>
                  <a:pt x="7781" y="7494"/>
                </a:moveTo>
                <a:cubicBezTo>
                  <a:pt x="7781" y="7282"/>
                  <a:pt x="7950" y="7113"/>
                  <a:pt x="8162" y="7113"/>
                </a:cubicBezTo>
                <a:cubicBezTo>
                  <a:pt x="8193" y="7113"/>
                  <a:pt x="8224" y="7116"/>
                  <a:pt x="8255" y="7124"/>
                </a:cubicBezTo>
                <a:lnTo>
                  <a:pt x="8255" y="7864"/>
                </a:lnTo>
                <a:cubicBezTo>
                  <a:pt x="8224" y="7869"/>
                  <a:pt x="8193" y="7875"/>
                  <a:pt x="8162" y="7875"/>
                </a:cubicBezTo>
                <a:cubicBezTo>
                  <a:pt x="7950" y="7875"/>
                  <a:pt x="7781" y="7706"/>
                  <a:pt x="7781" y="7494"/>
                </a:cubicBezTo>
                <a:close/>
                <a:moveTo>
                  <a:pt x="5453" y="8959"/>
                </a:moveTo>
                <a:cubicBezTo>
                  <a:pt x="5393" y="8959"/>
                  <a:pt x="5345" y="8911"/>
                  <a:pt x="5345" y="8851"/>
                </a:cubicBezTo>
                <a:cubicBezTo>
                  <a:pt x="5345" y="8792"/>
                  <a:pt x="5393" y="8744"/>
                  <a:pt x="5453" y="8744"/>
                </a:cubicBezTo>
                <a:cubicBezTo>
                  <a:pt x="5512" y="8744"/>
                  <a:pt x="5560" y="8792"/>
                  <a:pt x="5560" y="8851"/>
                </a:cubicBezTo>
                <a:cubicBezTo>
                  <a:pt x="5560" y="8911"/>
                  <a:pt x="5512" y="8959"/>
                  <a:pt x="5453" y="8959"/>
                </a:cubicBezTo>
                <a:close/>
                <a:moveTo>
                  <a:pt x="5822" y="6715"/>
                </a:moveTo>
                <a:cubicBezTo>
                  <a:pt x="5822" y="6944"/>
                  <a:pt x="5639" y="7127"/>
                  <a:pt x="5413" y="7127"/>
                </a:cubicBezTo>
                <a:cubicBezTo>
                  <a:pt x="5187" y="7127"/>
                  <a:pt x="5004" y="6944"/>
                  <a:pt x="5004" y="6715"/>
                </a:cubicBezTo>
                <a:cubicBezTo>
                  <a:pt x="5004" y="6487"/>
                  <a:pt x="5187" y="6303"/>
                  <a:pt x="5413" y="6303"/>
                </a:cubicBezTo>
                <a:cubicBezTo>
                  <a:pt x="5639" y="6303"/>
                  <a:pt x="5822" y="6487"/>
                  <a:pt x="5822" y="6715"/>
                </a:cubicBezTo>
                <a:close/>
                <a:moveTo>
                  <a:pt x="5221" y="7821"/>
                </a:moveTo>
                <a:cubicBezTo>
                  <a:pt x="5049" y="7821"/>
                  <a:pt x="4911" y="7680"/>
                  <a:pt x="4911" y="7511"/>
                </a:cubicBezTo>
                <a:cubicBezTo>
                  <a:pt x="4911" y="7339"/>
                  <a:pt x="5049" y="7200"/>
                  <a:pt x="5221" y="7200"/>
                </a:cubicBezTo>
                <a:cubicBezTo>
                  <a:pt x="5393" y="7200"/>
                  <a:pt x="5532" y="7339"/>
                  <a:pt x="5532" y="7511"/>
                </a:cubicBezTo>
                <a:cubicBezTo>
                  <a:pt x="5532" y="7683"/>
                  <a:pt x="5393" y="7821"/>
                  <a:pt x="5221" y="7821"/>
                </a:cubicBezTo>
                <a:close/>
                <a:moveTo>
                  <a:pt x="6124" y="7644"/>
                </a:moveTo>
                <a:cubicBezTo>
                  <a:pt x="5969" y="7644"/>
                  <a:pt x="5845" y="7519"/>
                  <a:pt x="5845" y="7364"/>
                </a:cubicBezTo>
                <a:cubicBezTo>
                  <a:pt x="5845" y="7209"/>
                  <a:pt x="5969" y="7085"/>
                  <a:pt x="6124" y="7085"/>
                </a:cubicBezTo>
                <a:cubicBezTo>
                  <a:pt x="6279" y="7085"/>
                  <a:pt x="6404" y="7209"/>
                  <a:pt x="6404" y="7364"/>
                </a:cubicBezTo>
                <a:cubicBezTo>
                  <a:pt x="6404" y="7519"/>
                  <a:pt x="6279" y="7644"/>
                  <a:pt x="6124" y="7644"/>
                </a:cubicBezTo>
                <a:close/>
                <a:moveTo>
                  <a:pt x="5763" y="8355"/>
                </a:moveTo>
                <a:cubicBezTo>
                  <a:pt x="5707" y="8355"/>
                  <a:pt x="5661" y="8310"/>
                  <a:pt x="5661" y="8253"/>
                </a:cubicBezTo>
                <a:cubicBezTo>
                  <a:pt x="5661" y="8197"/>
                  <a:pt x="5707" y="8151"/>
                  <a:pt x="5763" y="8151"/>
                </a:cubicBezTo>
                <a:cubicBezTo>
                  <a:pt x="5819" y="8151"/>
                  <a:pt x="5865" y="8197"/>
                  <a:pt x="5865" y="8253"/>
                </a:cubicBezTo>
                <a:cubicBezTo>
                  <a:pt x="5865" y="8310"/>
                  <a:pt x="5819" y="8355"/>
                  <a:pt x="5763" y="8355"/>
                </a:cubicBezTo>
                <a:close/>
                <a:moveTo>
                  <a:pt x="1448" y="10378"/>
                </a:moveTo>
                <a:cubicBezTo>
                  <a:pt x="1674" y="10378"/>
                  <a:pt x="1860" y="10561"/>
                  <a:pt x="1857" y="10790"/>
                </a:cubicBezTo>
                <a:cubicBezTo>
                  <a:pt x="1857" y="11019"/>
                  <a:pt x="1674" y="11202"/>
                  <a:pt x="1448" y="11202"/>
                </a:cubicBezTo>
                <a:cubicBezTo>
                  <a:pt x="1222" y="11202"/>
                  <a:pt x="1039" y="11019"/>
                  <a:pt x="1039" y="10790"/>
                </a:cubicBezTo>
                <a:cubicBezTo>
                  <a:pt x="1039" y="10561"/>
                  <a:pt x="1222" y="10378"/>
                  <a:pt x="1448" y="10378"/>
                </a:cubicBezTo>
                <a:close/>
                <a:moveTo>
                  <a:pt x="1623" y="4061"/>
                </a:moveTo>
                <a:cubicBezTo>
                  <a:pt x="1623" y="4334"/>
                  <a:pt x="1403" y="4555"/>
                  <a:pt x="1132" y="4555"/>
                </a:cubicBezTo>
                <a:cubicBezTo>
                  <a:pt x="861" y="4555"/>
                  <a:pt x="641" y="4334"/>
                  <a:pt x="641" y="4061"/>
                </a:cubicBezTo>
                <a:cubicBezTo>
                  <a:pt x="641" y="3787"/>
                  <a:pt x="861" y="3567"/>
                  <a:pt x="1132" y="3567"/>
                </a:cubicBezTo>
                <a:cubicBezTo>
                  <a:pt x="1403" y="3567"/>
                  <a:pt x="1623" y="3787"/>
                  <a:pt x="1623" y="4061"/>
                </a:cubicBezTo>
                <a:close/>
                <a:moveTo>
                  <a:pt x="2749" y="9729"/>
                </a:moveTo>
                <a:cubicBezTo>
                  <a:pt x="2653" y="9729"/>
                  <a:pt x="2577" y="9650"/>
                  <a:pt x="2577" y="9557"/>
                </a:cubicBezTo>
                <a:cubicBezTo>
                  <a:pt x="2577" y="9461"/>
                  <a:pt x="2653" y="9385"/>
                  <a:pt x="2749" y="9385"/>
                </a:cubicBezTo>
                <a:cubicBezTo>
                  <a:pt x="2845" y="9385"/>
                  <a:pt x="2921" y="9461"/>
                  <a:pt x="2921" y="9557"/>
                </a:cubicBezTo>
                <a:cubicBezTo>
                  <a:pt x="2921" y="9653"/>
                  <a:pt x="2845" y="9729"/>
                  <a:pt x="2749" y="9729"/>
                </a:cubicBezTo>
                <a:close/>
                <a:moveTo>
                  <a:pt x="3864" y="9492"/>
                </a:moveTo>
                <a:cubicBezTo>
                  <a:pt x="3299" y="9492"/>
                  <a:pt x="2839" y="9032"/>
                  <a:pt x="2839" y="8465"/>
                </a:cubicBezTo>
                <a:cubicBezTo>
                  <a:pt x="2839" y="7898"/>
                  <a:pt x="3299" y="7438"/>
                  <a:pt x="3864" y="7438"/>
                </a:cubicBezTo>
                <a:cubicBezTo>
                  <a:pt x="4431" y="7438"/>
                  <a:pt x="4888" y="7898"/>
                  <a:pt x="4888" y="8465"/>
                </a:cubicBezTo>
                <a:cubicBezTo>
                  <a:pt x="4888" y="9032"/>
                  <a:pt x="4428" y="9492"/>
                  <a:pt x="3864" y="9492"/>
                </a:cubicBezTo>
                <a:close/>
                <a:moveTo>
                  <a:pt x="5131" y="6114"/>
                </a:moveTo>
                <a:cubicBezTo>
                  <a:pt x="4979" y="6114"/>
                  <a:pt x="4852" y="5991"/>
                  <a:pt x="4852" y="5835"/>
                </a:cubicBezTo>
                <a:cubicBezTo>
                  <a:pt x="4852" y="5680"/>
                  <a:pt x="4976" y="5556"/>
                  <a:pt x="5131" y="5556"/>
                </a:cubicBezTo>
                <a:cubicBezTo>
                  <a:pt x="5286" y="5556"/>
                  <a:pt x="5410" y="5680"/>
                  <a:pt x="5410" y="5835"/>
                </a:cubicBezTo>
                <a:cubicBezTo>
                  <a:pt x="5410" y="5991"/>
                  <a:pt x="5286" y="6114"/>
                  <a:pt x="5131" y="6114"/>
                </a:cubicBezTo>
                <a:close/>
                <a:moveTo>
                  <a:pt x="1039" y="7872"/>
                </a:moveTo>
                <a:cubicBezTo>
                  <a:pt x="1039" y="7945"/>
                  <a:pt x="980" y="8005"/>
                  <a:pt x="909" y="8002"/>
                </a:cubicBezTo>
                <a:cubicBezTo>
                  <a:pt x="839" y="8002"/>
                  <a:pt x="779" y="7943"/>
                  <a:pt x="779" y="7872"/>
                </a:cubicBezTo>
                <a:cubicBezTo>
                  <a:pt x="779" y="7802"/>
                  <a:pt x="839" y="7742"/>
                  <a:pt x="909" y="7742"/>
                </a:cubicBezTo>
                <a:cubicBezTo>
                  <a:pt x="980" y="7742"/>
                  <a:pt x="1039" y="7799"/>
                  <a:pt x="1039" y="7872"/>
                </a:cubicBezTo>
                <a:close/>
                <a:moveTo>
                  <a:pt x="531" y="9131"/>
                </a:moveTo>
                <a:cubicBezTo>
                  <a:pt x="531" y="9201"/>
                  <a:pt x="475" y="9258"/>
                  <a:pt x="404" y="9258"/>
                </a:cubicBezTo>
                <a:cubicBezTo>
                  <a:pt x="334" y="9258"/>
                  <a:pt x="277" y="9202"/>
                  <a:pt x="277" y="9131"/>
                </a:cubicBezTo>
                <a:cubicBezTo>
                  <a:pt x="277" y="9061"/>
                  <a:pt x="334" y="9004"/>
                  <a:pt x="404" y="9004"/>
                </a:cubicBezTo>
                <a:cubicBezTo>
                  <a:pt x="475" y="9004"/>
                  <a:pt x="531" y="9060"/>
                  <a:pt x="531" y="9131"/>
                </a:cubicBezTo>
                <a:close/>
                <a:moveTo>
                  <a:pt x="531" y="10911"/>
                </a:moveTo>
                <a:cubicBezTo>
                  <a:pt x="590" y="10911"/>
                  <a:pt x="638" y="10960"/>
                  <a:pt x="638" y="11019"/>
                </a:cubicBezTo>
                <a:cubicBezTo>
                  <a:pt x="638" y="11079"/>
                  <a:pt x="590" y="11126"/>
                  <a:pt x="531" y="11126"/>
                </a:cubicBezTo>
                <a:cubicBezTo>
                  <a:pt x="472" y="11126"/>
                  <a:pt x="424" y="11079"/>
                  <a:pt x="424" y="11019"/>
                </a:cubicBezTo>
                <a:cubicBezTo>
                  <a:pt x="424" y="10960"/>
                  <a:pt x="472" y="10911"/>
                  <a:pt x="531" y="10911"/>
                </a:cubicBezTo>
                <a:close/>
                <a:moveTo>
                  <a:pt x="1730" y="9004"/>
                </a:moveTo>
                <a:cubicBezTo>
                  <a:pt x="1730" y="9232"/>
                  <a:pt x="1547" y="9416"/>
                  <a:pt x="1321" y="9416"/>
                </a:cubicBezTo>
                <a:cubicBezTo>
                  <a:pt x="1095" y="9416"/>
                  <a:pt x="912" y="9233"/>
                  <a:pt x="912" y="9004"/>
                </a:cubicBezTo>
                <a:cubicBezTo>
                  <a:pt x="912" y="8776"/>
                  <a:pt x="1095" y="8592"/>
                  <a:pt x="1321" y="8592"/>
                </a:cubicBezTo>
                <a:cubicBezTo>
                  <a:pt x="1547" y="8592"/>
                  <a:pt x="1730" y="8775"/>
                  <a:pt x="1730" y="9004"/>
                </a:cubicBezTo>
                <a:close/>
                <a:moveTo>
                  <a:pt x="6652" y="10124"/>
                </a:moveTo>
                <a:cubicBezTo>
                  <a:pt x="6590" y="10189"/>
                  <a:pt x="6488" y="10189"/>
                  <a:pt x="6423" y="10124"/>
                </a:cubicBezTo>
                <a:cubicBezTo>
                  <a:pt x="6361" y="10062"/>
                  <a:pt x="6361" y="9958"/>
                  <a:pt x="6423" y="9895"/>
                </a:cubicBezTo>
                <a:cubicBezTo>
                  <a:pt x="6488" y="9833"/>
                  <a:pt x="6590" y="9833"/>
                  <a:pt x="6652" y="9895"/>
                </a:cubicBezTo>
                <a:cubicBezTo>
                  <a:pt x="6714" y="9958"/>
                  <a:pt x="6714" y="10062"/>
                  <a:pt x="6652" y="10124"/>
                </a:cubicBezTo>
                <a:close/>
                <a:moveTo>
                  <a:pt x="6708" y="4326"/>
                </a:moveTo>
                <a:cubicBezTo>
                  <a:pt x="6971" y="4326"/>
                  <a:pt x="7183" y="4540"/>
                  <a:pt x="7183" y="4803"/>
                </a:cubicBezTo>
                <a:cubicBezTo>
                  <a:pt x="7183" y="5065"/>
                  <a:pt x="6971" y="5280"/>
                  <a:pt x="6708" y="5280"/>
                </a:cubicBezTo>
                <a:cubicBezTo>
                  <a:pt x="6446" y="5280"/>
                  <a:pt x="6234" y="5065"/>
                  <a:pt x="6234" y="4803"/>
                </a:cubicBezTo>
                <a:cubicBezTo>
                  <a:pt x="6234" y="4540"/>
                  <a:pt x="6446" y="4326"/>
                  <a:pt x="6708" y="4326"/>
                </a:cubicBezTo>
                <a:close/>
                <a:moveTo>
                  <a:pt x="6401" y="3567"/>
                </a:moveTo>
                <a:cubicBezTo>
                  <a:pt x="6556" y="3567"/>
                  <a:pt x="6680" y="3691"/>
                  <a:pt x="6680" y="3846"/>
                </a:cubicBezTo>
                <a:cubicBezTo>
                  <a:pt x="6680" y="4001"/>
                  <a:pt x="6556" y="4126"/>
                  <a:pt x="6401" y="4126"/>
                </a:cubicBezTo>
                <a:cubicBezTo>
                  <a:pt x="6246" y="4126"/>
                  <a:pt x="6121" y="4001"/>
                  <a:pt x="6121" y="3846"/>
                </a:cubicBezTo>
                <a:cubicBezTo>
                  <a:pt x="6121" y="3691"/>
                  <a:pt x="6246" y="3567"/>
                  <a:pt x="6401" y="3567"/>
                </a:cubicBezTo>
                <a:close/>
                <a:moveTo>
                  <a:pt x="525" y="1047"/>
                </a:moveTo>
                <a:cubicBezTo>
                  <a:pt x="525" y="1191"/>
                  <a:pt x="407" y="1309"/>
                  <a:pt x="263" y="1312"/>
                </a:cubicBezTo>
                <a:cubicBezTo>
                  <a:pt x="119" y="1312"/>
                  <a:pt x="0" y="1194"/>
                  <a:pt x="0" y="1047"/>
                </a:cubicBezTo>
                <a:cubicBezTo>
                  <a:pt x="0" y="903"/>
                  <a:pt x="119" y="784"/>
                  <a:pt x="263" y="784"/>
                </a:cubicBezTo>
                <a:cubicBezTo>
                  <a:pt x="407" y="784"/>
                  <a:pt x="525" y="900"/>
                  <a:pt x="525" y="1047"/>
                </a:cubicBezTo>
                <a:close/>
              </a:path>
            </a:pathLst>
          </a:custGeom>
          <a:solidFill>
            <a:srgbClr val="275D38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32247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" y="1806123"/>
            <a:ext cx="5638681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3320" y="1806123"/>
            <a:ext cx="5638680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557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2086" y="1600200"/>
            <a:ext cx="8231744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767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>
                <a:schemeClr val="bg1"/>
              </a:buClr>
              <a:defRPr sz="14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sz="12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sz="18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19382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 b="0" i="0">
                <a:latin typeface="Microsoft YaHei" panose="020B0503020204020204" pitchFamily="34" charset="-122"/>
              </a:defRPr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00200"/>
            <a:ext cx="2894766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6pPr>
            <a:lvl7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7pPr>
            <a:lvl8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8pPr>
            <a:lvl9pPr>
              <a:buClrTx/>
              <a:defRPr b="0" i="0">
                <a:solidFill>
                  <a:schemeClr val="bg1"/>
                </a:solidFill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4071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 b="0" i="0">
                <a:latin typeface="Microsoft YaHei" panose="020B0503020204020204" pitchFamily="34" charset="-122"/>
              </a:defRPr>
            </a:lvl6pPr>
            <a:lvl7pPr>
              <a:defRPr sz="1200" b="0" i="0">
                <a:latin typeface="Microsoft YaHei" panose="020B0503020204020204" pitchFamily="34" charset="-122"/>
              </a:defRPr>
            </a:lvl7pPr>
            <a:lvl8pPr>
              <a:defRPr sz="1100" b="0" i="0">
                <a:latin typeface="Microsoft YaHei" panose="020B0503020204020204" pitchFamily="34" charset="-122"/>
              </a:defRPr>
            </a:lvl8pPr>
            <a:lvl9pPr>
              <a:defRPr sz="16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 b="0" i="0">
                <a:latin typeface="Microsoft YaHei" panose="020B0503020204020204" pitchFamily="34" charset="-122"/>
              </a:defRPr>
            </a:lvl6pPr>
            <a:lvl7pPr>
              <a:defRPr sz="1200" b="0" i="0">
                <a:latin typeface="Microsoft YaHei" panose="020B0503020204020204" pitchFamily="34" charset="-122"/>
              </a:defRPr>
            </a:lvl7pPr>
            <a:lvl8pPr>
              <a:defRPr sz="1100" b="0" i="0">
                <a:latin typeface="Microsoft YaHei" panose="020B0503020204020204" pitchFamily="34" charset="-122"/>
              </a:defRPr>
            </a:lvl8pPr>
            <a:lvl9pPr>
              <a:defRPr sz="16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 b="0" i="0">
                <a:latin typeface="Microsoft YaHei" panose="020B0503020204020204" pitchFamily="34" charset="-122"/>
              </a:defRPr>
            </a:lvl6pPr>
            <a:lvl7pPr>
              <a:defRPr sz="1200" b="0" i="0">
                <a:latin typeface="Microsoft YaHei" panose="020B0503020204020204" pitchFamily="34" charset="-122"/>
              </a:defRPr>
            </a:lvl7pPr>
            <a:lvl8pPr>
              <a:defRPr sz="1100" b="0" i="0">
                <a:latin typeface="Microsoft YaHei" panose="020B0503020204020204" pitchFamily="34" charset="-122"/>
              </a:defRPr>
            </a:lvl8pPr>
            <a:lvl9pPr>
              <a:defRPr sz="16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664" y="1600200"/>
            <a:ext cx="3347576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20827" y="1600200"/>
            <a:ext cx="3347576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8506" y="1600200"/>
            <a:ext cx="3347576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40883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 b="0" i="0">
                <a:latin typeface="Microsoft YaHei" panose="020B0503020204020204" pitchFamily="34" charset="-122"/>
              </a:defRPr>
            </a:lvl6pPr>
            <a:lvl7pPr>
              <a:defRPr sz="1400" b="0" i="0">
                <a:latin typeface="Microsoft YaHei" panose="020B0503020204020204" pitchFamily="34" charset="-122"/>
              </a:defRPr>
            </a:lvl7pPr>
            <a:lvl8pPr>
              <a:defRPr sz="1200" b="0" i="0">
                <a:latin typeface="Microsoft YaHei" panose="020B0503020204020204" pitchFamily="34" charset="-122"/>
              </a:defRPr>
            </a:lvl8pPr>
            <a:lvl9pPr>
              <a:defRPr sz="1800" b="0" i="0">
                <a:latin typeface="Microsoft YaHei" panose="020B0503020204020204" pitchFamily="34" charset="-122"/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8507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687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651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88272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bg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bg1"/>
              </a:solidFill>
              <a:latin typeface="Microsoft YaHei Light" panose="020B0502040204020203" pitchFamily="34" charset="-122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="0" i="0" dirty="0">
                <a:solidFill>
                  <a:schemeClr val="tx2"/>
                </a:solidFill>
                <a:latin typeface="Microsoft YaHei" panose="020B0503020204020204" pitchFamily="34" charset="-122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7197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solidFill>
                <a:schemeClr val="accent4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100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solidFill>
                <a:schemeClr val="accent4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895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14DE8C-7F3C-B14C-98A1-C8D48A38B38D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560013" y="1722120"/>
            <a:ext cx="6339840" cy="3413760"/>
          </a:xfrm>
        </p:spPr>
        <p:txBody>
          <a:bodyPr anchor="ctr"/>
          <a:lstStyle>
            <a:lvl1pPr marL="8334" indent="-8334" algn="l" defTabSz="121917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267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Segue</a:t>
            </a:r>
          </a:p>
        </p:txBody>
      </p:sp>
      <p:sp>
        <p:nvSpPr>
          <p:cNvPr id="61" name="Freeform 1">
            <a:extLst>
              <a:ext uri="{FF2B5EF4-FFF2-40B4-BE49-F238E27FC236}">
                <a16:creationId xmlns:a16="http://schemas.microsoft.com/office/drawing/2014/main" id="{1EB3D9F7-EE03-40ED-9C59-F5DE3B2C7545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FFCAACB4-B9BE-48FB-AA1E-333724EBB63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7159168" y="0"/>
            <a:ext cx="5032833" cy="6864096"/>
          </a:xfrm>
          <a:custGeom>
            <a:avLst/>
            <a:gdLst>
              <a:gd name="T0" fmla="*/ 9437 w 12375"/>
              <a:gd name="T1" fmla="*/ 12405 h 16875"/>
              <a:gd name="T2" fmla="*/ 12374 w 12375"/>
              <a:gd name="T3" fmla="*/ 10030 h 16875"/>
              <a:gd name="T4" fmla="*/ 9561 w 12375"/>
              <a:gd name="T5" fmla="*/ 9530 h 16875"/>
              <a:gd name="T6" fmla="*/ 12374 w 12375"/>
              <a:gd name="T7" fmla="*/ 16405 h 16875"/>
              <a:gd name="T8" fmla="*/ 9905 w 12375"/>
              <a:gd name="T9" fmla="*/ 12905 h 16875"/>
              <a:gd name="T10" fmla="*/ 12374 w 12375"/>
              <a:gd name="T11" fmla="*/ 13905 h 16875"/>
              <a:gd name="T12" fmla="*/ 9030 w 12375"/>
              <a:gd name="T13" fmla="*/ 11030 h 16875"/>
              <a:gd name="T14" fmla="*/ 12374 w 12375"/>
              <a:gd name="T15" fmla="*/ 3344 h 16875"/>
              <a:gd name="T16" fmla="*/ 12374 w 12375"/>
              <a:gd name="T17" fmla="*/ 3469 h 16875"/>
              <a:gd name="T18" fmla="*/ 12374 w 12375"/>
              <a:gd name="T19" fmla="*/ 15062 h 16875"/>
              <a:gd name="T20" fmla="*/ 12374 w 12375"/>
              <a:gd name="T21" fmla="*/ 6344 h 16875"/>
              <a:gd name="T22" fmla="*/ 12374 w 12375"/>
              <a:gd name="T23" fmla="*/ 6500 h 16875"/>
              <a:gd name="T24" fmla="*/ 12374 w 12375"/>
              <a:gd name="T25" fmla="*/ 2844 h 16875"/>
              <a:gd name="T26" fmla="*/ 12374 w 12375"/>
              <a:gd name="T27" fmla="*/ 2969 h 16875"/>
              <a:gd name="T28" fmla="*/ 9186 w 12375"/>
              <a:gd name="T29" fmla="*/ 7875 h 16875"/>
              <a:gd name="T30" fmla="*/ 9905 w 12375"/>
              <a:gd name="T31" fmla="*/ 16062 h 16875"/>
              <a:gd name="T32" fmla="*/ 3344 w 12375"/>
              <a:gd name="T33" fmla="*/ 2844 h 16875"/>
              <a:gd name="T34" fmla="*/ 3344 w 12375"/>
              <a:gd name="T35" fmla="*/ 8000 h 16875"/>
              <a:gd name="T36" fmla="*/ 0 w 12375"/>
              <a:gd name="T37" fmla="*/ 14062 h 16875"/>
              <a:gd name="T38" fmla="*/ 3500 w 12375"/>
              <a:gd name="T39" fmla="*/ 15062 h 16875"/>
              <a:gd name="T40" fmla="*/ 156 w 12375"/>
              <a:gd name="T41" fmla="*/ 9030 h 16875"/>
              <a:gd name="T42" fmla="*/ 156 w 12375"/>
              <a:gd name="T43" fmla="*/ 4844 h 16875"/>
              <a:gd name="T44" fmla="*/ 0 w 12375"/>
              <a:gd name="T45" fmla="*/ 1969 h 16875"/>
              <a:gd name="T46" fmla="*/ 3750 w 12375"/>
              <a:gd name="T47" fmla="*/ 6344 h 16875"/>
              <a:gd name="T48" fmla="*/ 3750 w 12375"/>
              <a:gd name="T49" fmla="*/ 10530 h 16875"/>
              <a:gd name="T50" fmla="*/ 406 w 12375"/>
              <a:gd name="T51" fmla="*/ 16562 h 16875"/>
              <a:gd name="T52" fmla="*/ 3906 w 12375"/>
              <a:gd name="T53" fmla="*/ 15562 h 16875"/>
              <a:gd name="T54" fmla="*/ 563 w 12375"/>
              <a:gd name="T55" fmla="*/ 9530 h 16875"/>
              <a:gd name="T56" fmla="*/ 563 w 12375"/>
              <a:gd name="T57" fmla="*/ 4344 h 16875"/>
              <a:gd name="T58" fmla="*/ 3906 w 12375"/>
              <a:gd name="T59" fmla="*/ 0 h 16875"/>
              <a:gd name="T60" fmla="*/ 12374 w 12375"/>
              <a:gd name="T61" fmla="*/ 1813 h 16875"/>
              <a:gd name="T62" fmla="*/ 12374 w 12375"/>
              <a:gd name="T63" fmla="*/ 1313 h 16875"/>
              <a:gd name="T64" fmla="*/ 12374 w 12375"/>
              <a:gd name="T65" fmla="*/ 1469 h 16875"/>
              <a:gd name="T66" fmla="*/ 8655 w 12375"/>
              <a:gd name="T67" fmla="*/ 4000 h 16875"/>
              <a:gd name="T68" fmla="*/ 5406 w 12375"/>
              <a:gd name="T69" fmla="*/ 10030 h 16875"/>
              <a:gd name="T70" fmla="*/ 5406 w 12375"/>
              <a:gd name="T71" fmla="*/ 15905 h 16875"/>
              <a:gd name="T72" fmla="*/ 12061 w 12375"/>
              <a:gd name="T73" fmla="*/ 14405 h 16875"/>
              <a:gd name="T74" fmla="*/ 12061 w 12375"/>
              <a:gd name="T75" fmla="*/ 8530 h 16875"/>
              <a:gd name="T76" fmla="*/ 8812 w 12375"/>
              <a:gd name="T77" fmla="*/ 2469 h 16875"/>
              <a:gd name="T78" fmla="*/ 5406 w 12375"/>
              <a:gd name="T79" fmla="*/ 813 h 16875"/>
              <a:gd name="T80" fmla="*/ 4531 w 12375"/>
              <a:gd name="T81" fmla="*/ 5844 h 16875"/>
              <a:gd name="T82" fmla="*/ 7874 w 12375"/>
              <a:gd name="T83" fmla="*/ 11874 h 16875"/>
              <a:gd name="T84" fmla="*/ 4688 w 12375"/>
              <a:gd name="T85" fmla="*/ 16874 h 16875"/>
              <a:gd name="T86" fmla="*/ 8030 w 12375"/>
              <a:gd name="T87" fmla="*/ 10874 h 16875"/>
              <a:gd name="T88" fmla="*/ 8030 w 12375"/>
              <a:gd name="T89" fmla="*/ 6000 h 16875"/>
              <a:gd name="T90" fmla="*/ 4688 w 12375"/>
              <a:gd name="T91" fmla="*/ 0 h 16875"/>
              <a:gd name="T92" fmla="*/ 4125 w 12375"/>
              <a:gd name="T93" fmla="*/ 3844 h 16875"/>
              <a:gd name="T94" fmla="*/ 4125 w 12375"/>
              <a:gd name="T95" fmla="*/ 7000 h 16875"/>
              <a:gd name="T96" fmla="*/ 875 w 12375"/>
              <a:gd name="T97" fmla="*/ 13030 h 16875"/>
              <a:gd name="T98" fmla="*/ 4281 w 12375"/>
              <a:gd name="T99" fmla="*/ 16874 h 16875"/>
              <a:gd name="T100" fmla="*/ 7562 w 12375"/>
              <a:gd name="T101" fmla="*/ 11374 h 16875"/>
              <a:gd name="T102" fmla="*/ 7562 w 12375"/>
              <a:gd name="T103" fmla="*/ 5500 h 16875"/>
              <a:gd name="T104" fmla="*/ 4281 w 12375"/>
              <a:gd name="T105" fmla="*/ 0 h 16875"/>
              <a:gd name="T106" fmla="*/ 4938 w 12375"/>
              <a:gd name="T107" fmla="*/ 4500 h 16875"/>
              <a:gd name="T108" fmla="*/ 8280 w 12375"/>
              <a:gd name="T109" fmla="*/ 8438 h 16875"/>
              <a:gd name="T110" fmla="*/ 4938 w 12375"/>
              <a:gd name="T111" fmla="*/ 13530 h 16875"/>
              <a:gd name="T112" fmla="*/ 8405 w 12375"/>
              <a:gd name="T113" fmla="*/ 16874 h 16875"/>
              <a:gd name="T114" fmla="*/ 5063 w 12375"/>
              <a:gd name="T115" fmla="*/ 12530 h 16875"/>
              <a:gd name="T116" fmla="*/ 8405 w 12375"/>
              <a:gd name="T117" fmla="*/ 8406 h 16875"/>
              <a:gd name="T118" fmla="*/ 5063 w 12375"/>
              <a:gd name="T119" fmla="*/ 3469 h 16875"/>
              <a:gd name="T120" fmla="*/ 8280 w 12375"/>
              <a:gd name="T121" fmla="*/ 0 h 16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375" h="16875">
                <a:moveTo>
                  <a:pt x="12374" y="12530"/>
                </a:moveTo>
                <a:lnTo>
                  <a:pt x="9561" y="12530"/>
                </a:lnTo>
                <a:lnTo>
                  <a:pt x="9561" y="13405"/>
                </a:lnTo>
                <a:lnTo>
                  <a:pt x="12374" y="13405"/>
                </a:lnTo>
                <a:lnTo>
                  <a:pt x="12374" y="13530"/>
                </a:lnTo>
                <a:lnTo>
                  <a:pt x="9437" y="13530"/>
                </a:lnTo>
                <a:lnTo>
                  <a:pt x="9437" y="12405"/>
                </a:lnTo>
                <a:lnTo>
                  <a:pt x="12374" y="12405"/>
                </a:lnTo>
                <a:lnTo>
                  <a:pt x="12374" y="12530"/>
                </a:lnTo>
                <a:close/>
                <a:moveTo>
                  <a:pt x="12374" y="10030"/>
                </a:moveTo>
                <a:lnTo>
                  <a:pt x="12374" y="9874"/>
                </a:lnTo>
                <a:lnTo>
                  <a:pt x="9905" y="9874"/>
                </a:lnTo>
                <a:lnTo>
                  <a:pt x="9905" y="10030"/>
                </a:lnTo>
                <a:lnTo>
                  <a:pt x="12374" y="10030"/>
                </a:lnTo>
                <a:close/>
                <a:moveTo>
                  <a:pt x="12374" y="9374"/>
                </a:moveTo>
                <a:lnTo>
                  <a:pt x="9437" y="9374"/>
                </a:lnTo>
                <a:lnTo>
                  <a:pt x="9437" y="10530"/>
                </a:lnTo>
                <a:lnTo>
                  <a:pt x="12374" y="10530"/>
                </a:lnTo>
                <a:lnTo>
                  <a:pt x="12374" y="10374"/>
                </a:lnTo>
                <a:lnTo>
                  <a:pt x="9561" y="10374"/>
                </a:lnTo>
                <a:lnTo>
                  <a:pt x="9561" y="9530"/>
                </a:lnTo>
                <a:lnTo>
                  <a:pt x="12374" y="9530"/>
                </a:lnTo>
                <a:lnTo>
                  <a:pt x="12374" y="9374"/>
                </a:lnTo>
                <a:close/>
                <a:moveTo>
                  <a:pt x="12374" y="15405"/>
                </a:moveTo>
                <a:lnTo>
                  <a:pt x="9437" y="15405"/>
                </a:lnTo>
                <a:lnTo>
                  <a:pt x="9437" y="16562"/>
                </a:lnTo>
                <a:lnTo>
                  <a:pt x="12374" y="16562"/>
                </a:lnTo>
                <a:lnTo>
                  <a:pt x="12374" y="16405"/>
                </a:lnTo>
                <a:lnTo>
                  <a:pt x="9561" y="16405"/>
                </a:lnTo>
                <a:lnTo>
                  <a:pt x="9561" y="15562"/>
                </a:lnTo>
                <a:lnTo>
                  <a:pt x="12374" y="15562"/>
                </a:lnTo>
                <a:lnTo>
                  <a:pt x="12374" y="15405"/>
                </a:lnTo>
                <a:close/>
                <a:moveTo>
                  <a:pt x="12374" y="13030"/>
                </a:moveTo>
                <a:lnTo>
                  <a:pt x="12374" y="12905"/>
                </a:lnTo>
                <a:lnTo>
                  <a:pt x="9905" y="12905"/>
                </a:lnTo>
                <a:lnTo>
                  <a:pt x="9905" y="13030"/>
                </a:lnTo>
                <a:lnTo>
                  <a:pt x="12374" y="13030"/>
                </a:lnTo>
                <a:close/>
                <a:moveTo>
                  <a:pt x="12374" y="11874"/>
                </a:moveTo>
                <a:lnTo>
                  <a:pt x="9030" y="11874"/>
                </a:lnTo>
                <a:lnTo>
                  <a:pt x="9030" y="14062"/>
                </a:lnTo>
                <a:lnTo>
                  <a:pt x="12374" y="14062"/>
                </a:lnTo>
                <a:lnTo>
                  <a:pt x="12374" y="13905"/>
                </a:lnTo>
                <a:lnTo>
                  <a:pt x="9186" y="13905"/>
                </a:lnTo>
                <a:lnTo>
                  <a:pt x="9186" y="12030"/>
                </a:lnTo>
                <a:lnTo>
                  <a:pt x="12374" y="12030"/>
                </a:lnTo>
                <a:lnTo>
                  <a:pt x="12374" y="11874"/>
                </a:lnTo>
                <a:close/>
                <a:moveTo>
                  <a:pt x="12374" y="8874"/>
                </a:moveTo>
                <a:lnTo>
                  <a:pt x="9030" y="8874"/>
                </a:lnTo>
                <a:lnTo>
                  <a:pt x="9030" y="11030"/>
                </a:lnTo>
                <a:lnTo>
                  <a:pt x="12374" y="11030"/>
                </a:lnTo>
                <a:lnTo>
                  <a:pt x="12374" y="10874"/>
                </a:lnTo>
                <a:lnTo>
                  <a:pt x="9186" y="10874"/>
                </a:lnTo>
                <a:lnTo>
                  <a:pt x="9186" y="9030"/>
                </a:lnTo>
                <a:lnTo>
                  <a:pt x="12374" y="9030"/>
                </a:lnTo>
                <a:lnTo>
                  <a:pt x="12374" y="8874"/>
                </a:lnTo>
                <a:close/>
                <a:moveTo>
                  <a:pt x="12374" y="3344"/>
                </a:moveTo>
                <a:lnTo>
                  <a:pt x="9437" y="3344"/>
                </a:lnTo>
                <a:lnTo>
                  <a:pt x="9437" y="4500"/>
                </a:lnTo>
                <a:lnTo>
                  <a:pt x="12374" y="4500"/>
                </a:lnTo>
                <a:lnTo>
                  <a:pt x="12374" y="4344"/>
                </a:lnTo>
                <a:lnTo>
                  <a:pt x="9561" y="4344"/>
                </a:lnTo>
                <a:lnTo>
                  <a:pt x="9561" y="3469"/>
                </a:lnTo>
                <a:lnTo>
                  <a:pt x="12374" y="3469"/>
                </a:lnTo>
                <a:lnTo>
                  <a:pt x="12374" y="3344"/>
                </a:lnTo>
                <a:close/>
                <a:moveTo>
                  <a:pt x="12374" y="4000"/>
                </a:moveTo>
                <a:lnTo>
                  <a:pt x="12374" y="3844"/>
                </a:lnTo>
                <a:lnTo>
                  <a:pt x="9905" y="3844"/>
                </a:lnTo>
                <a:lnTo>
                  <a:pt x="9905" y="4000"/>
                </a:lnTo>
                <a:lnTo>
                  <a:pt x="12374" y="4000"/>
                </a:lnTo>
                <a:close/>
                <a:moveTo>
                  <a:pt x="12374" y="15062"/>
                </a:moveTo>
                <a:lnTo>
                  <a:pt x="12374" y="14905"/>
                </a:lnTo>
                <a:lnTo>
                  <a:pt x="9030" y="14905"/>
                </a:lnTo>
                <a:lnTo>
                  <a:pt x="9030" y="16874"/>
                </a:lnTo>
                <a:lnTo>
                  <a:pt x="9186" y="16874"/>
                </a:lnTo>
                <a:lnTo>
                  <a:pt x="9186" y="15062"/>
                </a:lnTo>
                <a:lnTo>
                  <a:pt x="12374" y="15062"/>
                </a:lnTo>
                <a:close/>
                <a:moveTo>
                  <a:pt x="12374" y="6344"/>
                </a:moveTo>
                <a:lnTo>
                  <a:pt x="9437" y="6344"/>
                </a:lnTo>
                <a:lnTo>
                  <a:pt x="9437" y="7500"/>
                </a:lnTo>
                <a:lnTo>
                  <a:pt x="12374" y="7500"/>
                </a:lnTo>
                <a:lnTo>
                  <a:pt x="12374" y="7344"/>
                </a:lnTo>
                <a:lnTo>
                  <a:pt x="9561" y="7344"/>
                </a:lnTo>
                <a:lnTo>
                  <a:pt x="9561" y="6500"/>
                </a:lnTo>
                <a:lnTo>
                  <a:pt x="12374" y="6500"/>
                </a:lnTo>
                <a:lnTo>
                  <a:pt x="12374" y="6344"/>
                </a:lnTo>
                <a:close/>
                <a:moveTo>
                  <a:pt x="12374" y="7000"/>
                </a:moveTo>
                <a:lnTo>
                  <a:pt x="12374" y="6844"/>
                </a:lnTo>
                <a:lnTo>
                  <a:pt x="9905" y="6844"/>
                </a:lnTo>
                <a:lnTo>
                  <a:pt x="9905" y="7000"/>
                </a:lnTo>
                <a:lnTo>
                  <a:pt x="12374" y="7000"/>
                </a:lnTo>
                <a:close/>
                <a:moveTo>
                  <a:pt x="12374" y="2844"/>
                </a:moveTo>
                <a:lnTo>
                  <a:pt x="9030" y="2844"/>
                </a:lnTo>
                <a:lnTo>
                  <a:pt x="9030" y="5000"/>
                </a:lnTo>
                <a:lnTo>
                  <a:pt x="12374" y="5000"/>
                </a:lnTo>
                <a:lnTo>
                  <a:pt x="12374" y="4844"/>
                </a:lnTo>
                <a:lnTo>
                  <a:pt x="9186" y="4844"/>
                </a:lnTo>
                <a:lnTo>
                  <a:pt x="9186" y="2969"/>
                </a:lnTo>
                <a:lnTo>
                  <a:pt x="12374" y="2969"/>
                </a:lnTo>
                <a:lnTo>
                  <a:pt x="12374" y="2844"/>
                </a:lnTo>
                <a:close/>
                <a:moveTo>
                  <a:pt x="12374" y="5844"/>
                </a:moveTo>
                <a:lnTo>
                  <a:pt x="9030" y="5844"/>
                </a:lnTo>
                <a:lnTo>
                  <a:pt x="9030" y="8000"/>
                </a:lnTo>
                <a:lnTo>
                  <a:pt x="12374" y="8000"/>
                </a:lnTo>
                <a:lnTo>
                  <a:pt x="12374" y="7875"/>
                </a:lnTo>
                <a:lnTo>
                  <a:pt x="9186" y="7875"/>
                </a:lnTo>
                <a:lnTo>
                  <a:pt x="9186" y="6000"/>
                </a:lnTo>
                <a:lnTo>
                  <a:pt x="12374" y="6000"/>
                </a:lnTo>
                <a:lnTo>
                  <a:pt x="12374" y="5844"/>
                </a:lnTo>
                <a:close/>
                <a:moveTo>
                  <a:pt x="12374" y="16062"/>
                </a:moveTo>
                <a:lnTo>
                  <a:pt x="12374" y="15905"/>
                </a:lnTo>
                <a:lnTo>
                  <a:pt x="9905" y="15905"/>
                </a:lnTo>
                <a:lnTo>
                  <a:pt x="9905" y="16062"/>
                </a:lnTo>
                <a:lnTo>
                  <a:pt x="12374" y="16062"/>
                </a:lnTo>
                <a:close/>
                <a:moveTo>
                  <a:pt x="9905" y="969"/>
                </a:moveTo>
                <a:lnTo>
                  <a:pt x="12374" y="969"/>
                </a:lnTo>
                <a:lnTo>
                  <a:pt x="12374" y="813"/>
                </a:lnTo>
                <a:lnTo>
                  <a:pt x="9905" y="813"/>
                </a:lnTo>
                <a:lnTo>
                  <a:pt x="9905" y="969"/>
                </a:lnTo>
                <a:close/>
                <a:moveTo>
                  <a:pt x="3344" y="2844"/>
                </a:moveTo>
                <a:lnTo>
                  <a:pt x="0" y="2844"/>
                </a:lnTo>
                <a:lnTo>
                  <a:pt x="0" y="5000"/>
                </a:lnTo>
                <a:lnTo>
                  <a:pt x="3344" y="5000"/>
                </a:lnTo>
                <a:lnTo>
                  <a:pt x="3344" y="5844"/>
                </a:lnTo>
                <a:lnTo>
                  <a:pt x="0" y="5844"/>
                </a:lnTo>
                <a:lnTo>
                  <a:pt x="0" y="8000"/>
                </a:lnTo>
                <a:lnTo>
                  <a:pt x="3344" y="8000"/>
                </a:lnTo>
                <a:lnTo>
                  <a:pt x="3344" y="8874"/>
                </a:lnTo>
                <a:lnTo>
                  <a:pt x="0" y="8874"/>
                </a:lnTo>
                <a:lnTo>
                  <a:pt x="0" y="11030"/>
                </a:lnTo>
                <a:lnTo>
                  <a:pt x="3344" y="11030"/>
                </a:lnTo>
                <a:lnTo>
                  <a:pt x="3344" y="11874"/>
                </a:lnTo>
                <a:lnTo>
                  <a:pt x="0" y="11874"/>
                </a:lnTo>
                <a:lnTo>
                  <a:pt x="0" y="14062"/>
                </a:lnTo>
                <a:lnTo>
                  <a:pt x="3344" y="14062"/>
                </a:lnTo>
                <a:lnTo>
                  <a:pt x="3344" y="14905"/>
                </a:lnTo>
                <a:lnTo>
                  <a:pt x="0" y="14905"/>
                </a:lnTo>
                <a:lnTo>
                  <a:pt x="0" y="16874"/>
                </a:lnTo>
                <a:lnTo>
                  <a:pt x="156" y="16874"/>
                </a:lnTo>
                <a:lnTo>
                  <a:pt x="156" y="15062"/>
                </a:lnTo>
                <a:lnTo>
                  <a:pt x="3500" y="15062"/>
                </a:lnTo>
                <a:lnTo>
                  <a:pt x="3500" y="13905"/>
                </a:lnTo>
                <a:lnTo>
                  <a:pt x="156" y="13905"/>
                </a:lnTo>
                <a:lnTo>
                  <a:pt x="156" y="12030"/>
                </a:lnTo>
                <a:lnTo>
                  <a:pt x="3500" y="12030"/>
                </a:lnTo>
                <a:lnTo>
                  <a:pt x="3500" y="10874"/>
                </a:lnTo>
                <a:lnTo>
                  <a:pt x="156" y="10874"/>
                </a:lnTo>
                <a:lnTo>
                  <a:pt x="156" y="9030"/>
                </a:lnTo>
                <a:lnTo>
                  <a:pt x="3500" y="9030"/>
                </a:lnTo>
                <a:lnTo>
                  <a:pt x="3500" y="7875"/>
                </a:lnTo>
                <a:lnTo>
                  <a:pt x="156" y="7875"/>
                </a:lnTo>
                <a:lnTo>
                  <a:pt x="156" y="6000"/>
                </a:lnTo>
                <a:lnTo>
                  <a:pt x="3500" y="6000"/>
                </a:lnTo>
                <a:lnTo>
                  <a:pt x="3500" y="4844"/>
                </a:lnTo>
                <a:lnTo>
                  <a:pt x="156" y="4844"/>
                </a:lnTo>
                <a:lnTo>
                  <a:pt x="156" y="2969"/>
                </a:lnTo>
                <a:lnTo>
                  <a:pt x="3500" y="2969"/>
                </a:lnTo>
                <a:lnTo>
                  <a:pt x="3500" y="1813"/>
                </a:lnTo>
                <a:lnTo>
                  <a:pt x="156" y="1813"/>
                </a:lnTo>
                <a:lnTo>
                  <a:pt x="156" y="0"/>
                </a:lnTo>
                <a:lnTo>
                  <a:pt x="0" y="0"/>
                </a:lnTo>
                <a:lnTo>
                  <a:pt x="0" y="1969"/>
                </a:lnTo>
                <a:lnTo>
                  <a:pt x="3344" y="1969"/>
                </a:lnTo>
                <a:lnTo>
                  <a:pt x="3344" y="2844"/>
                </a:lnTo>
                <a:close/>
                <a:moveTo>
                  <a:pt x="3750" y="3344"/>
                </a:moveTo>
                <a:lnTo>
                  <a:pt x="406" y="3344"/>
                </a:lnTo>
                <a:lnTo>
                  <a:pt x="406" y="4500"/>
                </a:lnTo>
                <a:lnTo>
                  <a:pt x="3750" y="4500"/>
                </a:lnTo>
                <a:lnTo>
                  <a:pt x="3750" y="6344"/>
                </a:lnTo>
                <a:lnTo>
                  <a:pt x="406" y="6344"/>
                </a:lnTo>
                <a:lnTo>
                  <a:pt x="406" y="7500"/>
                </a:lnTo>
                <a:lnTo>
                  <a:pt x="3750" y="7500"/>
                </a:lnTo>
                <a:lnTo>
                  <a:pt x="3750" y="9374"/>
                </a:lnTo>
                <a:lnTo>
                  <a:pt x="406" y="9374"/>
                </a:lnTo>
                <a:lnTo>
                  <a:pt x="406" y="10530"/>
                </a:lnTo>
                <a:lnTo>
                  <a:pt x="3750" y="10530"/>
                </a:lnTo>
                <a:lnTo>
                  <a:pt x="3750" y="12405"/>
                </a:lnTo>
                <a:lnTo>
                  <a:pt x="406" y="12405"/>
                </a:lnTo>
                <a:lnTo>
                  <a:pt x="406" y="13530"/>
                </a:lnTo>
                <a:lnTo>
                  <a:pt x="3750" y="13530"/>
                </a:lnTo>
                <a:lnTo>
                  <a:pt x="3750" y="15405"/>
                </a:lnTo>
                <a:lnTo>
                  <a:pt x="406" y="15405"/>
                </a:lnTo>
                <a:lnTo>
                  <a:pt x="406" y="16562"/>
                </a:lnTo>
                <a:lnTo>
                  <a:pt x="3750" y="16562"/>
                </a:lnTo>
                <a:lnTo>
                  <a:pt x="3750" y="16874"/>
                </a:lnTo>
                <a:lnTo>
                  <a:pt x="3906" y="16874"/>
                </a:lnTo>
                <a:lnTo>
                  <a:pt x="3906" y="16405"/>
                </a:lnTo>
                <a:lnTo>
                  <a:pt x="563" y="16405"/>
                </a:lnTo>
                <a:lnTo>
                  <a:pt x="563" y="15562"/>
                </a:lnTo>
                <a:lnTo>
                  <a:pt x="3906" y="15562"/>
                </a:lnTo>
                <a:lnTo>
                  <a:pt x="3906" y="13405"/>
                </a:lnTo>
                <a:lnTo>
                  <a:pt x="563" y="13405"/>
                </a:lnTo>
                <a:lnTo>
                  <a:pt x="563" y="12530"/>
                </a:lnTo>
                <a:lnTo>
                  <a:pt x="3906" y="12530"/>
                </a:lnTo>
                <a:lnTo>
                  <a:pt x="3906" y="10374"/>
                </a:lnTo>
                <a:lnTo>
                  <a:pt x="563" y="10374"/>
                </a:lnTo>
                <a:lnTo>
                  <a:pt x="563" y="9530"/>
                </a:lnTo>
                <a:lnTo>
                  <a:pt x="3906" y="9530"/>
                </a:lnTo>
                <a:lnTo>
                  <a:pt x="3906" y="7344"/>
                </a:lnTo>
                <a:lnTo>
                  <a:pt x="563" y="7344"/>
                </a:lnTo>
                <a:lnTo>
                  <a:pt x="563" y="6500"/>
                </a:lnTo>
                <a:lnTo>
                  <a:pt x="3906" y="6500"/>
                </a:lnTo>
                <a:lnTo>
                  <a:pt x="3906" y="4344"/>
                </a:lnTo>
                <a:lnTo>
                  <a:pt x="563" y="4344"/>
                </a:lnTo>
                <a:lnTo>
                  <a:pt x="563" y="3469"/>
                </a:lnTo>
                <a:lnTo>
                  <a:pt x="3906" y="3469"/>
                </a:lnTo>
                <a:lnTo>
                  <a:pt x="3906" y="1313"/>
                </a:lnTo>
                <a:lnTo>
                  <a:pt x="563" y="1313"/>
                </a:lnTo>
                <a:lnTo>
                  <a:pt x="563" y="469"/>
                </a:lnTo>
                <a:lnTo>
                  <a:pt x="3906" y="469"/>
                </a:lnTo>
                <a:lnTo>
                  <a:pt x="3906" y="0"/>
                </a:lnTo>
                <a:lnTo>
                  <a:pt x="3750" y="0"/>
                </a:lnTo>
                <a:lnTo>
                  <a:pt x="3750" y="313"/>
                </a:lnTo>
                <a:lnTo>
                  <a:pt x="406" y="313"/>
                </a:lnTo>
                <a:lnTo>
                  <a:pt x="406" y="1469"/>
                </a:lnTo>
                <a:lnTo>
                  <a:pt x="3750" y="1469"/>
                </a:lnTo>
                <a:lnTo>
                  <a:pt x="3750" y="3344"/>
                </a:lnTo>
                <a:close/>
                <a:moveTo>
                  <a:pt x="12374" y="1813"/>
                </a:moveTo>
                <a:lnTo>
                  <a:pt x="9186" y="1813"/>
                </a:lnTo>
                <a:lnTo>
                  <a:pt x="9186" y="0"/>
                </a:lnTo>
                <a:lnTo>
                  <a:pt x="9030" y="0"/>
                </a:lnTo>
                <a:lnTo>
                  <a:pt x="9030" y="1969"/>
                </a:lnTo>
                <a:lnTo>
                  <a:pt x="12374" y="1969"/>
                </a:lnTo>
                <a:lnTo>
                  <a:pt x="12374" y="1813"/>
                </a:lnTo>
                <a:close/>
                <a:moveTo>
                  <a:pt x="12374" y="1313"/>
                </a:moveTo>
                <a:lnTo>
                  <a:pt x="9561" y="1313"/>
                </a:lnTo>
                <a:lnTo>
                  <a:pt x="9561" y="469"/>
                </a:lnTo>
                <a:lnTo>
                  <a:pt x="12374" y="469"/>
                </a:lnTo>
                <a:lnTo>
                  <a:pt x="12374" y="313"/>
                </a:lnTo>
                <a:lnTo>
                  <a:pt x="9437" y="313"/>
                </a:lnTo>
                <a:lnTo>
                  <a:pt x="9437" y="1469"/>
                </a:lnTo>
                <a:lnTo>
                  <a:pt x="12374" y="1469"/>
                </a:lnTo>
                <a:lnTo>
                  <a:pt x="12374" y="1313"/>
                </a:lnTo>
                <a:close/>
                <a:moveTo>
                  <a:pt x="5406" y="969"/>
                </a:moveTo>
                <a:lnTo>
                  <a:pt x="8655" y="969"/>
                </a:lnTo>
                <a:lnTo>
                  <a:pt x="8655" y="3844"/>
                </a:lnTo>
                <a:lnTo>
                  <a:pt x="5406" y="3844"/>
                </a:lnTo>
                <a:lnTo>
                  <a:pt x="5406" y="4000"/>
                </a:lnTo>
                <a:lnTo>
                  <a:pt x="8655" y="4000"/>
                </a:lnTo>
                <a:lnTo>
                  <a:pt x="8655" y="6844"/>
                </a:lnTo>
                <a:lnTo>
                  <a:pt x="5406" y="6844"/>
                </a:lnTo>
                <a:lnTo>
                  <a:pt x="5406" y="7000"/>
                </a:lnTo>
                <a:lnTo>
                  <a:pt x="8655" y="7000"/>
                </a:lnTo>
                <a:lnTo>
                  <a:pt x="8655" y="9874"/>
                </a:lnTo>
                <a:lnTo>
                  <a:pt x="5406" y="9874"/>
                </a:lnTo>
                <a:lnTo>
                  <a:pt x="5406" y="10030"/>
                </a:lnTo>
                <a:lnTo>
                  <a:pt x="8655" y="10030"/>
                </a:lnTo>
                <a:lnTo>
                  <a:pt x="8655" y="12905"/>
                </a:lnTo>
                <a:lnTo>
                  <a:pt x="5406" y="12905"/>
                </a:lnTo>
                <a:lnTo>
                  <a:pt x="5406" y="13030"/>
                </a:lnTo>
                <a:lnTo>
                  <a:pt x="8655" y="13030"/>
                </a:lnTo>
                <a:lnTo>
                  <a:pt x="8655" y="15905"/>
                </a:lnTo>
                <a:lnTo>
                  <a:pt x="5406" y="15905"/>
                </a:lnTo>
                <a:lnTo>
                  <a:pt x="5406" y="16062"/>
                </a:lnTo>
                <a:lnTo>
                  <a:pt x="8655" y="16062"/>
                </a:lnTo>
                <a:lnTo>
                  <a:pt x="8655" y="16874"/>
                </a:lnTo>
                <a:lnTo>
                  <a:pt x="8812" y="16874"/>
                </a:lnTo>
                <a:lnTo>
                  <a:pt x="8812" y="14562"/>
                </a:lnTo>
                <a:lnTo>
                  <a:pt x="12061" y="14562"/>
                </a:lnTo>
                <a:lnTo>
                  <a:pt x="12061" y="14405"/>
                </a:lnTo>
                <a:lnTo>
                  <a:pt x="8812" y="14405"/>
                </a:lnTo>
                <a:lnTo>
                  <a:pt x="8812" y="11530"/>
                </a:lnTo>
                <a:lnTo>
                  <a:pt x="12061" y="11530"/>
                </a:lnTo>
                <a:lnTo>
                  <a:pt x="12061" y="11374"/>
                </a:lnTo>
                <a:lnTo>
                  <a:pt x="8812" y="11374"/>
                </a:lnTo>
                <a:lnTo>
                  <a:pt x="8812" y="8530"/>
                </a:lnTo>
                <a:lnTo>
                  <a:pt x="12061" y="8530"/>
                </a:lnTo>
                <a:lnTo>
                  <a:pt x="12061" y="8375"/>
                </a:lnTo>
                <a:lnTo>
                  <a:pt x="8812" y="8375"/>
                </a:lnTo>
                <a:lnTo>
                  <a:pt x="8812" y="5500"/>
                </a:lnTo>
                <a:lnTo>
                  <a:pt x="12061" y="5500"/>
                </a:lnTo>
                <a:lnTo>
                  <a:pt x="12061" y="5344"/>
                </a:lnTo>
                <a:lnTo>
                  <a:pt x="8812" y="5344"/>
                </a:lnTo>
                <a:lnTo>
                  <a:pt x="8812" y="2469"/>
                </a:lnTo>
                <a:lnTo>
                  <a:pt x="12061" y="2469"/>
                </a:lnTo>
                <a:lnTo>
                  <a:pt x="12061" y="2344"/>
                </a:lnTo>
                <a:lnTo>
                  <a:pt x="8812" y="2344"/>
                </a:lnTo>
                <a:lnTo>
                  <a:pt x="8812" y="0"/>
                </a:lnTo>
                <a:lnTo>
                  <a:pt x="8655" y="0"/>
                </a:lnTo>
                <a:lnTo>
                  <a:pt x="8655" y="813"/>
                </a:lnTo>
                <a:lnTo>
                  <a:pt x="5406" y="813"/>
                </a:lnTo>
                <a:lnTo>
                  <a:pt x="5406" y="969"/>
                </a:lnTo>
                <a:close/>
                <a:moveTo>
                  <a:pt x="7874" y="2844"/>
                </a:moveTo>
                <a:lnTo>
                  <a:pt x="4531" y="2844"/>
                </a:lnTo>
                <a:lnTo>
                  <a:pt x="4531" y="5000"/>
                </a:lnTo>
                <a:lnTo>
                  <a:pt x="7874" y="5000"/>
                </a:lnTo>
                <a:lnTo>
                  <a:pt x="7874" y="5844"/>
                </a:lnTo>
                <a:lnTo>
                  <a:pt x="4531" y="5844"/>
                </a:lnTo>
                <a:lnTo>
                  <a:pt x="4531" y="8000"/>
                </a:lnTo>
                <a:lnTo>
                  <a:pt x="7874" y="8000"/>
                </a:lnTo>
                <a:lnTo>
                  <a:pt x="7874" y="8874"/>
                </a:lnTo>
                <a:lnTo>
                  <a:pt x="4531" y="8874"/>
                </a:lnTo>
                <a:lnTo>
                  <a:pt x="4531" y="11030"/>
                </a:lnTo>
                <a:lnTo>
                  <a:pt x="7874" y="11030"/>
                </a:lnTo>
                <a:lnTo>
                  <a:pt x="7874" y="11874"/>
                </a:lnTo>
                <a:lnTo>
                  <a:pt x="4531" y="11874"/>
                </a:lnTo>
                <a:lnTo>
                  <a:pt x="4531" y="14062"/>
                </a:lnTo>
                <a:lnTo>
                  <a:pt x="7874" y="14062"/>
                </a:lnTo>
                <a:lnTo>
                  <a:pt x="7874" y="14905"/>
                </a:lnTo>
                <a:lnTo>
                  <a:pt x="4531" y="14905"/>
                </a:lnTo>
                <a:lnTo>
                  <a:pt x="4531" y="16874"/>
                </a:lnTo>
                <a:lnTo>
                  <a:pt x="4688" y="16874"/>
                </a:lnTo>
                <a:lnTo>
                  <a:pt x="4688" y="15062"/>
                </a:lnTo>
                <a:lnTo>
                  <a:pt x="8030" y="15062"/>
                </a:lnTo>
                <a:lnTo>
                  <a:pt x="8030" y="13905"/>
                </a:lnTo>
                <a:lnTo>
                  <a:pt x="4688" y="13905"/>
                </a:lnTo>
                <a:lnTo>
                  <a:pt x="4688" y="12030"/>
                </a:lnTo>
                <a:lnTo>
                  <a:pt x="8030" y="12030"/>
                </a:lnTo>
                <a:lnTo>
                  <a:pt x="8030" y="10874"/>
                </a:lnTo>
                <a:lnTo>
                  <a:pt x="4688" y="10874"/>
                </a:lnTo>
                <a:lnTo>
                  <a:pt x="4688" y="9030"/>
                </a:lnTo>
                <a:lnTo>
                  <a:pt x="8030" y="9030"/>
                </a:lnTo>
                <a:lnTo>
                  <a:pt x="8030" y="7875"/>
                </a:lnTo>
                <a:lnTo>
                  <a:pt x="4688" y="7875"/>
                </a:lnTo>
                <a:lnTo>
                  <a:pt x="4688" y="6000"/>
                </a:lnTo>
                <a:lnTo>
                  <a:pt x="8030" y="6000"/>
                </a:lnTo>
                <a:lnTo>
                  <a:pt x="8030" y="4844"/>
                </a:lnTo>
                <a:lnTo>
                  <a:pt x="4688" y="4844"/>
                </a:lnTo>
                <a:lnTo>
                  <a:pt x="4688" y="2969"/>
                </a:lnTo>
                <a:lnTo>
                  <a:pt x="8030" y="2969"/>
                </a:lnTo>
                <a:lnTo>
                  <a:pt x="8030" y="1813"/>
                </a:lnTo>
                <a:lnTo>
                  <a:pt x="4688" y="1813"/>
                </a:lnTo>
                <a:lnTo>
                  <a:pt x="4688" y="0"/>
                </a:lnTo>
                <a:lnTo>
                  <a:pt x="4531" y="0"/>
                </a:lnTo>
                <a:lnTo>
                  <a:pt x="4531" y="1969"/>
                </a:lnTo>
                <a:lnTo>
                  <a:pt x="7874" y="1969"/>
                </a:lnTo>
                <a:lnTo>
                  <a:pt x="7874" y="2844"/>
                </a:lnTo>
                <a:close/>
                <a:moveTo>
                  <a:pt x="875" y="969"/>
                </a:moveTo>
                <a:lnTo>
                  <a:pt x="4125" y="969"/>
                </a:lnTo>
                <a:lnTo>
                  <a:pt x="4125" y="3844"/>
                </a:lnTo>
                <a:lnTo>
                  <a:pt x="875" y="3844"/>
                </a:lnTo>
                <a:lnTo>
                  <a:pt x="875" y="4000"/>
                </a:lnTo>
                <a:lnTo>
                  <a:pt x="4125" y="4000"/>
                </a:lnTo>
                <a:lnTo>
                  <a:pt x="4125" y="6844"/>
                </a:lnTo>
                <a:lnTo>
                  <a:pt x="875" y="6844"/>
                </a:lnTo>
                <a:lnTo>
                  <a:pt x="875" y="7000"/>
                </a:lnTo>
                <a:lnTo>
                  <a:pt x="4125" y="7000"/>
                </a:lnTo>
                <a:lnTo>
                  <a:pt x="4125" y="9874"/>
                </a:lnTo>
                <a:lnTo>
                  <a:pt x="875" y="9874"/>
                </a:lnTo>
                <a:lnTo>
                  <a:pt x="875" y="10030"/>
                </a:lnTo>
                <a:lnTo>
                  <a:pt x="4125" y="10030"/>
                </a:lnTo>
                <a:lnTo>
                  <a:pt x="4125" y="12905"/>
                </a:lnTo>
                <a:lnTo>
                  <a:pt x="875" y="12905"/>
                </a:lnTo>
                <a:lnTo>
                  <a:pt x="875" y="13030"/>
                </a:lnTo>
                <a:lnTo>
                  <a:pt x="4125" y="13030"/>
                </a:lnTo>
                <a:lnTo>
                  <a:pt x="4125" y="15905"/>
                </a:lnTo>
                <a:lnTo>
                  <a:pt x="875" y="15905"/>
                </a:lnTo>
                <a:lnTo>
                  <a:pt x="875" y="16062"/>
                </a:lnTo>
                <a:lnTo>
                  <a:pt x="4125" y="16062"/>
                </a:lnTo>
                <a:lnTo>
                  <a:pt x="4125" y="16874"/>
                </a:lnTo>
                <a:lnTo>
                  <a:pt x="4281" y="16874"/>
                </a:lnTo>
                <a:lnTo>
                  <a:pt x="4281" y="14562"/>
                </a:lnTo>
                <a:lnTo>
                  <a:pt x="7562" y="14562"/>
                </a:lnTo>
                <a:lnTo>
                  <a:pt x="7562" y="14405"/>
                </a:lnTo>
                <a:lnTo>
                  <a:pt x="4281" y="14405"/>
                </a:lnTo>
                <a:lnTo>
                  <a:pt x="4281" y="11530"/>
                </a:lnTo>
                <a:lnTo>
                  <a:pt x="7562" y="11530"/>
                </a:lnTo>
                <a:lnTo>
                  <a:pt x="7562" y="11374"/>
                </a:lnTo>
                <a:lnTo>
                  <a:pt x="4281" y="11374"/>
                </a:lnTo>
                <a:lnTo>
                  <a:pt x="4281" y="8530"/>
                </a:lnTo>
                <a:lnTo>
                  <a:pt x="7562" y="8530"/>
                </a:lnTo>
                <a:lnTo>
                  <a:pt x="7562" y="8375"/>
                </a:lnTo>
                <a:lnTo>
                  <a:pt x="4281" y="8375"/>
                </a:lnTo>
                <a:lnTo>
                  <a:pt x="4281" y="5500"/>
                </a:lnTo>
                <a:lnTo>
                  <a:pt x="7562" y="5500"/>
                </a:lnTo>
                <a:lnTo>
                  <a:pt x="7562" y="5344"/>
                </a:lnTo>
                <a:lnTo>
                  <a:pt x="4281" y="5344"/>
                </a:lnTo>
                <a:lnTo>
                  <a:pt x="4281" y="2469"/>
                </a:lnTo>
                <a:lnTo>
                  <a:pt x="7562" y="2469"/>
                </a:lnTo>
                <a:lnTo>
                  <a:pt x="7562" y="2344"/>
                </a:lnTo>
                <a:lnTo>
                  <a:pt x="4281" y="2344"/>
                </a:lnTo>
                <a:lnTo>
                  <a:pt x="4281" y="0"/>
                </a:lnTo>
                <a:lnTo>
                  <a:pt x="4125" y="0"/>
                </a:lnTo>
                <a:lnTo>
                  <a:pt x="4125" y="813"/>
                </a:lnTo>
                <a:lnTo>
                  <a:pt x="875" y="813"/>
                </a:lnTo>
                <a:lnTo>
                  <a:pt x="875" y="969"/>
                </a:lnTo>
                <a:close/>
                <a:moveTo>
                  <a:pt x="8280" y="3344"/>
                </a:moveTo>
                <a:lnTo>
                  <a:pt x="4938" y="3344"/>
                </a:lnTo>
                <a:lnTo>
                  <a:pt x="4938" y="4500"/>
                </a:lnTo>
                <a:lnTo>
                  <a:pt x="8280" y="4500"/>
                </a:lnTo>
                <a:lnTo>
                  <a:pt x="8280" y="6344"/>
                </a:lnTo>
                <a:lnTo>
                  <a:pt x="4938" y="6344"/>
                </a:lnTo>
                <a:lnTo>
                  <a:pt x="4938" y="7500"/>
                </a:lnTo>
                <a:lnTo>
                  <a:pt x="8280" y="7500"/>
                </a:lnTo>
                <a:lnTo>
                  <a:pt x="8280" y="8406"/>
                </a:lnTo>
                <a:lnTo>
                  <a:pt x="8280" y="8438"/>
                </a:lnTo>
                <a:lnTo>
                  <a:pt x="8280" y="9374"/>
                </a:lnTo>
                <a:lnTo>
                  <a:pt x="4938" y="9374"/>
                </a:lnTo>
                <a:lnTo>
                  <a:pt x="4938" y="10530"/>
                </a:lnTo>
                <a:lnTo>
                  <a:pt x="8280" y="10530"/>
                </a:lnTo>
                <a:lnTo>
                  <a:pt x="8280" y="12405"/>
                </a:lnTo>
                <a:lnTo>
                  <a:pt x="4938" y="12405"/>
                </a:lnTo>
                <a:lnTo>
                  <a:pt x="4938" y="13530"/>
                </a:lnTo>
                <a:lnTo>
                  <a:pt x="8280" y="13530"/>
                </a:lnTo>
                <a:lnTo>
                  <a:pt x="8280" y="15405"/>
                </a:lnTo>
                <a:lnTo>
                  <a:pt x="4938" y="15405"/>
                </a:lnTo>
                <a:lnTo>
                  <a:pt x="4938" y="16562"/>
                </a:lnTo>
                <a:lnTo>
                  <a:pt x="8280" y="16562"/>
                </a:lnTo>
                <a:lnTo>
                  <a:pt x="8280" y="16874"/>
                </a:lnTo>
                <a:lnTo>
                  <a:pt x="8405" y="16874"/>
                </a:lnTo>
                <a:lnTo>
                  <a:pt x="8405" y="16405"/>
                </a:lnTo>
                <a:lnTo>
                  <a:pt x="5063" y="16405"/>
                </a:lnTo>
                <a:lnTo>
                  <a:pt x="5063" y="15562"/>
                </a:lnTo>
                <a:lnTo>
                  <a:pt x="8405" y="15562"/>
                </a:lnTo>
                <a:lnTo>
                  <a:pt x="8405" y="13405"/>
                </a:lnTo>
                <a:lnTo>
                  <a:pt x="5063" y="13405"/>
                </a:lnTo>
                <a:lnTo>
                  <a:pt x="5063" y="12530"/>
                </a:lnTo>
                <a:lnTo>
                  <a:pt x="8405" y="12530"/>
                </a:lnTo>
                <a:lnTo>
                  <a:pt x="8405" y="10374"/>
                </a:lnTo>
                <a:lnTo>
                  <a:pt x="5063" y="10374"/>
                </a:lnTo>
                <a:lnTo>
                  <a:pt x="5063" y="9530"/>
                </a:lnTo>
                <a:lnTo>
                  <a:pt x="8405" y="9530"/>
                </a:lnTo>
                <a:lnTo>
                  <a:pt x="8405" y="8438"/>
                </a:lnTo>
                <a:lnTo>
                  <a:pt x="8405" y="8406"/>
                </a:lnTo>
                <a:lnTo>
                  <a:pt x="8405" y="7344"/>
                </a:lnTo>
                <a:lnTo>
                  <a:pt x="5063" y="7344"/>
                </a:lnTo>
                <a:lnTo>
                  <a:pt x="5063" y="6500"/>
                </a:lnTo>
                <a:lnTo>
                  <a:pt x="8405" y="6500"/>
                </a:lnTo>
                <a:lnTo>
                  <a:pt x="8405" y="4344"/>
                </a:lnTo>
                <a:lnTo>
                  <a:pt x="5063" y="4344"/>
                </a:lnTo>
                <a:lnTo>
                  <a:pt x="5063" y="3469"/>
                </a:lnTo>
                <a:lnTo>
                  <a:pt x="8405" y="3469"/>
                </a:lnTo>
                <a:lnTo>
                  <a:pt x="8405" y="1313"/>
                </a:lnTo>
                <a:lnTo>
                  <a:pt x="5063" y="1313"/>
                </a:lnTo>
                <a:lnTo>
                  <a:pt x="5063" y="469"/>
                </a:lnTo>
                <a:lnTo>
                  <a:pt x="8405" y="469"/>
                </a:lnTo>
                <a:lnTo>
                  <a:pt x="8405" y="0"/>
                </a:lnTo>
                <a:lnTo>
                  <a:pt x="8280" y="0"/>
                </a:lnTo>
                <a:lnTo>
                  <a:pt x="8280" y="313"/>
                </a:lnTo>
                <a:lnTo>
                  <a:pt x="4938" y="313"/>
                </a:lnTo>
                <a:lnTo>
                  <a:pt x="4938" y="1469"/>
                </a:lnTo>
                <a:lnTo>
                  <a:pt x="8280" y="1469"/>
                </a:lnTo>
                <a:lnTo>
                  <a:pt x="8280" y="3344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52271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solidFill>
                <a:schemeClr val="accent4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b="0" i="0" dirty="0">
              <a:solidFill>
                <a:schemeClr val="lt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4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1643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108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428456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88908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b="0" i="0" kern="0" dirty="0">
              <a:latin typeface="Microsoft YaHei" panose="020B0503020204020204" pitchFamily="34" charset="-122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0212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5710" y="1515193"/>
            <a:ext cx="3736885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b="0" i="0" kern="0" dirty="0">
              <a:latin typeface="Microsoft YaHei" panose="020B0503020204020204" pitchFamily="34" charset="-122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02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b="0" i="0" kern="0" dirty="0">
              <a:latin typeface="Microsoft YaHei" panose="020B0503020204020204" pitchFamily="34" charset="-122"/>
            </a:endParaRPr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1415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7456" y="0"/>
            <a:ext cx="5404545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3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7588" y="2514600"/>
            <a:ext cx="502892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8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latin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2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1996" y="256032"/>
            <a:ext cx="11009376" cy="975360"/>
          </a:xfrm>
        </p:spPr>
        <p:txBody>
          <a:bodyPr anchor="b" anchorCtr="0"/>
          <a:lstStyle>
            <a:lvl1pPr>
              <a:defRPr lang="en-US" sz="3733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91996" y="1597152"/>
            <a:ext cx="11009376" cy="4523232"/>
          </a:xfrm>
          <a:prstGeom prst="rect">
            <a:avLst/>
          </a:prstGeom>
        </p:spPr>
        <p:txBody>
          <a:bodyPr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68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667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455073" indent="-228594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681550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133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228594" lvl="0" indent="-228594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160200" y="6507857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961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Microsoft YaHei Light" panose="020B0502040204020203" pitchFamily="34" charset="-122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60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Microsoft YaHei Light" panose="020B0502040204020203" pitchFamily="34" charset="-122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296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i="0" kern="1200" cap="none" baseline="0" dirty="0">
                <a:solidFill>
                  <a:schemeClr val="accent2"/>
                </a:solidFill>
                <a:latin typeface="Microsoft YaHei Light" panose="020B0502040204020203" pitchFamily="34" charset="-122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11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b="0" i="0" dirty="0">
              <a:latin typeface="Microsoft YaHei" panose="020B0503020204020204" pitchFamily="34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b="0" i="0" dirty="0">
              <a:solidFill>
                <a:schemeClr val="bg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 to download the font</a:t>
            </a:r>
            <a:r>
              <a:rPr lang="en-US" sz="1800" b="0" i="0" baseline="0" dirty="0">
                <a:solidFill>
                  <a:schemeClr val="bg1"/>
                </a:solidFill>
                <a:latin typeface="Microsoft YaHei" panose="020B0503020204020204" pitchFamily="34" charset="-122"/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b="0" i="0" strike="noStrike" baseline="0" dirty="0">
                <a:solidFill>
                  <a:schemeClr val="bg1"/>
                </a:solidFill>
                <a:latin typeface="Microsoft YaHei" panose="020B0503020204020204" pitchFamily="34" charset="-122"/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Need more information on how to install fonts? </a:t>
            </a:r>
            <a:b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</a:b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 </a:t>
            </a:r>
            <a:endParaRPr lang="en-US" sz="3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b="0" i="0" dirty="0">
                <a:solidFill>
                  <a:schemeClr val="bg1"/>
                </a:solidFill>
                <a:latin typeface="Microsoft YaHei" panose="020B0503020204020204" pitchFamily="34" charset="-122"/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5242" y="2908233"/>
            <a:ext cx="5356032" cy="895350"/>
          </a:xfrm>
        </p:spPr>
        <p:txBody>
          <a:bodyPr/>
          <a:lstStyle>
            <a:lvl1pPr>
              <a:defRPr sz="4900" b="0" i="0">
                <a:solidFill>
                  <a:schemeClr val="bg1"/>
                </a:solidFill>
                <a:latin typeface="Microsoft YaHei Light" panose="020B0502040204020203" pitchFamily="34" charset="-122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6500" y="2225997"/>
            <a:ext cx="4700685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b="0" i="0" dirty="0">
                <a:solidFill>
                  <a:schemeClr val="bg1"/>
                </a:solidFill>
                <a:latin typeface="Microsoft YaHei" panose="020B0503020204020204" pitchFamily="34" charset="-122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634" y="2225997"/>
            <a:ext cx="3022640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b="0" i="0" dirty="0">
                <a:latin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b="0" i="0" dirty="0">
                  <a:latin typeface="Microsoft YaHei" panose="020B0503020204020204" pitchFamily="34" charset="-122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b="0" i="0" dirty="0">
                    <a:latin typeface="Microsoft YaHei" panose="020B0503020204020204" pitchFamily="34" charset="-122"/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4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 dirty="0">
              <a:solidFill>
                <a:schemeClr val="accent2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i="0" spc="300" dirty="0">
                <a:solidFill>
                  <a:schemeClr val="bg1"/>
                </a:solidFill>
                <a:latin typeface="Microsoft YaHei" panose="020B0503020204020204" pitchFamily="34" charset="-122"/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b="0" i="0" spc="300" dirty="0">
              <a:solidFill>
                <a:schemeClr val="bg1"/>
              </a:solidFill>
              <a:latin typeface="Microsoft YaHei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r>
              <a:rPr lang="en-US" sz="5400" b="0" i="0" spc="300" dirty="0">
                <a:solidFill>
                  <a:schemeClr val="bg1"/>
                </a:solidFill>
                <a:latin typeface="Microsoft YaHei" panose="020B0503020204020204" pitchFamily="34" charset="-122"/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3977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1793" y="-2581331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3013" y="1229962"/>
            <a:ext cx="3535791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6" y="2867281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Microsoft YaHei Light" panose="020B0502040204020203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6" y="4737428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6" y="5138748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6" y="5494348"/>
            <a:ext cx="3658553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9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1793" y="-2581331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3013" y="1229962"/>
            <a:ext cx="3535791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7" y="1582579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6" y="2871217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6" y="4737428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6" y="5138748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6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39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1793" y="-2581331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3013" y="1229962"/>
            <a:ext cx="3535791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b="0" i="0" dirty="0">
              <a:solidFill>
                <a:schemeClr val="bg1"/>
              </a:solidFill>
              <a:latin typeface="Microsoft YaHei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7" y="1582579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6" y="2871217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Microsoft YaHei Light" panose="020B0502040204020203" pitchFamily="34" charset="-122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6" y="4737428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6" y="5138748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6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7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1596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i="0" dirty="0">
                <a:solidFill>
                  <a:schemeClr val="accent2"/>
                </a:solidFill>
                <a:latin typeface="Microsoft YaHei Light" panose="020B0502040204020203" pitchFamily="34" charset="-122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5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b="0" i="0" smtClean="0">
                <a:solidFill>
                  <a:schemeClr val="tx1"/>
                </a:solidFill>
                <a:latin typeface="Microsoft YaHei Light" panose="020B0502040204020203" pitchFamily="34" charset="-122"/>
              </a:rPr>
              <a:pPr algn="r">
                <a:lnSpc>
                  <a:spcPct val="90000"/>
                </a:lnSpc>
              </a:pPr>
              <a:t>‹#›</a:t>
            </a:fld>
            <a:endParaRPr lang="en-US" sz="1800" b="0" i="0" dirty="0">
              <a:solidFill>
                <a:schemeClr val="tx1"/>
              </a:solidFill>
              <a:latin typeface="Microsoft YaHei Light" panose="020B0502040204020203" pitchFamily="34" charset="-122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9" y="1359910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891" indent="0">
              <a:buFont typeface="Open Sans" panose="020B0606030504020204" pitchFamily="34" charset="0"/>
              <a:buNone/>
              <a:defRPr sz="1800"/>
            </a:lvl3pPr>
            <a:lvl4pPr marL="342891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891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891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891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891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891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6771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slideLayout" Target="../slideLayouts/slideLayout87.xml"/><Relationship Id="rId47" Type="http://schemas.openxmlformats.org/officeDocument/2006/relationships/slideLayout" Target="../slideLayouts/slideLayout92.xml"/><Relationship Id="rId50" Type="http://schemas.openxmlformats.org/officeDocument/2006/relationships/slideLayout" Target="../slideLayouts/slideLayout95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45" Type="http://schemas.openxmlformats.org/officeDocument/2006/relationships/slideLayout" Target="../slideLayouts/slideLayout90.xml"/><Relationship Id="rId53" Type="http://schemas.openxmlformats.org/officeDocument/2006/relationships/image" Target="../media/image4.svg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4" Type="http://schemas.openxmlformats.org/officeDocument/2006/relationships/slideLayout" Target="../slideLayouts/slideLayout89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43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93.xml"/><Relationship Id="rId8" Type="http://schemas.openxmlformats.org/officeDocument/2006/relationships/slideLayout" Target="../slideLayouts/slideLayout53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Relationship Id="rId4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86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49" Type="http://schemas.openxmlformats.org/officeDocument/2006/relationships/slideLayout" Target="../slideLayouts/slideLayout9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9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16.xml"/><Relationship Id="rId34" Type="http://schemas.openxmlformats.org/officeDocument/2006/relationships/slideLayout" Target="../slideLayouts/slideLayout129.xml"/><Relationship Id="rId42" Type="http://schemas.openxmlformats.org/officeDocument/2006/relationships/slideLayout" Target="../slideLayouts/slideLayout137.xml"/><Relationship Id="rId47" Type="http://schemas.openxmlformats.org/officeDocument/2006/relationships/slideLayout" Target="../slideLayouts/slideLayout142.xml"/><Relationship Id="rId50" Type="http://schemas.openxmlformats.org/officeDocument/2006/relationships/image" Target="../media/image3.png"/><Relationship Id="rId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32" Type="http://schemas.openxmlformats.org/officeDocument/2006/relationships/slideLayout" Target="../slideLayouts/slideLayout127.xml"/><Relationship Id="rId37" Type="http://schemas.openxmlformats.org/officeDocument/2006/relationships/slideLayout" Target="../slideLayouts/slideLayout132.xml"/><Relationship Id="rId40" Type="http://schemas.openxmlformats.org/officeDocument/2006/relationships/slideLayout" Target="../slideLayouts/slideLayout135.xml"/><Relationship Id="rId45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36" Type="http://schemas.openxmlformats.org/officeDocument/2006/relationships/slideLayout" Target="../slideLayouts/slideLayout131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26.xml"/><Relationship Id="rId44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5.xml"/><Relationship Id="rId35" Type="http://schemas.openxmlformats.org/officeDocument/2006/relationships/slideLayout" Target="../slideLayouts/slideLayout130.xml"/><Relationship Id="rId43" Type="http://schemas.openxmlformats.org/officeDocument/2006/relationships/slideLayout" Target="../slideLayouts/slideLayout138.xml"/><Relationship Id="rId48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103.xml"/><Relationship Id="rId51" Type="http://schemas.openxmlformats.org/officeDocument/2006/relationships/image" Target="../media/image4.svg"/><Relationship Id="rId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33" Type="http://schemas.openxmlformats.org/officeDocument/2006/relationships/slideLayout" Target="../slideLayouts/slideLayout128.xml"/><Relationship Id="rId38" Type="http://schemas.openxmlformats.org/officeDocument/2006/relationships/slideLayout" Target="../slideLayouts/slideLayout133.xml"/><Relationship Id="rId4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15.xml"/><Relationship Id="rId41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slideLayout" Target="../slideLayouts/slideLayout169.xml"/><Relationship Id="rId39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64.xml"/><Relationship Id="rId34" Type="http://schemas.openxmlformats.org/officeDocument/2006/relationships/slideLayout" Target="../slideLayouts/slideLayout177.xml"/><Relationship Id="rId42" Type="http://schemas.openxmlformats.org/officeDocument/2006/relationships/slideLayout" Target="../slideLayouts/slideLayout185.xml"/><Relationship Id="rId47" Type="http://schemas.openxmlformats.org/officeDocument/2006/relationships/theme" Target="../theme/theme4.xml"/><Relationship Id="rId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9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75.xml"/><Relationship Id="rId37" Type="http://schemas.openxmlformats.org/officeDocument/2006/relationships/slideLayout" Target="../slideLayouts/slideLayout180.xml"/><Relationship Id="rId40" Type="http://schemas.openxmlformats.org/officeDocument/2006/relationships/slideLayout" Target="../slideLayouts/slideLayout183.xml"/><Relationship Id="rId45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28" Type="http://schemas.openxmlformats.org/officeDocument/2006/relationships/slideLayout" Target="../slideLayouts/slideLayout171.xml"/><Relationship Id="rId36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31" Type="http://schemas.openxmlformats.org/officeDocument/2006/relationships/slideLayout" Target="../slideLayouts/slideLayout174.xml"/><Relationship Id="rId44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170.xml"/><Relationship Id="rId30" Type="http://schemas.openxmlformats.org/officeDocument/2006/relationships/slideLayout" Target="../slideLayouts/slideLayout173.xml"/><Relationship Id="rId35" Type="http://schemas.openxmlformats.org/officeDocument/2006/relationships/slideLayout" Target="../slideLayouts/slideLayout178.xml"/><Relationship Id="rId43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slideLayout" Target="../slideLayouts/slideLayout168.xml"/><Relationship Id="rId33" Type="http://schemas.openxmlformats.org/officeDocument/2006/relationships/slideLayout" Target="../slideLayouts/slideLayout176.xml"/><Relationship Id="rId38" Type="http://schemas.openxmlformats.org/officeDocument/2006/relationships/slideLayout" Target="../slideLayouts/slideLayout181.xml"/><Relationship Id="rId46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8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7.xml"/><Relationship Id="rId26" Type="http://schemas.openxmlformats.org/officeDocument/2006/relationships/slideLayout" Target="../slideLayouts/slideLayout215.xml"/><Relationship Id="rId39" Type="http://schemas.openxmlformats.org/officeDocument/2006/relationships/slideLayout" Target="../slideLayouts/slideLayout228.xml"/><Relationship Id="rId21" Type="http://schemas.openxmlformats.org/officeDocument/2006/relationships/slideLayout" Target="../slideLayouts/slideLayout210.xml"/><Relationship Id="rId34" Type="http://schemas.openxmlformats.org/officeDocument/2006/relationships/slideLayout" Target="../slideLayouts/slideLayout223.xml"/><Relationship Id="rId42" Type="http://schemas.openxmlformats.org/officeDocument/2006/relationships/slideLayout" Target="../slideLayouts/slideLayout231.xml"/><Relationship Id="rId47" Type="http://schemas.openxmlformats.org/officeDocument/2006/relationships/slideLayout" Target="../slideLayouts/slideLayout236.xml"/><Relationship Id="rId50" Type="http://schemas.openxmlformats.org/officeDocument/2006/relationships/image" Target="../media/image3.png"/><Relationship Id="rId7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29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00.xml"/><Relationship Id="rId24" Type="http://schemas.openxmlformats.org/officeDocument/2006/relationships/slideLayout" Target="../slideLayouts/slideLayout213.xml"/><Relationship Id="rId32" Type="http://schemas.openxmlformats.org/officeDocument/2006/relationships/slideLayout" Target="../slideLayouts/slideLayout221.xml"/><Relationship Id="rId37" Type="http://schemas.openxmlformats.org/officeDocument/2006/relationships/slideLayout" Target="../slideLayouts/slideLayout226.xml"/><Relationship Id="rId40" Type="http://schemas.openxmlformats.org/officeDocument/2006/relationships/slideLayout" Target="../slideLayouts/slideLayout229.xml"/><Relationship Id="rId45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23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17.xml"/><Relationship Id="rId36" Type="http://schemas.openxmlformats.org/officeDocument/2006/relationships/slideLayout" Target="../slideLayouts/slideLayout225.xml"/><Relationship Id="rId49" Type="http://schemas.openxmlformats.org/officeDocument/2006/relationships/theme" Target="../theme/theme5.xml"/><Relationship Id="rId10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208.xml"/><Relationship Id="rId31" Type="http://schemas.openxmlformats.org/officeDocument/2006/relationships/slideLayout" Target="../slideLayouts/slideLayout220.xml"/><Relationship Id="rId44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Relationship Id="rId22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16.xml"/><Relationship Id="rId30" Type="http://schemas.openxmlformats.org/officeDocument/2006/relationships/slideLayout" Target="../slideLayouts/slideLayout219.xml"/><Relationship Id="rId35" Type="http://schemas.openxmlformats.org/officeDocument/2006/relationships/slideLayout" Target="../slideLayouts/slideLayout224.xml"/><Relationship Id="rId43" Type="http://schemas.openxmlformats.org/officeDocument/2006/relationships/slideLayout" Target="../slideLayouts/slideLayout232.xml"/><Relationship Id="rId48" Type="http://schemas.openxmlformats.org/officeDocument/2006/relationships/slideLayout" Target="../slideLayouts/slideLayout237.xml"/><Relationship Id="rId8" Type="http://schemas.openxmlformats.org/officeDocument/2006/relationships/slideLayout" Target="../slideLayouts/slideLayout197.xml"/><Relationship Id="rId51" Type="http://schemas.openxmlformats.org/officeDocument/2006/relationships/image" Target="../media/image18.svg"/><Relationship Id="rId3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6.xml"/><Relationship Id="rId25" Type="http://schemas.openxmlformats.org/officeDocument/2006/relationships/slideLayout" Target="../slideLayouts/slideLayout214.xml"/><Relationship Id="rId33" Type="http://schemas.openxmlformats.org/officeDocument/2006/relationships/slideLayout" Target="../slideLayouts/slideLayout222.xml"/><Relationship Id="rId38" Type="http://schemas.openxmlformats.org/officeDocument/2006/relationships/slideLayout" Target="../slideLayouts/slideLayout227.xml"/><Relationship Id="rId46" Type="http://schemas.openxmlformats.org/officeDocument/2006/relationships/slideLayout" Target="../slideLayouts/slideLayout235.xml"/><Relationship Id="rId20" Type="http://schemas.openxmlformats.org/officeDocument/2006/relationships/slideLayout" Target="../slideLayouts/slideLayout209.xml"/><Relationship Id="rId41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slideLayout" Target="../slideLayouts/slideLayout250.xml"/><Relationship Id="rId18" Type="http://schemas.openxmlformats.org/officeDocument/2006/relationships/slideLayout" Target="../slideLayouts/slideLayout255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17" Type="http://schemas.openxmlformats.org/officeDocument/2006/relationships/slideLayout" Target="../slideLayouts/slideLayout254.xml"/><Relationship Id="rId25" Type="http://schemas.openxmlformats.org/officeDocument/2006/relationships/slideLayout" Target="../slideLayouts/slideLayout262.xml"/><Relationship Id="rId2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53.xml"/><Relationship Id="rId20" Type="http://schemas.openxmlformats.org/officeDocument/2006/relationships/slideLayout" Target="../slideLayouts/slideLayout257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24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42.xml"/><Relationship Id="rId15" Type="http://schemas.openxmlformats.org/officeDocument/2006/relationships/slideLayout" Target="../slideLayouts/slideLayout252.xml"/><Relationship Id="rId23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47.xml"/><Relationship Id="rId19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Relationship Id="rId14" Type="http://schemas.openxmlformats.org/officeDocument/2006/relationships/slideLayout" Target="../slideLayouts/slideLayout251.xml"/><Relationship Id="rId22" Type="http://schemas.openxmlformats.org/officeDocument/2006/relationships/slideLayout" Target="../slideLayouts/slideLayout25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5.xml"/><Relationship Id="rId18" Type="http://schemas.openxmlformats.org/officeDocument/2006/relationships/slideLayout" Target="../slideLayouts/slideLayout280.xml"/><Relationship Id="rId26" Type="http://schemas.openxmlformats.org/officeDocument/2006/relationships/slideLayout" Target="../slideLayouts/slideLayout288.xml"/><Relationship Id="rId39" Type="http://schemas.openxmlformats.org/officeDocument/2006/relationships/slideLayout" Target="../slideLayouts/slideLayout301.xml"/><Relationship Id="rId21" Type="http://schemas.openxmlformats.org/officeDocument/2006/relationships/slideLayout" Target="../slideLayouts/slideLayout283.xml"/><Relationship Id="rId34" Type="http://schemas.openxmlformats.org/officeDocument/2006/relationships/slideLayout" Target="../slideLayouts/slideLayout296.xml"/><Relationship Id="rId42" Type="http://schemas.openxmlformats.org/officeDocument/2006/relationships/slideLayout" Target="../slideLayouts/slideLayout304.xml"/><Relationship Id="rId47" Type="http://schemas.openxmlformats.org/officeDocument/2006/relationships/slideLayout" Target="../slideLayouts/slideLayout309.xml"/><Relationship Id="rId50" Type="http://schemas.openxmlformats.org/officeDocument/2006/relationships/slideLayout" Target="../slideLayouts/slideLayout312.xml"/><Relationship Id="rId7" Type="http://schemas.openxmlformats.org/officeDocument/2006/relationships/slideLayout" Target="../slideLayouts/slideLayout269.xml"/><Relationship Id="rId2" Type="http://schemas.openxmlformats.org/officeDocument/2006/relationships/slideLayout" Target="../slideLayouts/slideLayout264.xml"/><Relationship Id="rId16" Type="http://schemas.openxmlformats.org/officeDocument/2006/relationships/slideLayout" Target="../slideLayouts/slideLayout278.xml"/><Relationship Id="rId29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86.xml"/><Relationship Id="rId32" Type="http://schemas.openxmlformats.org/officeDocument/2006/relationships/slideLayout" Target="../slideLayouts/slideLayout294.xml"/><Relationship Id="rId37" Type="http://schemas.openxmlformats.org/officeDocument/2006/relationships/slideLayout" Target="../slideLayouts/slideLayout299.xml"/><Relationship Id="rId40" Type="http://schemas.openxmlformats.org/officeDocument/2006/relationships/slideLayout" Target="../slideLayouts/slideLayout302.xml"/><Relationship Id="rId45" Type="http://schemas.openxmlformats.org/officeDocument/2006/relationships/slideLayout" Target="../slideLayouts/slideLayout307.xml"/><Relationship Id="rId53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267.xml"/><Relationship Id="rId10" Type="http://schemas.openxmlformats.org/officeDocument/2006/relationships/slideLayout" Target="../slideLayouts/slideLayout272.xml"/><Relationship Id="rId19" Type="http://schemas.openxmlformats.org/officeDocument/2006/relationships/slideLayout" Target="../slideLayouts/slideLayout281.xml"/><Relationship Id="rId31" Type="http://schemas.openxmlformats.org/officeDocument/2006/relationships/slideLayout" Target="../slideLayouts/slideLayout293.xml"/><Relationship Id="rId44" Type="http://schemas.openxmlformats.org/officeDocument/2006/relationships/slideLayout" Target="../slideLayouts/slideLayout306.xml"/><Relationship Id="rId52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266.xml"/><Relationship Id="rId9" Type="http://schemas.openxmlformats.org/officeDocument/2006/relationships/slideLayout" Target="../slideLayouts/slideLayout271.xml"/><Relationship Id="rId14" Type="http://schemas.openxmlformats.org/officeDocument/2006/relationships/slideLayout" Target="../slideLayouts/slideLayout276.xml"/><Relationship Id="rId22" Type="http://schemas.openxmlformats.org/officeDocument/2006/relationships/slideLayout" Target="../slideLayouts/slideLayout284.xml"/><Relationship Id="rId27" Type="http://schemas.openxmlformats.org/officeDocument/2006/relationships/slideLayout" Target="../slideLayouts/slideLayout289.xml"/><Relationship Id="rId30" Type="http://schemas.openxmlformats.org/officeDocument/2006/relationships/slideLayout" Target="../slideLayouts/slideLayout292.xml"/><Relationship Id="rId35" Type="http://schemas.openxmlformats.org/officeDocument/2006/relationships/slideLayout" Target="../slideLayouts/slideLayout297.xml"/><Relationship Id="rId43" Type="http://schemas.openxmlformats.org/officeDocument/2006/relationships/slideLayout" Target="../slideLayouts/slideLayout305.xml"/><Relationship Id="rId48" Type="http://schemas.openxmlformats.org/officeDocument/2006/relationships/slideLayout" Target="../slideLayouts/slideLayout310.xml"/><Relationship Id="rId8" Type="http://schemas.openxmlformats.org/officeDocument/2006/relationships/slideLayout" Target="../slideLayouts/slideLayout270.xml"/><Relationship Id="rId51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265.xml"/><Relationship Id="rId12" Type="http://schemas.openxmlformats.org/officeDocument/2006/relationships/slideLayout" Target="../slideLayouts/slideLayout274.xml"/><Relationship Id="rId17" Type="http://schemas.openxmlformats.org/officeDocument/2006/relationships/slideLayout" Target="../slideLayouts/slideLayout279.xml"/><Relationship Id="rId25" Type="http://schemas.openxmlformats.org/officeDocument/2006/relationships/slideLayout" Target="../slideLayouts/slideLayout287.xml"/><Relationship Id="rId33" Type="http://schemas.openxmlformats.org/officeDocument/2006/relationships/slideLayout" Target="../slideLayouts/slideLayout295.xml"/><Relationship Id="rId38" Type="http://schemas.openxmlformats.org/officeDocument/2006/relationships/slideLayout" Target="../slideLayouts/slideLayout300.xml"/><Relationship Id="rId46" Type="http://schemas.openxmlformats.org/officeDocument/2006/relationships/slideLayout" Target="../slideLayouts/slideLayout308.xml"/><Relationship Id="rId20" Type="http://schemas.openxmlformats.org/officeDocument/2006/relationships/slideLayout" Target="../slideLayouts/slideLayout282.xml"/><Relationship Id="rId41" Type="http://schemas.openxmlformats.org/officeDocument/2006/relationships/slideLayout" Target="../slideLayouts/slideLayout303.xml"/><Relationship Id="rId54" Type="http://schemas.openxmlformats.org/officeDocument/2006/relationships/theme" Target="../theme/theme7.xml"/><Relationship Id="rId1" Type="http://schemas.openxmlformats.org/officeDocument/2006/relationships/slideLayout" Target="../slideLayouts/slideLayout263.xml"/><Relationship Id="rId6" Type="http://schemas.openxmlformats.org/officeDocument/2006/relationships/slideLayout" Target="../slideLayouts/slideLayout268.xml"/><Relationship Id="rId15" Type="http://schemas.openxmlformats.org/officeDocument/2006/relationships/slideLayout" Target="../slideLayouts/slideLayout277.xml"/><Relationship Id="rId23" Type="http://schemas.openxmlformats.org/officeDocument/2006/relationships/slideLayout" Target="../slideLayouts/slideLayout285.xml"/><Relationship Id="rId28" Type="http://schemas.openxmlformats.org/officeDocument/2006/relationships/slideLayout" Target="../slideLayouts/slideLayout290.xml"/><Relationship Id="rId36" Type="http://schemas.openxmlformats.org/officeDocument/2006/relationships/slideLayout" Target="../slideLayouts/slideLayout298.xml"/><Relationship Id="rId49" Type="http://schemas.openxmlformats.org/officeDocument/2006/relationships/slideLayout" Target="../slideLayouts/slideLayout31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8.xml"/><Relationship Id="rId18" Type="http://schemas.openxmlformats.org/officeDocument/2006/relationships/slideLayout" Target="../slideLayouts/slideLayout333.xml"/><Relationship Id="rId26" Type="http://schemas.openxmlformats.org/officeDocument/2006/relationships/slideLayout" Target="../slideLayouts/slideLayout341.xml"/><Relationship Id="rId39" Type="http://schemas.openxmlformats.org/officeDocument/2006/relationships/slideLayout" Target="../slideLayouts/slideLayout354.xml"/><Relationship Id="rId21" Type="http://schemas.openxmlformats.org/officeDocument/2006/relationships/slideLayout" Target="../slideLayouts/slideLayout336.xml"/><Relationship Id="rId34" Type="http://schemas.openxmlformats.org/officeDocument/2006/relationships/slideLayout" Target="../slideLayouts/slideLayout349.xml"/><Relationship Id="rId42" Type="http://schemas.openxmlformats.org/officeDocument/2006/relationships/slideLayout" Target="../slideLayouts/slideLayout357.xml"/><Relationship Id="rId47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17.xml"/><Relationship Id="rId16" Type="http://schemas.openxmlformats.org/officeDocument/2006/relationships/slideLayout" Target="../slideLayouts/slideLayout331.xml"/><Relationship Id="rId29" Type="http://schemas.openxmlformats.org/officeDocument/2006/relationships/slideLayout" Target="../slideLayouts/slideLayout344.xml"/><Relationship Id="rId1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26.xml"/><Relationship Id="rId24" Type="http://schemas.openxmlformats.org/officeDocument/2006/relationships/slideLayout" Target="../slideLayouts/slideLayout339.xml"/><Relationship Id="rId32" Type="http://schemas.openxmlformats.org/officeDocument/2006/relationships/slideLayout" Target="../slideLayouts/slideLayout347.xml"/><Relationship Id="rId37" Type="http://schemas.openxmlformats.org/officeDocument/2006/relationships/slideLayout" Target="../slideLayouts/slideLayout352.xml"/><Relationship Id="rId40" Type="http://schemas.openxmlformats.org/officeDocument/2006/relationships/slideLayout" Target="../slideLayouts/slideLayout355.xml"/><Relationship Id="rId45" Type="http://schemas.openxmlformats.org/officeDocument/2006/relationships/slideLayout" Target="../slideLayouts/slideLayout360.xml"/><Relationship Id="rId5" Type="http://schemas.openxmlformats.org/officeDocument/2006/relationships/slideLayout" Target="../slideLayouts/slideLayout320.xml"/><Relationship Id="rId15" Type="http://schemas.openxmlformats.org/officeDocument/2006/relationships/slideLayout" Target="../slideLayouts/slideLayout330.xml"/><Relationship Id="rId23" Type="http://schemas.openxmlformats.org/officeDocument/2006/relationships/slideLayout" Target="../slideLayouts/slideLayout338.xml"/><Relationship Id="rId28" Type="http://schemas.openxmlformats.org/officeDocument/2006/relationships/slideLayout" Target="../slideLayouts/slideLayout343.xml"/><Relationship Id="rId36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25.xml"/><Relationship Id="rId19" Type="http://schemas.openxmlformats.org/officeDocument/2006/relationships/slideLayout" Target="../slideLayouts/slideLayout334.xml"/><Relationship Id="rId31" Type="http://schemas.openxmlformats.org/officeDocument/2006/relationships/slideLayout" Target="../slideLayouts/slideLayout346.xml"/><Relationship Id="rId44" Type="http://schemas.openxmlformats.org/officeDocument/2006/relationships/slideLayout" Target="../slideLayouts/slideLayout359.xml"/><Relationship Id="rId4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4.xml"/><Relationship Id="rId14" Type="http://schemas.openxmlformats.org/officeDocument/2006/relationships/slideLayout" Target="../slideLayouts/slideLayout329.xml"/><Relationship Id="rId22" Type="http://schemas.openxmlformats.org/officeDocument/2006/relationships/slideLayout" Target="../slideLayouts/slideLayout337.xml"/><Relationship Id="rId27" Type="http://schemas.openxmlformats.org/officeDocument/2006/relationships/slideLayout" Target="../slideLayouts/slideLayout342.xml"/><Relationship Id="rId30" Type="http://schemas.openxmlformats.org/officeDocument/2006/relationships/slideLayout" Target="../slideLayouts/slideLayout345.xml"/><Relationship Id="rId35" Type="http://schemas.openxmlformats.org/officeDocument/2006/relationships/slideLayout" Target="../slideLayouts/slideLayout350.xml"/><Relationship Id="rId43" Type="http://schemas.openxmlformats.org/officeDocument/2006/relationships/slideLayout" Target="../slideLayouts/slideLayout358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18.xml"/><Relationship Id="rId12" Type="http://schemas.openxmlformats.org/officeDocument/2006/relationships/slideLayout" Target="../slideLayouts/slideLayout327.xml"/><Relationship Id="rId17" Type="http://schemas.openxmlformats.org/officeDocument/2006/relationships/slideLayout" Target="../slideLayouts/slideLayout332.xml"/><Relationship Id="rId25" Type="http://schemas.openxmlformats.org/officeDocument/2006/relationships/slideLayout" Target="../slideLayouts/slideLayout340.xml"/><Relationship Id="rId33" Type="http://schemas.openxmlformats.org/officeDocument/2006/relationships/slideLayout" Target="../slideLayouts/slideLayout348.xml"/><Relationship Id="rId38" Type="http://schemas.openxmlformats.org/officeDocument/2006/relationships/slideLayout" Target="../slideLayouts/slideLayout353.xml"/><Relationship Id="rId46" Type="http://schemas.openxmlformats.org/officeDocument/2006/relationships/slideLayout" Target="../slideLayouts/slideLayout361.xml"/><Relationship Id="rId20" Type="http://schemas.openxmlformats.org/officeDocument/2006/relationships/slideLayout" Target="../slideLayouts/slideLayout335.xml"/><Relationship Id="rId41" Type="http://schemas.openxmlformats.org/officeDocument/2006/relationships/slideLayout" Target="../slideLayouts/slideLayout356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5.xml"/><Relationship Id="rId18" Type="http://schemas.openxmlformats.org/officeDocument/2006/relationships/slideLayout" Target="../slideLayouts/slideLayout380.xml"/><Relationship Id="rId26" Type="http://schemas.openxmlformats.org/officeDocument/2006/relationships/slideLayout" Target="../slideLayouts/slideLayout388.xml"/><Relationship Id="rId39" Type="http://schemas.openxmlformats.org/officeDocument/2006/relationships/slideLayout" Target="../slideLayouts/slideLayout401.xml"/><Relationship Id="rId21" Type="http://schemas.openxmlformats.org/officeDocument/2006/relationships/slideLayout" Target="../slideLayouts/slideLayout383.xml"/><Relationship Id="rId34" Type="http://schemas.openxmlformats.org/officeDocument/2006/relationships/slideLayout" Target="../slideLayouts/slideLayout396.xml"/><Relationship Id="rId42" Type="http://schemas.openxmlformats.org/officeDocument/2006/relationships/slideLayout" Target="../slideLayouts/slideLayout404.xml"/><Relationship Id="rId47" Type="http://schemas.openxmlformats.org/officeDocument/2006/relationships/slideLayout" Target="../slideLayouts/slideLayout409.xml"/><Relationship Id="rId50" Type="http://schemas.openxmlformats.org/officeDocument/2006/relationships/slideLayout" Target="../slideLayouts/slideLayout412.xml"/><Relationship Id="rId55" Type="http://schemas.openxmlformats.org/officeDocument/2006/relationships/slideLayout" Target="../slideLayouts/slideLayout417.xml"/><Relationship Id="rId7" Type="http://schemas.openxmlformats.org/officeDocument/2006/relationships/slideLayout" Target="../slideLayouts/slideLayout369.xml"/><Relationship Id="rId2" Type="http://schemas.openxmlformats.org/officeDocument/2006/relationships/slideLayout" Target="../slideLayouts/slideLayout364.xml"/><Relationship Id="rId16" Type="http://schemas.openxmlformats.org/officeDocument/2006/relationships/slideLayout" Target="../slideLayouts/slideLayout378.xml"/><Relationship Id="rId29" Type="http://schemas.openxmlformats.org/officeDocument/2006/relationships/slideLayout" Target="../slideLayouts/slideLayout391.xml"/><Relationship Id="rId11" Type="http://schemas.openxmlformats.org/officeDocument/2006/relationships/slideLayout" Target="../slideLayouts/slideLayout373.xml"/><Relationship Id="rId24" Type="http://schemas.openxmlformats.org/officeDocument/2006/relationships/slideLayout" Target="../slideLayouts/slideLayout386.xml"/><Relationship Id="rId32" Type="http://schemas.openxmlformats.org/officeDocument/2006/relationships/slideLayout" Target="../slideLayouts/slideLayout394.xml"/><Relationship Id="rId37" Type="http://schemas.openxmlformats.org/officeDocument/2006/relationships/slideLayout" Target="../slideLayouts/slideLayout399.xml"/><Relationship Id="rId40" Type="http://schemas.openxmlformats.org/officeDocument/2006/relationships/slideLayout" Target="../slideLayouts/slideLayout402.xml"/><Relationship Id="rId45" Type="http://schemas.openxmlformats.org/officeDocument/2006/relationships/slideLayout" Target="../slideLayouts/slideLayout407.xml"/><Relationship Id="rId53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367.xml"/><Relationship Id="rId19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6.xml"/><Relationship Id="rId22" Type="http://schemas.openxmlformats.org/officeDocument/2006/relationships/slideLayout" Target="../slideLayouts/slideLayout384.xml"/><Relationship Id="rId27" Type="http://schemas.openxmlformats.org/officeDocument/2006/relationships/slideLayout" Target="../slideLayouts/slideLayout389.xml"/><Relationship Id="rId30" Type="http://schemas.openxmlformats.org/officeDocument/2006/relationships/slideLayout" Target="../slideLayouts/slideLayout392.xml"/><Relationship Id="rId35" Type="http://schemas.openxmlformats.org/officeDocument/2006/relationships/slideLayout" Target="../slideLayouts/slideLayout397.xml"/><Relationship Id="rId43" Type="http://schemas.openxmlformats.org/officeDocument/2006/relationships/slideLayout" Target="../slideLayouts/slideLayout405.xml"/><Relationship Id="rId48" Type="http://schemas.openxmlformats.org/officeDocument/2006/relationships/slideLayout" Target="../slideLayouts/slideLayout410.xml"/><Relationship Id="rId56" Type="http://schemas.openxmlformats.org/officeDocument/2006/relationships/theme" Target="../theme/theme9.xml"/><Relationship Id="rId8" Type="http://schemas.openxmlformats.org/officeDocument/2006/relationships/slideLayout" Target="../slideLayouts/slideLayout370.xml"/><Relationship Id="rId51" Type="http://schemas.openxmlformats.org/officeDocument/2006/relationships/slideLayout" Target="../slideLayouts/slideLayout413.xml"/><Relationship Id="rId3" Type="http://schemas.openxmlformats.org/officeDocument/2006/relationships/slideLayout" Target="../slideLayouts/slideLayout365.xml"/><Relationship Id="rId12" Type="http://schemas.openxmlformats.org/officeDocument/2006/relationships/slideLayout" Target="../slideLayouts/slideLayout374.xml"/><Relationship Id="rId17" Type="http://schemas.openxmlformats.org/officeDocument/2006/relationships/slideLayout" Target="../slideLayouts/slideLayout379.xml"/><Relationship Id="rId25" Type="http://schemas.openxmlformats.org/officeDocument/2006/relationships/slideLayout" Target="../slideLayouts/slideLayout387.xml"/><Relationship Id="rId33" Type="http://schemas.openxmlformats.org/officeDocument/2006/relationships/slideLayout" Target="../slideLayouts/slideLayout395.xml"/><Relationship Id="rId38" Type="http://schemas.openxmlformats.org/officeDocument/2006/relationships/slideLayout" Target="../slideLayouts/slideLayout400.xml"/><Relationship Id="rId46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382.xml"/><Relationship Id="rId41" Type="http://schemas.openxmlformats.org/officeDocument/2006/relationships/slideLayout" Target="../slideLayouts/slideLayout403.xml"/><Relationship Id="rId54" Type="http://schemas.openxmlformats.org/officeDocument/2006/relationships/slideLayout" Target="../slideLayouts/slideLayout416.xml"/><Relationship Id="rId1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8.xml"/><Relationship Id="rId15" Type="http://schemas.openxmlformats.org/officeDocument/2006/relationships/slideLayout" Target="../slideLayouts/slideLayout377.xml"/><Relationship Id="rId23" Type="http://schemas.openxmlformats.org/officeDocument/2006/relationships/slideLayout" Target="../slideLayouts/slideLayout385.xml"/><Relationship Id="rId28" Type="http://schemas.openxmlformats.org/officeDocument/2006/relationships/slideLayout" Target="../slideLayouts/slideLayout390.xml"/><Relationship Id="rId36" Type="http://schemas.openxmlformats.org/officeDocument/2006/relationships/slideLayout" Target="../slideLayouts/slideLayout398.xml"/><Relationship Id="rId49" Type="http://schemas.openxmlformats.org/officeDocument/2006/relationships/slideLayout" Target="../slideLayouts/slideLayout411.xml"/><Relationship Id="rId57" Type="http://schemas.openxmlformats.org/officeDocument/2006/relationships/image" Target="../media/image36.emf"/><Relationship Id="rId10" Type="http://schemas.openxmlformats.org/officeDocument/2006/relationships/slideLayout" Target="../slideLayouts/slideLayout372.xml"/><Relationship Id="rId31" Type="http://schemas.openxmlformats.org/officeDocument/2006/relationships/slideLayout" Target="../slideLayouts/slideLayout393.xml"/><Relationship Id="rId44" Type="http://schemas.openxmlformats.org/officeDocument/2006/relationships/slideLayout" Target="../slideLayouts/slideLayout406.xml"/><Relationship Id="rId52" Type="http://schemas.openxmlformats.org/officeDocument/2006/relationships/slideLayout" Target="../slideLayouts/slideLayout4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251886"/>
            <a:ext cx="11009376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710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</p:sldLayoutIdLst>
  <p:hf hdr="0" dt="0"/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微软雅黑 Light" panose="020B0502040204020203" pitchFamily="34" charset="-122"/>
          <a:ea typeface="微软雅黑 Light" panose="020B0502040204020203" pitchFamily="34" charset="-122"/>
          <a:cs typeface="微软雅黑 Light" panose="020B0502040204020203" pitchFamily="34" charset="-122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24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24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620">
          <p15:clr>
            <a:srgbClr val="F26B43"/>
          </p15:clr>
        </p15:guide>
        <p15:guide id="9" orient="horz" pos="50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</a:defRPr>
            </a:lvl1pPr>
          </a:lstStyle>
          <a:p>
            <a:fld id="{3BD295A3-96FB-4E80-91AF-4225D266C57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11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4001" r:id="rId16"/>
    <p:sldLayoutId id="2147484002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7" r:id="rId44"/>
    <p:sldLayoutId id="2147483778" r:id="rId45"/>
    <p:sldLayoutId id="2147483779" r:id="rId46"/>
    <p:sldLayoutId id="2147483780" r:id="rId47"/>
    <p:sldLayoutId id="2147483781" r:id="rId48"/>
    <p:sldLayoutId id="2147483782" r:id="rId49"/>
    <p:sldLayoutId id="2147483783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accent2"/>
          </a:solidFill>
          <a:latin typeface="Microsoft YaHei Light" panose="020B0502040204020203" pitchFamily="34" charset="-12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2"/>
            <a:ext cx="12192000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1" y="412751"/>
            <a:ext cx="11003871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2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7" y="7352032"/>
            <a:ext cx="2742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</a:defRPr>
            </a:lvl1pPr>
          </a:lstStyle>
          <a:p>
            <a:fld id="{3BD295A3-96FB-4E80-91AF-4225D266C57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171" y="6445105"/>
            <a:ext cx="1184707" cy="186691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4133" y="6506317"/>
            <a:ext cx="1729339" cy="18669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86522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  <p:sldLayoutId id="2147483821" r:id="rId37"/>
    <p:sldLayoutId id="2147483822" r:id="rId38"/>
    <p:sldLayoutId id="2147483823" r:id="rId39"/>
    <p:sldLayoutId id="2147483824" r:id="rId40"/>
    <p:sldLayoutId id="2147483825" r:id="rId41"/>
    <p:sldLayoutId id="2147483826" r:id="rId42"/>
    <p:sldLayoutId id="2147483827" r:id="rId43"/>
    <p:sldLayoutId id="2147483828" r:id="rId44"/>
    <p:sldLayoutId id="2147483829" r:id="rId45"/>
    <p:sldLayoutId id="2147483830" r:id="rId46"/>
    <p:sldLayoutId id="2147483831" r:id="rId47"/>
    <p:sldLayoutId id="2147483832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accent2"/>
          </a:solidFill>
          <a:latin typeface="Microsoft YaHei Light" panose="020B0502040204020203" pitchFamily="34" charset="-122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1pPr>
      <a:lvl2pPr marL="457189" indent="-184146" algn="l" defTabSz="914377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2pPr>
      <a:lvl3pPr marL="744520" indent="-169858" algn="l" defTabSz="914377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3pPr>
      <a:lvl4pPr marL="969938" indent="-166684" algn="l" defTabSz="914377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4pPr>
      <a:lvl5pPr marL="1142971" indent="-138110" algn="l" defTabSz="914377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5pPr>
      <a:lvl6pPr marL="228594" indent="-228594" algn="l" defTabSz="914377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50" indent="-228594" algn="l" defTabSz="914377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44" indent="-166684" algn="l" defTabSz="914377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56" indent="-284156" algn="l" defTabSz="914377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251886"/>
            <a:ext cx="11009376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81327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6" r:id="rId23"/>
    <p:sldLayoutId id="2147483857" r:id="rId24"/>
    <p:sldLayoutId id="2147483858" r:id="rId25"/>
    <p:sldLayoutId id="2147483859" r:id="rId26"/>
    <p:sldLayoutId id="2147483860" r:id="rId27"/>
    <p:sldLayoutId id="2147483861" r:id="rId28"/>
    <p:sldLayoutId id="2147483862" r:id="rId29"/>
    <p:sldLayoutId id="2147483863" r:id="rId30"/>
    <p:sldLayoutId id="2147483864" r:id="rId31"/>
    <p:sldLayoutId id="2147483865" r:id="rId32"/>
    <p:sldLayoutId id="2147483866" r:id="rId33"/>
    <p:sldLayoutId id="2147483867" r:id="rId34"/>
    <p:sldLayoutId id="2147483868" r:id="rId35"/>
    <p:sldLayoutId id="2147483869" r:id="rId36"/>
    <p:sldLayoutId id="2147483870" r:id="rId37"/>
    <p:sldLayoutId id="2147483871" r:id="rId38"/>
    <p:sldLayoutId id="2147483872" r:id="rId39"/>
    <p:sldLayoutId id="2147483873" r:id="rId40"/>
    <p:sldLayoutId id="2147483874" r:id="rId41"/>
    <p:sldLayoutId id="2147483875" r:id="rId42"/>
    <p:sldLayoutId id="2147483876" r:id="rId43"/>
    <p:sldLayoutId id="2147483877" r:id="rId44"/>
    <p:sldLayoutId id="2147483878" r:id="rId45"/>
    <p:sldLayoutId id="2147483879" r:id="rId46"/>
  </p:sldLayoutIdLst>
  <p:hf hdr="0" dt="0"/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CiscoSansTT Light" panose="020B0503020201020303" pitchFamily="34" charset="0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24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24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620">
          <p15:clr>
            <a:srgbClr val="F26B43"/>
          </p15:clr>
        </p15:guide>
        <p15:guide id="9" orient="horz" pos="50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</a:defRPr>
            </a:lvl1pPr>
          </a:lstStyle>
          <a:p>
            <a:fld id="{3BD295A3-96FB-4E80-91AF-4225D266C57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="0" i="0" baseline="0" dirty="0">
                <a:latin typeface="Microsoft YaHei" panose="020B0503020204020204" pitchFamily="34" charset="-122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Confidential</a:t>
            </a:r>
            <a:r>
              <a:rPr lang="en-US" sz="800" b="0" i="0" dirty="0">
                <a:solidFill>
                  <a:schemeClr val="bg1"/>
                </a:solidFill>
                <a:latin typeface="Microsoft YaHei Light" panose="020B0502040204020203" pitchFamily="34" charset="-122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b="0" i="0" kern="1200" dirty="0">
                <a:solidFill>
                  <a:schemeClr val="tx1"/>
                </a:solidFill>
                <a:latin typeface="Microsoft YaHei Light" panose="020B0502040204020203" pitchFamily="34" charset="-122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7770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  <p:sldLayoutId id="2147483902" r:id="rId22"/>
    <p:sldLayoutId id="2147483903" r:id="rId23"/>
    <p:sldLayoutId id="2147483904" r:id="rId24"/>
    <p:sldLayoutId id="2147483905" r:id="rId25"/>
    <p:sldLayoutId id="2147483906" r:id="rId26"/>
    <p:sldLayoutId id="2147483907" r:id="rId27"/>
    <p:sldLayoutId id="2147483908" r:id="rId28"/>
    <p:sldLayoutId id="2147483909" r:id="rId29"/>
    <p:sldLayoutId id="2147483910" r:id="rId30"/>
    <p:sldLayoutId id="2147483911" r:id="rId31"/>
    <p:sldLayoutId id="2147483912" r:id="rId32"/>
    <p:sldLayoutId id="2147483913" r:id="rId33"/>
    <p:sldLayoutId id="2147483914" r:id="rId34"/>
    <p:sldLayoutId id="2147483915" r:id="rId35"/>
    <p:sldLayoutId id="2147483916" r:id="rId36"/>
    <p:sldLayoutId id="2147483917" r:id="rId37"/>
    <p:sldLayoutId id="2147483918" r:id="rId38"/>
    <p:sldLayoutId id="2147483919" r:id="rId39"/>
    <p:sldLayoutId id="2147483920" r:id="rId40"/>
    <p:sldLayoutId id="2147483921" r:id="rId41"/>
    <p:sldLayoutId id="2147483922" r:id="rId42"/>
    <p:sldLayoutId id="2147483923" r:id="rId43"/>
    <p:sldLayoutId id="2147483924" r:id="rId44"/>
    <p:sldLayoutId id="2147483925" r:id="rId45"/>
    <p:sldLayoutId id="2147483926" r:id="rId46"/>
    <p:sldLayoutId id="2147483927" r:id="rId47"/>
    <p:sldLayoutId id="2147483928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accent2"/>
          </a:solidFill>
          <a:latin typeface="Microsoft YaHei Light" panose="020B0502040204020203" pitchFamily="34" charset="-12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b="0" i="0" kern="1200">
          <a:solidFill>
            <a:schemeClr val="tx2"/>
          </a:solidFill>
          <a:latin typeface="Microsoft YaHei" panose="020B0503020204020204" pitchFamily="34" charset="-122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gradFill>
          <a:gsLst>
            <a:gs pos="57000">
              <a:srgbClr val="000B16"/>
            </a:gs>
            <a:gs pos="0">
              <a:srgbClr val="00356A"/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510" y="603251"/>
            <a:ext cx="11003869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4501"/>
            <a:ext cx="10972800" cy="4466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4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5" y="7352031"/>
            <a:ext cx="2742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4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  <p:sldLayoutId id="2147484018" r:id="rId15"/>
    <p:sldLayoutId id="2147484019" r:id="rId16"/>
    <p:sldLayoutId id="2147484020" r:id="rId17"/>
    <p:sldLayoutId id="2147484021" r:id="rId18"/>
    <p:sldLayoutId id="2147484022" r:id="rId19"/>
    <p:sldLayoutId id="2147484023" r:id="rId20"/>
    <p:sldLayoutId id="2147484024" r:id="rId21"/>
    <p:sldLayoutId id="2147484025" r:id="rId22"/>
    <p:sldLayoutId id="2147484026" r:id="rId23"/>
    <p:sldLayoutId id="2147484027" r:id="rId24"/>
    <p:sldLayoutId id="2147484028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457189" indent="-184146" algn="l" defTabSz="914377" rtl="0" eaLnBrk="1" latinLnBrk="0" hangingPunct="1">
        <a:lnSpc>
          <a:spcPct val="100000"/>
        </a:lnSpc>
        <a:spcBef>
          <a:spcPts val="300"/>
        </a:spcBef>
        <a:buClr>
          <a:schemeClr val="accent2"/>
        </a:buClr>
        <a:buSzPct val="90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744520" indent="-169858" algn="l" defTabSz="914377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4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969938" indent="-166684" algn="l" defTabSz="914377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142971" indent="-138110" algn="l" defTabSz="914377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28594" indent="-228594" algn="l" defTabSz="914377" rtl="0" eaLnBrk="1" latinLnBrk="0" hangingPunct="1">
        <a:lnSpc>
          <a:spcPct val="100000"/>
        </a:lnSpc>
        <a:spcBef>
          <a:spcPts val="1800"/>
        </a:spcBef>
        <a:buClr>
          <a:schemeClr val="accent2"/>
        </a:buClr>
        <a:buSzPct val="90000"/>
        <a:buFont typeface="+mj-lt"/>
        <a:buAutoNum type="arabicPeriod"/>
        <a:defRPr sz="2000" kern="1200">
          <a:solidFill>
            <a:schemeClr val="bg1"/>
          </a:solidFill>
          <a:latin typeface="+mn-lt"/>
          <a:ea typeface="+mn-ea"/>
          <a:cs typeface="+mn-cs"/>
        </a:defRPr>
      </a:lvl6pPr>
      <a:lvl7pPr marL="512750" indent="-228594" algn="l" defTabSz="914377" rtl="0" eaLnBrk="1" latinLnBrk="0" hangingPunct="1">
        <a:lnSpc>
          <a:spcPct val="100000"/>
        </a:lnSpc>
        <a:spcBef>
          <a:spcPts val="300"/>
        </a:spcBef>
        <a:buClr>
          <a:schemeClr val="accent4"/>
        </a:buClr>
        <a:buSzPct val="90000"/>
        <a:buFont typeface="+mj-lt"/>
        <a:buAutoNum type="alphaLcPeriod"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741344" indent="-166684" algn="l" defTabSz="914377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84156" indent="-284156" algn="l" defTabSz="914377" rtl="0" eaLnBrk="1" latinLnBrk="0" hangingPunct="1">
        <a:lnSpc>
          <a:spcPct val="100000"/>
        </a:lnSpc>
        <a:spcBef>
          <a:spcPts val="1800"/>
        </a:spcBef>
        <a:buClr>
          <a:schemeClr val="accent2"/>
        </a:buClr>
        <a:buSzPct val="90000"/>
        <a:buFont typeface="+mj-lt"/>
        <a:buAutoNum type="alphaUcPeriod"/>
        <a:defRPr sz="2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3191">
          <p15:clr>
            <a:srgbClr val="F26B43"/>
          </p15:clr>
        </p15:guide>
        <p15:guide id="3" orient="horz" pos="1728">
          <p15:clr>
            <a:srgbClr val="F26B43"/>
          </p15:clr>
        </p15:guide>
        <p15:guide id="4" orient="horz" pos="15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1296">
          <p15:clr>
            <a:srgbClr val="F26B43"/>
          </p15:clr>
        </p15:guide>
        <p15:guide id="7" orient="horz" pos="2376">
          <p15:clr>
            <a:srgbClr val="F26B43"/>
          </p15:clr>
        </p15:guide>
        <p15:guide id="8" orient="horz" pos="1944">
          <p15:clr>
            <a:srgbClr val="F26B43"/>
          </p15:clr>
        </p15:guide>
        <p15:guide id="9" orient="horz" pos="2160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808">
          <p15:clr>
            <a:srgbClr val="F26B43"/>
          </p15:clr>
        </p15:guide>
        <p15:guide id="12" orient="horz" pos="3024">
          <p15:clr>
            <a:srgbClr val="F26B43"/>
          </p15:clr>
        </p15:guide>
        <p15:guide id="13" orient="horz" pos="3240">
          <p15:clr>
            <a:srgbClr val="F26B43"/>
          </p15:clr>
        </p15:guide>
        <p15:guide id="14" orient="horz" pos="3456">
          <p15:clr>
            <a:srgbClr val="F26B43"/>
          </p15:clr>
        </p15:guide>
        <p15:guide id="15" orient="horz" pos="3672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8" pos="2591">
          <p15:clr>
            <a:srgbClr val="F26B43"/>
          </p15:clr>
        </p15:guide>
        <p15:guide id="19" pos="2375">
          <p15:clr>
            <a:srgbClr val="F26B43"/>
          </p15:clr>
        </p15:guide>
        <p15:guide id="20" pos="2135">
          <p15:clr>
            <a:srgbClr val="F26B43"/>
          </p15:clr>
        </p15:guide>
        <p15:guide id="21" pos="2015">
          <p15:clr>
            <a:srgbClr val="F26B43"/>
          </p15:clr>
        </p15:guide>
        <p15:guide id="22" pos="1775">
          <p15:clr>
            <a:srgbClr val="F26B43"/>
          </p15:clr>
        </p15:guide>
        <p15:guide id="23" pos="1559">
          <p15:clr>
            <a:srgbClr val="F26B43"/>
          </p15:clr>
        </p15:guide>
        <p15:guide id="24" pos="1439">
          <p15:clr>
            <a:srgbClr val="F26B43"/>
          </p15:clr>
        </p15:guide>
        <p15:guide id="25" pos="1199">
          <p15:clr>
            <a:srgbClr val="F26B43"/>
          </p15:clr>
        </p15:guide>
        <p15:guide id="26" pos="983">
          <p15:clr>
            <a:srgbClr val="F26B43"/>
          </p15:clr>
        </p15:guide>
        <p15:guide id="27" pos="839">
          <p15:clr>
            <a:srgbClr val="F26B43"/>
          </p15:clr>
        </p15:guide>
        <p15:guide id="28" pos="623">
          <p15:clr>
            <a:srgbClr val="F26B43"/>
          </p15:clr>
        </p15:guide>
        <p15:guide id="29" pos="383">
          <p15:clr>
            <a:srgbClr val="F26B43"/>
          </p15:clr>
        </p15:guide>
        <p15:guide id="30" pos="3311">
          <p15:clr>
            <a:srgbClr val="F26B43"/>
          </p15:clr>
        </p15:guide>
        <p15:guide id="31" pos="3551">
          <p15:clr>
            <a:srgbClr val="F26B43"/>
          </p15:clr>
        </p15:guide>
        <p15:guide id="32" pos="5543">
          <p15:clr>
            <a:srgbClr val="F26B43"/>
          </p15:clr>
        </p15:guide>
        <p15:guide id="33" pos="5663">
          <p15:clr>
            <a:srgbClr val="F26B43"/>
          </p15:clr>
        </p15:guide>
        <p15:guide id="34" pos="5879">
          <p15:clr>
            <a:srgbClr val="F26B43"/>
          </p15:clr>
        </p15:guide>
        <p15:guide id="35" pos="6119">
          <p15:clr>
            <a:srgbClr val="F26B43"/>
          </p15:clr>
        </p15:guide>
        <p15:guide id="36" pos="6263">
          <p15:clr>
            <a:srgbClr val="F26B43"/>
          </p15:clr>
        </p15:guide>
        <p15:guide id="37" pos="6479">
          <p15:clr>
            <a:srgbClr val="F26B43"/>
          </p15:clr>
        </p15:guide>
        <p15:guide id="38" pos="6695">
          <p15:clr>
            <a:srgbClr val="F26B43"/>
          </p15:clr>
        </p15:guide>
        <p15:guide id="39" pos="6839">
          <p15:clr>
            <a:srgbClr val="F26B43"/>
          </p15:clr>
        </p15:guide>
        <p15:guide id="40" pos="7055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  <p15:guide id="45" pos="2735">
          <p15:clr>
            <a:srgbClr val="F26B43"/>
          </p15:clr>
        </p15:guide>
        <p15:guide id="46" pos="2951">
          <p15:clr>
            <a:srgbClr val="F26B43"/>
          </p15:clr>
        </p15:guide>
        <p15:guide id="47" pos="5303">
          <p15:clr>
            <a:srgbClr val="F26B43"/>
          </p15:clr>
        </p15:guide>
        <p15:guide id="48" pos="5063">
          <p15:clr>
            <a:srgbClr val="F26B43"/>
          </p15:clr>
        </p15:guide>
        <p15:guide id="49" pos="4943">
          <p15:clr>
            <a:srgbClr val="F26B43"/>
          </p15:clr>
        </p15:guide>
        <p15:guide id="50" pos="4727">
          <p15:clr>
            <a:srgbClr val="F26B43"/>
          </p15:clr>
        </p15:guide>
        <p15:guide id="51" pos="4487">
          <p15:clr>
            <a:srgbClr val="F26B43"/>
          </p15:clr>
        </p15:guide>
        <p15:guide id="52" pos="3767">
          <p15:clr>
            <a:srgbClr val="F26B43"/>
          </p15:clr>
        </p15:guide>
        <p15:guide id="53" pos="3911">
          <p15:clr>
            <a:srgbClr val="F26B43"/>
          </p15:clr>
        </p15:guide>
        <p15:guide id="54" pos="4367">
          <p15:clr>
            <a:srgbClr val="F26B43"/>
          </p15:clr>
        </p15:guide>
        <p15:guide id="55" pos="412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87148"/>
            <a:ext cx="1069848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39245"/>
            <a:ext cx="3632405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of Presentation |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2883B-E752-B249-8BE3-C916632D1DD6}"/>
              </a:ext>
            </a:extLst>
          </p:cNvPr>
          <p:cNvSpPr/>
          <p:nvPr userDrawn="1"/>
        </p:nvSpPr>
        <p:spPr>
          <a:xfrm>
            <a:off x="0" y="-1"/>
            <a:ext cx="12192000" cy="72000"/>
          </a:xfrm>
          <a:prstGeom prst="rect">
            <a:avLst/>
          </a:prstGeom>
          <a:gradFill>
            <a:gsLst>
              <a:gs pos="50000">
                <a:schemeClr val="accent5"/>
              </a:gs>
              <a:gs pos="0">
                <a:schemeClr val="accent1"/>
              </a:gs>
              <a:gs pos="100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156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  <p:sldLayoutId id="2147484047" r:id="rId18"/>
    <p:sldLayoutId id="2147484048" r:id="rId19"/>
    <p:sldLayoutId id="2147484049" r:id="rId20"/>
    <p:sldLayoutId id="2147484050" r:id="rId21"/>
    <p:sldLayoutId id="2147484051" r:id="rId22"/>
    <p:sldLayoutId id="2147484052" r:id="rId23"/>
    <p:sldLayoutId id="2147484053" r:id="rId24"/>
    <p:sldLayoutId id="2147484054" r:id="rId25"/>
    <p:sldLayoutId id="2147484055" r:id="rId26"/>
    <p:sldLayoutId id="2147484056" r:id="rId27"/>
    <p:sldLayoutId id="2147484057" r:id="rId28"/>
    <p:sldLayoutId id="2147484058" r:id="rId29"/>
    <p:sldLayoutId id="2147484059" r:id="rId30"/>
    <p:sldLayoutId id="2147484060" r:id="rId31"/>
    <p:sldLayoutId id="2147484061" r:id="rId32"/>
    <p:sldLayoutId id="2147484062" r:id="rId33"/>
    <p:sldLayoutId id="2147484063" r:id="rId34"/>
    <p:sldLayoutId id="2147484064" r:id="rId35"/>
    <p:sldLayoutId id="2147484065" r:id="rId36"/>
    <p:sldLayoutId id="2147484066" r:id="rId37"/>
    <p:sldLayoutId id="2147484067" r:id="rId38"/>
    <p:sldLayoutId id="2147484068" r:id="rId39"/>
    <p:sldLayoutId id="2147484069" r:id="rId40"/>
    <p:sldLayoutId id="2147484070" r:id="rId41"/>
    <p:sldLayoutId id="2147484071" r:id="rId42"/>
    <p:sldLayoutId id="2147484072" r:id="rId43"/>
    <p:sldLayoutId id="2147484073" r:id="rId44"/>
    <p:sldLayoutId id="2147484074" r:id="rId45"/>
    <p:sldLayoutId id="2147484075" r:id="rId46"/>
    <p:sldLayoutId id="2147484076" r:id="rId47"/>
    <p:sldLayoutId id="2147484077" r:id="rId48"/>
    <p:sldLayoutId id="2147484078" r:id="rId49"/>
    <p:sldLayoutId id="2147484079" r:id="rId50"/>
    <p:sldLayoutId id="2147484080" r:id="rId51"/>
    <p:sldLayoutId id="2147484081" r:id="rId52"/>
    <p:sldLayoutId id="2147484082" r:id="rId5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buClrTx/>
        <a:buFont typeface="Avenir Book" panose="02000503020000020003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buClrTx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buClrTx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buClrTx/>
        <a:buFont typeface="Wingdings" panose="05000000000000000000" pitchFamily="2" charset="2"/>
        <a:buChar char="Ø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384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orient="horz" pos="864">
          <p15:clr>
            <a:srgbClr val="F26B43"/>
          </p15:clr>
        </p15:guide>
        <p15:guide id="6" orient="horz" pos="10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251886"/>
            <a:ext cx="11009376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0481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  <p:sldLayoutId id="2147484099" r:id="rId16"/>
    <p:sldLayoutId id="2147484100" r:id="rId17"/>
    <p:sldLayoutId id="2147484101" r:id="rId18"/>
    <p:sldLayoutId id="2147484102" r:id="rId19"/>
    <p:sldLayoutId id="2147484103" r:id="rId20"/>
    <p:sldLayoutId id="2147484104" r:id="rId21"/>
    <p:sldLayoutId id="2147484105" r:id="rId22"/>
    <p:sldLayoutId id="2147484106" r:id="rId23"/>
    <p:sldLayoutId id="2147484107" r:id="rId24"/>
    <p:sldLayoutId id="2147484108" r:id="rId25"/>
    <p:sldLayoutId id="2147484109" r:id="rId26"/>
    <p:sldLayoutId id="2147484110" r:id="rId27"/>
    <p:sldLayoutId id="2147484111" r:id="rId28"/>
    <p:sldLayoutId id="2147484112" r:id="rId29"/>
    <p:sldLayoutId id="2147484113" r:id="rId30"/>
    <p:sldLayoutId id="2147484114" r:id="rId31"/>
    <p:sldLayoutId id="2147484115" r:id="rId32"/>
    <p:sldLayoutId id="2147484116" r:id="rId33"/>
    <p:sldLayoutId id="2147484117" r:id="rId34"/>
    <p:sldLayoutId id="2147484118" r:id="rId35"/>
    <p:sldLayoutId id="2147484119" r:id="rId36"/>
    <p:sldLayoutId id="2147484120" r:id="rId37"/>
    <p:sldLayoutId id="2147484121" r:id="rId38"/>
    <p:sldLayoutId id="2147484122" r:id="rId39"/>
    <p:sldLayoutId id="2147484123" r:id="rId40"/>
    <p:sldLayoutId id="2147484124" r:id="rId41"/>
    <p:sldLayoutId id="2147484125" r:id="rId42"/>
    <p:sldLayoutId id="2147484126" r:id="rId43"/>
    <p:sldLayoutId id="2147484127" r:id="rId44"/>
    <p:sldLayoutId id="2147484128" r:id="rId45"/>
    <p:sldLayoutId id="2147484129" r:id="rId46"/>
    <p:sldLayoutId id="2147484130" r:id="rId47"/>
  </p:sldLayoutIdLst>
  <p:hf hdr="0" dt="0"/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CiscoSansTT Light" panose="020B0503020201020303" pitchFamily="34" charset="0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24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24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620">
          <p15:clr>
            <a:srgbClr val="F26B43"/>
          </p15:clr>
        </p15:guide>
        <p15:guide id="9" orient="horz" pos="507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2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28" tIns="34264" rIns="68528" bIns="342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496870" y="6412478"/>
            <a:ext cx="290759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61" tIns="41055" rIns="82061" bIns="41055" anchor="b">
            <a:spAutoFit/>
          </a:bodyPr>
          <a:lstStyle/>
          <a:p>
            <a:pPr algn="r" defTabSz="81374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81374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965440" y="6412444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61" tIns="41055" rIns="82061" bIns="41055" anchor="b">
            <a:spAutoFit/>
          </a:bodyPr>
          <a:lstStyle/>
          <a:p>
            <a:pPr defTabSz="8137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15" name="Picture 8" descr="logo_black.ai"/>
          <p:cNvPicPr>
            <a:picLocks noChangeAspect="1"/>
          </p:cNvPicPr>
          <p:nvPr/>
        </p:nvPicPr>
        <p:blipFill>
          <a:blip r:embed="rId57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9" y="6174391"/>
            <a:ext cx="719667" cy="44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72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  <p:sldLayoutId id="2147484144" r:id="rId13"/>
    <p:sldLayoutId id="2147484145" r:id="rId14"/>
    <p:sldLayoutId id="2147484146" r:id="rId15"/>
    <p:sldLayoutId id="2147484147" r:id="rId16"/>
    <p:sldLayoutId id="2147484148" r:id="rId17"/>
    <p:sldLayoutId id="2147484149" r:id="rId18"/>
    <p:sldLayoutId id="2147484150" r:id="rId19"/>
    <p:sldLayoutId id="2147484151" r:id="rId20"/>
    <p:sldLayoutId id="2147484152" r:id="rId21"/>
    <p:sldLayoutId id="2147484153" r:id="rId22"/>
    <p:sldLayoutId id="2147484154" r:id="rId23"/>
    <p:sldLayoutId id="2147484155" r:id="rId24"/>
    <p:sldLayoutId id="2147484156" r:id="rId25"/>
    <p:sldLayoutId id="2147484157" r:id="rId26"/>
    <p:sldLayoutId id="2147484158" r:id="rId27"/>
    <p:sldLayoutId id="2147484159" r:id="rId28"/>
    <p:sldLayoutId id="2147484160" r:id="rId29"/>
    <p:sldLayoutId id="2147484161" r:id="rId30"/>
    <p:sldLayoutId id="2147484162" r:id="rId31"/>
    <p:sldLayoutId id="2147484163" r:id="rId32"/>
    <p:sldLayoutId id="2147484164" r:id="rId33"/>
    <p:sldLayoutId id="2147484165" r:id="rId34"/>
    <p:sldLayoutId id="2147484166" r:id="rId35"/>
    <p:sldLayoutId id="2147484167" r:id="rId36"/>
    <p:sldLayoutId id="2147484168" r:id="rId37"/>
    <p:sldLayoutId id="2147484169" r:id="rId38"/>
    <p:sldLayoutId id="2147484170" r:id="rId39"/>
    <p:sldLayoutId id="2147484171" r:id="rId40"/>
    <p:sldLayoutId id="2147484172" r:id="rId41"/>
    <p:sldLayoutId id="2147484173" r:id="rId42"/>
    <p:sldLayoutId id="2147484174" r:id="rId43"/>
    <p:sldLayoutId id="2147484175" r:id="rId44"/>
    <p:sldLayoutId id="2147484176" r:id="rId45"/>
    <p:sldLayoutId id="2147484177" r:id="rId46"/>
    <p:sldLayoutId id="2147484178" r:id="rId47"/>
    <p:sldLayoutId id="2147484179" r:id="rId48"/>
    <p:sldLayoutId id="2147484180" r:id="rId49"/>
    <p:sldLayoutId id="2147484181" r:id="rId50"/>
    <p:sldLayoutId id="2147484182" r:id="rId51"/>
    <p:sldLayoutId id="2147484183" r:id="rId52"/>
    <p:sldLayoutId id="2147484184" r:id="rId53"/>
    <p:sldLayoutId id="2147484185" r:id="rId54"/>
    <p:sldLayoutId id="2147484186" r:id="rId55"/>
  </p:sldLayoutIdLst>
  <p:transition spd="slow">
    <p:wipe/>
  </p:transition>
  <p:txStyles>
    <p:titleStyle>
      <a:lvl1pPr algn="l" defTabSz="9116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000" kern="1200" dirty="0">
          <a:solidFill>
            <a:srgbClr val="011B42"/>
          </a:solidFill>
          <a:latin typeface="+mj-lt"/>
          <a:ea typeface="ＭＳ Ｐゴシック" charset="0"/>
          <a:cs typeface="CiscoSans"/>
        </a:defRPr>
      </a:lvl1pPr>
      <a:lvl2pPr algn="l" defTabSz="9116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16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16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16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139" algn="l" defTabSz="9116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8330" algn="l" defTabSz="9116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7485" algn="l" defTabSz="9116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6658" algn="l" defTabSz="9116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329" indent="-226329" algn="l" defTabSz="911627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019" indent="-287635" algn="l" defTabSz="911627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326" indent="-226329" algn="l" defTabSz="911627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518" indent="-226329" algn="l" defTabSz="911627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5692" indent="-226329" algn="l" defTabSz="911627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0994" indent="-228438" algn="l" defTabSz="91371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6867" indent="-228408" algn="l" defTabSz="91371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7973" indent="0" algn="l" defTabSz="91371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286" indent="-228438" algn="l" defTabSz="91371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1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6835" algn="l" defTabSz="91371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3712" algn="l" defTabSz="91371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0566" algn="l" defTabSz="91371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7425" algn="l" defTabSz="91371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4294" algn="l" defTabSz="91371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1137" algn="l" defTabSz="91371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7973" algn="l" defTabSz="91371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4815" algn="l" defTabSz="91371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3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03F0889-C948-4CE3-9098-DA8A511EBC68}"/>
              </a:ext>
            </a:extLst>
          </p:cNvPr>
          <p:cNvSpPr txBox="1">
            <a:spLocks/>
          </p:cNvSpPr>
          <p:nvPr/>
        </p:nvSpPr>
        <p:spPr>
          <a:xfrm>
            <a:off x="282716" y="2550921"/>
            <a:ext cx="7366917" cy="5821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Metropolis" panose="00000500000000000000" pitchFamily="2" charset="0"/>
              <a:buChar char="“"/>
              <a:defRPr sz="28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Tx/>
              <a:buSzPct val="90000"/>
              <a:buFont typeface="Metropolis" panose="00000500000000000000" pitchFamily="2" charset="0"/>
              <a:buChar char="“"/>
              <a:defRPr sz="18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90000"/>
              <a:buFont typeface="Metropolis" panose="00000500000000000000" pitchFamily="2" charset="0"/>
              <a:buChar char="“"/>
              <a:defRPr sz="1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Tx/>
              <a:buSzPct val="90000"/>
              <a:buFont typeface="Metropolis" panose="00000500000000000000" pitchFamily="2" charset="0"/>
              <a:buChar char="“"/>
              <a:defRPr sz="14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Tx/>
              <a:buSzPct val="90000"/>
              <a:buFont typeface="Metropolis" panose="00000500000000000000" pitchFamily="2" charset="0"/>
              <a:buChar char="“"/>
              <a:tabLst/>
              <a:defRPr sz="14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Metropolis" panose="00000500000000000000" pitchFamily="2" charset="0"/>
              <a:buNone/>
            </a:pPr>
            <a:r>
              <a:rPr lang="zh-CN" altLang="en-US" sz="3600" dirty="0"/>
              <a:t>自动化运维系统介绍</a:t>
            </a:r>
            <a:endParaRPr 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B0EBDC-C7BB-40A3-A994-AADC8DFFF263}"/>
              </a:ext>
            </a:extLst>
          </p:cNvPr>
          <p:cNvSpPr txBox="1"/>
          <p:nvPr/>
        </p:nvSpPr>
        <p:spPr>
          <a:xfrm>
            <a:off x="6544107" y="5160440"/>
            <a:ext cx="553123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OCR A Extended" panose="02010509020102010303" pitchFamily="50" charset="0"/>
              </a:rPr>
              <a:t>This artists concept depicts NASAs Europa Clipper spacecraft as it orbits Jupiter and passes over the gas giants ice-covered moon Europa. Credit: NASA/JPL-Caltech</a:t>
            </a:r>
            <a:endParaRPr lang="zh-CN" altLang="en-US" sz="1100" dirty="0">
              <a:solidFill>
                <a:schemeClr val="accent1">
                  <a:lumMod val="40000"/>
                  <a:lumOff val="60000"/>
                </a:schemeClr>
              </a:solidFill>
              <a:latin typeface="OCR A Extended" panose="02010509020102010303" pitchFamily="50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24C0CCD-19CE-4445-9C35-2439ECCA10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E4DFB4-F700-47A4-8200-8ECDCB196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136" y="3017176"/>
            <a:ext cx="2143264" cy="21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8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备份管理模块 灵活的设备选择与时间调度方案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0E7B99-3834-461A-8346-5108E8C6B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305" y="1274978"/>
            <a:ext cx="6285390" cy="54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4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备份管理模块 </a:t>
            </a:r>
            <a:r>
              <a:rPr lang="zh-CN" altLang="en-US" sz="3600" b="1" dirty="0">
                <a:latin typeface="Consolas" panose="020B0609020204030204" pitchFamily="49" charset="0"/>
              </a:rPr>
              <a:t>调度任务详情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ACC06D-C306-4342-B1AF-0DF46334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81" y="1223364"/>
            <a:ext cx="10788838" cy="48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备份管理模块 </a:t>
            </a:r>
            <a:r>
              <a:rPr lang="zh-CN" altLang="en-US" sz="3600" b="1" dirty="0">
                <a:latin typeface="Consolas" panose="020B0609020204030204" pitchFamily="49" charset="0"/>
              </a:rPr>
              <a:t>配置差异分析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B600E8-AEA4-4EEF-8158-523BD192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18" y="1664594"/>
            <a:ext cx="8516364" cy="457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1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备份管理模块 </a:t>
            </a:r>
            <a:r>
              <a:rPr lang="zh-CN" altLang="en-US" sz="3600" b="1" dirty="0">
                <a:latin typeface="Consolas" panose="020B0609020204030204" pitchFamily="49" charset="0"/>
              </a:rPr>
              <a:t>调度任务统计信息详情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4D2A04-8EBA-463E-8DB6-14BE5DA5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81" y="1289128"/>
            <a:ext cx="8099838" cy="538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4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备份管理模块 特定设备的备份历史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C45EA4-618A-4621-AA3D-E4CE99FB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65" y="1445358"/>
            <a:ext cx="11373188" cy="383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8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备份管理模块 支持所有</a:t>
            </a:r>
            <a:r>
              <a:rPr lang="en-US" altLang="zh-CN" sz="3600" b="1" dirty="0">
                <a:effectLst/>
                <a:latin typeface="Consolas" panose="020B0609020204030204" pitchFamily="49" charset="0"/>
              </a:rPr>
              <a:t>AWS S3</a:t>
            </a:r>
            <a:r>
              <a:rPr lang="zh-CN" altLang="en-US" sz="3600" b="1" dirty="0">
                <a:effectLst/>
                <a:latin typeface="Consolas" panose="020B0609020204030204" pitchFamily="49" charset="0"/>
              </a:rPr>
              <a:t>兼容的对象存储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FF8A39-845A-482C-806F-9E68AA90C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439" y="1243845"/>
            <a:ext cx="6685122" cy="55221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724DD4-5BD2-4B3C-B4FE-3698D2ED515D}"/>
              </a:ext>
            </a:extLst>
          </p:cNvPr>
          <p:cNvSpPr txBox="1"/>
          <p:nvPr/>
        </p:nvSpPr>
        <p:spPr>
          <a:xfrm>
            <a:off x="5405240" y="1390538"/>
            <a:ext cx="3749581" cy="369332"/>
          </a:xfrm>
          <a:prstGeom prst="rect">
            <a:avLst/>
          </a:prstGeom>
          <a:solidFill>
            <a:srgbClr val="D5763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支持存储切换和文件生命周期管理</a:t>
            </a:r>
          </a:p>
        </p:txBody>
      </p:sp>
    </p:spTree>
    <p:extLst>
      <p:ext uri="{BB962C8B-B14F-4D97-AF65-F5344CB8AC3E}">
        <p14:creationId xmlns:p14="http://schemas.microsoft.com/office/powerpoint/2010/main" val="38475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技术特点与优势</a:t>
            </a:r>
            <a:r>
              <a:rPr lang="en-US" altLang="zh-CN" sz="3600" b="1" dirty="0">
                <a:effectLst/>
                <a:latin typeface="Consolas" panose="020B0609020204030204" pitchFamily="49" charset="0"/>
              </a:rPr>
              <a:t>: </a:t>
            </a:r>
            <a:r>
              <a:rPr lang="zh-CN" altLang="en-US" sz="3600" b="1" dirty="0">
                <a:effectLst/>
                <a:latin typeface="Consolas" panose="020B0609020204030204" pitchFamily="49" charset="0"/>
              </a:rPr>
              <a:t>现代化的技术栈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558C6F"/>
          </a:solidFill>
          <a:ln>
            <a:solidFill>
              <a:srgbClr val="548B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9E63CE-2985-4F84-9CB5-F4534653A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5243B7-687A-45D6-8285-4AE6E01F521E}"/>
              </a:ext>
            </a:extLst>
          </p:cNvPr>
          <p:cNvSpPr txBox="1"/>
          <p:nvPr/>
        </p:nvSpPr>
        <p:spPr>
          <a:xfrm>
            <a:off x="2007219" y="2327992"/>
            <a:ext cx="84437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云原生架构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容器化 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Kubernetes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就绪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微服务设计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：高内聚低耦合，易于扩展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RESTful API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：标准化的接口设计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前后端分离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：现代化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3688125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技术特点与优势</a:t>
            </a:r>
            <a:r>
              <a:rPr lang="en-US" altLang="zh-CN" sz="3600" b="1" dirty="0">
                <a:effectLst/>
                <a:latin typeface="Consolas" panose="020B0609020204030204" pitchFamily="49" charset="0"/>
              </a:rPr>
              <a:t>: </a:t>
            </a:r>
            <a:r>
              <a:rPr lang="zh-CN" altLang="en-US" sz="3600" b="1" dirty="0">
                <a:effectLst/>
                <a:latin typeface="Consolas" panose="020B0609020204030204" pitchFamily="49" charset="0"/>
              </a:rPr>
              <a:t>原生</a:t>
            </a:r>
            <a:r>
              <a:rPr lang="en-US" altLang="zh-CN" sz="3600" b="1" dirty="0">
                <a:effectLst/>
                <a:latin typeface="Consolas" panose="020B0609020204030204" pitchFamily="49" charset="0"/>
              </a:rPr>
              <a:t>RESTful API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5B6875-8404-405E-B4EF-4A7BBBF8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487" y="1312498"/>
            <a:ext cx="7741025" cy="54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88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技术特点与优势</a:t>
            </a:r>
            <a:r>
              <a:rPr lang="en-US" altLang="zh-CN" sz="3600" b="1" dirty="0">
                <a:effectLst/>
                <a:latin typeface="Consolas" panose="020B0609020204030204" pitchFamily="49" charset="0"/>
              </a:rPr>
              <a:t>: </a:t>
            </a:r>
            <a:r>
              <a:rPr lang="zh-CN" altLang="en-US" sz="3600" b="1" dirty="0">
                <a:effectLst/>
                <a:latin typeface="Consolas" panose="020B0609020204030204" pitchFamily="49" charset="0"/>
              </a:rPr>
              <a:t>容器化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6CB549-AB2C-492A-926A-60C6255C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95" y="2185596"/>
            <a:ext cx="11384009" cy="24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40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技术特点与优势</a:t>
            </a:r>
            <a:r>
              <a:rPr lang="en-US" altLang="zh-CN" sz="3600" b="1" dirty="0">
                <a:effectLst/>
                <a:latin typeface="Consolas" panose="020B0609020204030204" pitchFamily="49" charset="0"/>
              </a:rPr>
              <a:t>: </a:t>
            </a:r>
            <a:r>
              <a:rPr lang="zh-CN" altLang="en-US" sz="3600" b="1" dirty="0">
                <a:effectLst/>
                <a:latin typeface="Consolas" panose="020B0609020204030204" pitchFamily="49" charset="0"/>
              </a:rPr>
              <a:t>性能优势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558C6F"/>
          </a:solidFill>
          <a:ln>
            <a:solidFill>
              <a:srgbClr val="548B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9E63CE-2985-4F84-9CB5-F4534653A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5243B7-687A-45D6-8285-4AE6E01F521E}"/>
              </a:ext>
            </a:extLst>
          </p:cNvPr>
          <p:cNvSpPr txBox="1"/>
          <p:nvPr/>
        </p:nvSpPr>
        <p:spPr>
          <a:xfrm>
            <a:off x="2007219" y="2327992"/>
            <a:ext cx="844370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高并发处理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：支持数百台设备同时操作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实时监控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SSE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流式传输，秒级状态更新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智能缓存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：优化数据库查询，提升响应速度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异步处理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：避免阻塞操作，提升用户体验</a:t>
            </a:r>
          </a:p>
          <a:p>
            <a:endParaRPr lang="zh-CN" alt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45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核心功能模块</a:t>
            </a:r>
            <a:r>
              <a:rPr lang="zh-CN" altLang="en-US" sz="3600" b="1" dirty="0">
                <a:latin typeface="Consolas" panose="020B0609020204030204" pitchFamily="49" charset="0"/>
              </a:rPr>
              <a:t>一</a:t>
            </a:r>
            <a:r>
              <a:rPr lang="en-US" altLang="zh-CN" sz="3600" b="1" dirty="0">
                <a:latin typeface="Consolas" panose="020B0609020204030204" pitchFamily="49" charset="0"/>
              </a:rPr>
              <a:t>: </a:t>
            </a:r>
            <a:r>
              <a:rPr lang="zh-CN" altLang="en-US" sz="3600" b="1" dirty="0">
                <a:latin typeface="Consolas" panose="020B0609020204030204" pitchFamily="49" charset="0"/>
              </a:rPr>
              <a:t>配置任务模块</a:t>
            </a:r>
            <a:endParaRPr lang="zh-CN" altLang="en-US" sz="3600" b="0" dirty="0"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558C6F"/>
          </a:solidFill>
          <a:ln>
            <a:solidFill>
              <a:srgbClr val="548B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723B4A-B5E1-46B5-973F-28B1280B3492}"/>
              </a:ext>
            </a:extLst>
          </p:cNvPr>
          <p:cNvSpPr txBox="1"/>
          <p:nvPr/>
        </p:nvSpPr>
        <p:spPr>
          <a:xfrm>
            <a:off x="2007219" y="2327992"/>
            <a:ext cx="84437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高并发配置执行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：支持数百台设备同时配置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命令智能检查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：基于深度学习的配置语法验证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实时监控与回滚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SSE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流式传输，秒级状态更新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智能错误恢复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：自动重试机制，确保配置一致性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CCC6D4D-4D8E-4DEB-BFF6-0DB228DF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05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开发者介绍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558C6F"/>
          </a:solidFill>
          <a:ln>
            <a:solidFill>
              <a:srgbClr val="548B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9E63CE-2985-4F84-9CB5-F4534653A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5243B7-687A-45D6-8285-4AE6E01F521E}"/>
              </a:ext>
            </a:extLst>
          </p:cNvPr>
          <p:cNvSpPr txBox="1"/>
          <p:nvPr/>
        </p:nvSpPr>
        <p:spPr>
          <a:xfrm>
            <a:off x="682915" y="2282693"/>
            <a:ext cx="7383775" cy="1877437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zh-CN" altLang="en-US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技术专长</a:t>
            </a:r>
            <a:r>
              <a:rPr lang="en-US" altLang="zh-CN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”</a:t>
            </a:r>
            <a:endParaRPr lang="en-US" altLang="zh-CN" sz="2000" b="1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企业级网络架构设计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：大型数据中心网络规划</a:t>
            </a:r>
          </a:p>
          <a:p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自动化运维实践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：网络设备批量管理优化</a:t>
            </a:r>
          </a:p>
          <a:p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云原生技术应用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Kubernetes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、微服务架构</a:t>
            </a:r>
          </a:p>
          <a:p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AI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技术集成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：智能配置检查和自动化决策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DAEA32-4CF8-4B94-A102-EEC97F3DD3FC}"/>
              </a:ext>
            </a:extLst>
          </p:cNvPr>
          <p:cNvSpPr txBox="1"/>
          <p:nvPr/>
        </p:nvSpPr>
        <p:spPr>
          <a:xfrm>
            <a:off x="3137080" y="4990569"/>
            <a:ext cx="7383775" cy="1508105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zh-CN" altLang="en-US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专业背景</a:t>
            </a:r>
            <a:r>
              <a:rPr lang="en-US" altLang="zh-CN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”</a:t>
            </a:r>
            <a:endParaRPr lang="en-US" altLang="zh-CN" sz="2000" b="1" dirty="0">
              <a:solidFill>
                <a:schemeClr val="accent3">
                  <a:lumMod val="40000"/>
                  <a:lumOff val="6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25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年基础架构工程师经验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，深度理解企业级网络架构</a:t>
            </a:r>
          </a:p>
          <a:p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年自动化运维实战经验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，专注网络设备批量管理优化</a:t>
            </a:r>
          </a:p>
          <a:p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基于多年实战经验打造的专业网络自动化解决方案</a:t>
            </a:r>
          </a:p>
        </p:txBody>
      </p:sp>
    </p:spTree>
    <p:extLst>
      <p:ext uri="{BB962C8B-B14F-4D97-AF65-F5344CB8AC3E}">
        <p14:creationId xmlns:p14="http://schemas.microsoft.com/office/powerpoint/2010/main" val="396689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配置任务模块 批量添加设备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02E51D-67C5-432C-B276-6E610332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96" y="1358730"/>
            <a:ext cx="7423807" cy="524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3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配置任务模块 多类型设备选择</a:t>
            </a:r>
            <a:r>
              <a:rPr lang="en-US" altLang="zh-CN" sz="3600" b="1" dirty="0">
                <a:effectLst/>
                <a:latin typeface="Consolas" panose="020B0609020204030204" pitchFamily="49" charset="0"/>
              </a:rPr>
              <a:t>, </a:t>
            </a:r>
            <a:r>
              <a:rPr lang="zh-CN" altLang="en-US" sz="3600" b="1" dirty="0">
                <a:effectLst/>
                <a:latin typeface="Consolas" panose="020B0609020204030204" pitchFamily="49" charset="0"/>
              </a:rPr>
              <a:t>智能去重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F24DAC-5788-4432-86BC-E6D15B0EB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095" y="1400290"/>
            <a:ext cx="9955809" cy="510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5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配置任务模块 </a:t>
            </a:r>
            <a:r>
              <a:rPr lang="en-US" altLang="zh-CN" sz="3600" b="1" dirty="0">
                <a:effectLst/>
                <a:latin typeface="Consolas" panose="020B0609020204030204" pitchFamily="49" charset="0"/>
              </a:rPr>
              <a:t>AI</a:t>
            </a:r>
            <a:r>
              <a:rPr lang="zh-CN" altLang="en-US" sz="3600" b="1" dirty="0">
                <a:effectLst/>
                <a:latin typeface="Consolas" panose="020B0609020204030204" pitchFamily="49" charset="0"/>
              </a:rPr>
              <a:t>智能命令提示也检查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2C95CF-7669-49A0-AAA5-5C0F89D6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7" y="1894666"/>
            <a:ext cx="5972053" cy="35590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0B7317-7DD0-42E0-AAE3-C035739E4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516" y="1894666"/>
            <a:ext cx="5805537" cy="25143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6CE9931-BF59-48AD-80E4-680EE5A580D4}"/>
              </a:ext>
            </a:extLst>
          </p:cNvPr>
          <p:cNvSpPr txBox="1"/>
          <p:nvPr/>
        </p:nvSpPr>
        <p:spPr>
          <a:xfrm>
            <a:off x="7964478" y="1958656"/>
            <a:ext cx="3111124" cy="369332"/>
          </a:xfrm>
          <a:prstGeom prst="rect">
            <a:avLst/>
          </a:prstGeom>
          <a:solidFill>
            <a:srgbClr val="D5763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支持所有</a:t>
            </a:r>
            <a:r>
              <a:rPr lang="en-US" altLang="zh-CN" dirty="0">
                <a:solidFill>
                  <a:schemeClr val="bg1"/>
                </a:solidFill>
              </a:rPr>
              <a:t>OpenAI</a:t>
            </a:r>
            <a:r>
              <a:rPr lang="zh-CN" altLang="en-US" dirty="0">
                <a:solidFill>
                  <a:schemeClr val="bg1"/>
                </a:solidFill>
              </a:rPr>
              <a:t>兼容的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2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配置任务模块 </a:t>
            </a:r>
            <a:r>
              <a:rPr lang="en-US" altLang="zh-CN" sz="3600" b="1" dirty="0">
                <a:effectLst/>
                <a:latin typeface="Consolas" panose="020B0609020204030204" pitchFamily="49" charset="0"/>
              </a:rPr>
              <a:t>SSE</a:t>
            </a:r>
            <a:r>
              <a:rPr lang="zh-CN" altLang="en-US" sz="3600" b="1" dirty="0">
                <a:latin typeface="Consolas" panose="020B0609020204030204" pitchFamily="49" charset="0"/>
              </a:rPr>
              <a:t>流式传输</a:t>
            </a:r>
            <a:r>
              <a:rPr lang="en-US" altLang="zh-CN" sz="3600" b="1" dirty="0">
                <a:latin typeface="Consolas" panose="020B0609020204030204" pitchFamily="49" charset="0"/>
              </a:rPr>
              <a:t>, </a:t>
            </a:r>
            <a:r>
              <a:rPr lang="zh-CN" altLang="en-US" sz="3600" b="1" dirty="0">
                <a:latin typeface="Consolas" panose="020B0609020204030204" pitchFamily="49" charset="0"/>
              </a:rPr>
              <a:t>实时进度监控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DFA580-2383-4284-9FD0-4A934857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25" y="1877497"/>
            <a:ext cx="9968549" cy="25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9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配置任务模块 任务详细报告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467CA1-E604-4A4A-AB28-1C7D4FC34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69" y="1164665"/>
            <a:ext cx="7425862" cy="54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7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核心功能模块</a:t>
            </a:r>
            <a:r>
              <a:rPr lang="zh-CN" altLang="en-US" sz="3600" b="1" dirty="0">
                <a:latin typeface="Consolas" panose="020B0609020204030204" pitchFamily="49" charset="0"/>
              </a:rPr>
              <a:t>二</a:t>
            </a:r>
            <a:r>
              <a:rPr lang="en-US" altLang="zh-CN" sz="3600" b="1" dirty="0">
                <a:latin typeface="Consolas" panose="020B0609020204030204" pitchFamily="49" charset="0"/>
              </a:rPr>
              <a:t>: </a:t>
            </a:r>
            <a:r>
              <a:rPr lang="zh-CN" altLang="en-US" sz="3600" b="1" dirty="0">
                <a:latin typeface="Consolas" panose="020B0609020204030204" pitchFamily="49" charset="0"/>
              </a:rPr>
              <a:t>配置备份模块</a:t>
            </a:r>
            <a:endParaRPr lang="zh-CN" altLang="en-US" sz="3600" b="0" dirty="0"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558C6F"/>
          </a:solidFill>
          <a:ln>
            <a:solidFill>
              <a:srgbClr val="548B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723B4A-B5E1-46B5-973F-28B1280B3492}"/>
              </a:ext>
            </a:extLst>
          </p:cNvPr>
          <p:cNvSpPr txBox="1"/>
          <p:nvPr/>
        </p:nvSpPr>
        <p:spPr>
          <a:xfrm>
            <a:off x="2007219" y="2327992"/>
            <a:ext cx="924659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分布式任务调度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：基于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的异步处理架构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智能配置差异分析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SHA256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校验 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Unified Diff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对比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多云存储兼容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：支持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AWS S3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、阿里云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OSS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、腾讯云</a:t>
            </a:r>
            <a:r>
              <a:rPr lang="en-US" altLang="zh-C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COS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等</a:t>
            </a:r>
          </a:p>
          <a:p>
            <a:r>
              <a:rPr lang="en-US" altLang="zh-CN" sz="24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多维度数据分析</a:t>
            </a:r>
            <a:r>
              <a:rPr lang="zh-CN" alt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：成功率统计、性能监控、趋势分析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9E63CE-2985-4F84-9CB5-F4534653A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02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C0BA89F-8C05-4324-85EB-193E33A87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27761"/>
            <a:ext cx="10972800" cy="617926"/>
          </a:xfrm>
        </p:spPr>
        <p:txBody>
          <a:bodyPr/>
          <a:lstStyle/>
          <a:p>
            <a:r>
              <a:rPr lang="zh-CN" altLang="en-US" sz="3600" b="1" dirty="0">
                <a:effectLst/>
                <a:latin typeface="Consolas" panose="020B0609020204030204" pitchFamily="49" charset="0"/>
              </a:rPr>
              <a:t>备份管理模块 自定义备份命令与正则表达式匹配输出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E5759F-6A21-4D41-9E5B-35E041BE108B}"/>
              </a:ext>
            </a:extLst>
          </p:cNvPr>
          <p:cNvSpPr/>
          <p:nvPr/>
        </p:nvSpPr>
        <p:spPr>
          <a:xfrm>
            <a:off x="10933865" y="6101947"/>
            <a:ext cx="890888" cy="575403"/>
          </a:xfrm>
          <a:prstGeom prst="rect">
            <a:avLst/>
          </a:prstGeom>
          <a:solidFill>
            <a:srgbClr val="74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err="1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AD640F-B9E4-4639-804F-C4BB41FD0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65" y="5924270"/>
            <a:ext cx="930755" cy="9307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BE1905-337A-40F6-A071-17858258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76" y="1835436"/>
            <a:ext cx="9663422" cy="42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948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Csco Live 2018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Presentation8" id="{0FA3D2C2-DA6A-834B-9309-D1354FCCBD18}" vid="{A0BDC1D1-BBE8-2548-8CAE-21CCA5237C09}"/>
    </a:ext>
  </a:extLst>
</a:theme>
</file>

<file path=ppt/theme/theme3.xml><?xml version="1.0" encoding="utf-8"?>
<a:theme xmlns:a="http://schemas.openxmlformats.org/drawingml/2006/main" name="1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Presentation8" id="{0FA3D2C2-DA6A-834B-9309-D1354FCCBD18}" vid="{A0BDC1D1-BBE8-2548-8CAE-21CCA5237C09}"/>
    </a:ext>
  </a:extLst>
</a:theme>
</file>

<file path=ppt/theme/theme4.xml><?xml version="1.0" encoding="utf-8"?>
<a:theme xmlns:a="http://schemas.openxmlformats.org/drawingml/2006/main" name="1_Csco Live 2018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5.xml><?xml version="1.0" encoding="utf-8"?>
<a:theme xmlns:a="http://schemas.openxmlformats.org/drawingml/2006/main" name="2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Presentation8" id="{0FA3D2C2-DA6A-834B-9309-D1354FCCBD18}" vid="{A0BDC1D1-BBE8-2548-8CAE-21CCA5237C09}"/>
    </a:ext>
  </a:extLst>
</a:theme>
</file>

<file path=ppt/theme/theme6.xml><?xml version="1.0" encoding="utf-8"?>
<a:theme xmlns:a="http://schemas.openxmlformats.org/drawingml/2006/main" name="3_VMworld_2019">
  <a:themeElements>
    <a:clrScheme name="VMworld">
      <a:dk1>
        <a:srgbClr val="000000"/>
      </a:dk1>
      <a:lt1>
        <a:srgbClr val="FFFFFF"/>
      </a:lt1>
      <a:dk2>
        <a:srgbClr val="767074"/>
      </a:dk2>
      <a:lt2>
        <a:srgbClr val="DADADA"/>
      </a:lt2>
      <a:accent1>
        <a:srgbClr val="4568E7"/>
      </a:accent1>
      <a:accent2>
        <a:srgbClr val="1CC4BB"/>
      </a:accent2>
      <a:accent3>
        <a:srgbClr val="D9D333"/>
      </a:accent3>
      <a:accent4>
        <a:srgbClr val="A2C029"/>
      </a:accent4>
      <a:accent5>
        <a:srgbClr val="F4B500"/>
      </a:accent5>
      <a:accent6>
        <a:srgbClr val="A44FBE"/>
      </a:accent6>
      <a:hlink>
        <a:srgbClr val="1CC4BB"/>
      </a:hlink>
      <a:folHlink>
        <a:srgbClr val="A44FBE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7.xml><?xml version="1.0" encoding="utf-8"?>
<a:theme xmlns:a="http://schemas.openxmlformats.org/drawingml/2006/main" name="Custom Design">
  <a:themeElements>
    <a:clrScheme name="Nutanix NEW Color">
      <a:dk1>
        <a:srgbClr val="1E1E1E"/>
      </a:dk1>
      <a:lt1>
        <a:sysClr val="window" lastClr="FFFFFF"/>
      </a:lt1>
      <a:dk2>
        <a:srgbClr val="4D4D4E"/>
      </a:dk2>
      <a:lt2>
        <a:srgbClr val="034EA2"/>
      </a:lt2>
      <a:accent1>
        <a:srgbClr val="B0D235"/>
      </a:accent1>
      <a:accent2>
        <a:srgbClr val="4379BD"/>
      </a:accent2>
      <a:accent3>
        <a:srgbClr val="F4B321"/>
      </a:accent3>
      <a:accent4>
        <a:srgbClr val="F36D21"/>
      </a:accent4>
      <a:accent5>
        <a:srgbClr val="02B3E2"/>
      </a:accent5>
      <a:accent6>
        <a:srgbClr val="6560AB"/>
      </a:accent6>
      <a:hlink>
        <a:srgbClr val="032177"/>
      </a:hlink>
      <a:folHlink>
        <a:srgbClr val="C84A01"/>
      </a:folHlink>
    </a:clrScheme>
    <a:fontScheme name="Custom 181">
      <a:majorFont>
        <a:latin typeface="Gotham Rounded Light"/>
        <a:ea typeface=""/>
        <a:cs typeface=""/>
      </a:majorFont>
      <a:minorFont>
        <a:latin typeface="Gotham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Csco Live 2018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9.xml><?xml version="1.0" encoding="utf-8"?>
<a:theme xmlns:a="http://schemas.openxmlformats.org/drawingml/2006/main" name="4_Security Template">
  <a:themeElements>
    <a:clrScheme name="Cisco Security">
      <a:dk1>
        <a:srgbClr val="676767"/>
      </a:dk1>
      <a:lt1>
        <a:srgbClr val="FFFFFF"/>
      </a:lt1>
      <a:dk2>
        <a:srgbClr val="097DBC"/>
      </a:dk2>
      <a:lt2>
        <a:srgbClr val="FFFFFF"/>
      </a:lt2>
      <a:accent1>
        <a:srgbClr val="19295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3C62B1"/>
      </a:hlink>
      <a:folHlink>
        <a:srgbClr val="06264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71059</TotalTime>
  <Words>482</Words>
  <Application>Microsoft Office PowerPoint</Application>
  <PresentationFormat>宽屏</PresentationFormat>
  <Paragraphs>49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20</vt:i4>
      </vt:variant>
    </vt:vector>
  </HeadingPairs>
  <TitlesOfParts>
    <vt:vector size="56" baseType="lpstr">
      <vt:lpstr>Avenir Book</vt:lpstr>
      <vt:lpstr>Camphor Std</vt:lpstr>
      <vt:lpstr>Ciscolight</vt:lpstr>
      <vt:lpstr>CiscoSans</vt:lpstr>
      <vt:lpstr>CiscoSans ExtraLight</vt:lpstr>
      <vt:lpstr>CiscoSansTT Light</vt:lpstr>
      <vt:lpstr>FreightSansLFPro</vt:lpstr>
      <vt:lpstr>Gotham Light</vt:lpstr>
      <vt:lpstr>Gotham Medium</vt:lpstr>
      <vt:lpstr>Gotham Rounded Book</vt:lpstr>
      <vt:lpstr>Gotham Rounded Light</vt:lpstr>
      <vt:lpstr>Gotham Rounded Medium</vt:lpstr>
      <vt:lpstr>Metropolis</vt:lpstr>
      <vt:lpstr>Metropolis Light</vt:lpstr>
      <vt:lpstr>Metropolis Semi Bold</vt:lpstr>
      <vt:lpstr>Microsoft YaHei Light</vt:lpstr>
      <vt:lpstr>等线</vt:lpstr>
      <vt:lpstr>等线 Light</vt:lpstr>
      <vt:lpstr>Microsoft YaHei</vt:lpstr>
      <vt:lpstr>微软雅黑 Light</vt:lpstr>
      <vt:lpstr>Arial</vt:lpstr>
      <vt:lpstr>Calibri</vt:lpstr>
      <vt:lpstr>Consolas</vt:lpstr>
      <vt:lpstr>Courier New</vt:lpstr>
      <vt:lpstr>OCR A Extended</vt:lpstr>
      <vt:lpstr>Open Sans</vt:lpstr>
      <vt:lpstr>Wingdings</vt:lpstr>
      <vt:lpstr>Csco Live 2018</vt:lpstr>
      <vt:lpstr>VMware_white_16x9</vt:lpstr>
      <vt:lpstr>1_VMware_white_16x9</vt:lpstr>
      <vt:lpstr>1_Csco Live 2018</vt:lpstr>
      <vt:lpstr>2_VMware_white_16x9</vt:lpstr>
      <vt:lpstr>3_VMworld_2019</vt:lpstr>
      <vt:lpstr>Custom Design</vt:lpstr>
      <vt:lpstr>2_Csco Live 2018</vt:lpstr>
      <vt:lpstr>4_Security Template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Identity Service Engine 2.6  亁颐堂安全CCIE V6系列</dc:title>
  <dc:creator>Macheike</dc:creator>
  <cp:lastModifiedBy>柯 秦</cp:lastModifiedBy>
  <cp:revision>1455</cp:revision>
  <dcterms:created xsi:type="dcterms:W3CDTF">2020-04-28T02:31:08Z</dcterms:created>
  <dcterms:modified xsi:type="dcterms:W3CDTF">2025-09-12T11:51:13Z</dcterms:modified>
</cp:coreProperties>
</file>